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4"/>
  </p:sldMasterIdLst>
  <p:notesMasterIdLst>
    <p:notesMasterId r:id="rId6"/>
  </p:notesMasterIdLst>
  <p:sldIdLst>
    <p:sldId id="270" r:id="rId5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90"/>
  </p:normalViewPr>
  <p:slideViewPr>
    <p:cSldViewPr snapToGrid="0">
      <p:cViewPr varScale="1">
        <p:scale>
          <a:sx n="72" d="100"/>
          <a:sy n="72" d="100"/>
        </p:scale>
        <p:origin x="260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447DE-D69A-4EDA-B3C1-29CF1F120E7A}" type="datetimeFigureOut">
              <a:rPr lang="en-US" smtClean="0"/>
              <a:t>7/1/26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77309-68A3-4338-86CC-0617D4068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39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3.svg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5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14.png"/><Relationship Id="rId15" Type="http://schemas.openxmlformats.org/officeDocument/2006/relationships/image" Target="../media/image27.png"/><Relationship Id="rId10" Type="http://schemas.openxmlformats.org/officeDocument/2006/relationships/image" Target="../media/image16.png"/><Relationship Id="rId4" Type="http://schemas.openxmlformats.org/officeDocument/2006/relationships/image" Target="../media/image19.png"/><Relationship Id="rId9" Type="http://schemas.openxmlformats.org/officeDocument/2006/relationships/image" Target="../media/image12.png"/><Relationship Id="rId14" Type="http://schemas.openxmlformats.org/officeDocument/2006/relationships/image" Target="../media/image26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B11C0-2FD6-2838-A963-732716082E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68129" y="4492165"/>
            <a:ext cx="5236143" cy="1589952"/>
          </a:xfrm>
          <a:prstGeom prst="rect">
            <a:avLst/>
          </a:prstGeom>
        </p:spPr>
        <p:txBody>
          <a:bodyPr anchor="b"/>
          <a:lstStyle>
            <a:lvl1pPr algn="ctr">
              <a:defRPr sz="382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C93F9A-86E2-839F-ED9E-D9A1823E01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129" y="6848285"/>
            <a:ext cx="5236143" cy="12586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30">
                <a:solidFill>
                  <a:schemeClr val="bg1"/>
                </a:solidFill>
              </a:defRPr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/>
              <a:t>Click to edit subtitle</a:t>
            </a:r>
          </a:p>
        </p:txBody>
      </p: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A8B29362-8F72-1347-4E16-5FBC3E171195}"/>
              </a:ext>
            </a:extLst>
          </p:cNvPr>
          <p:cNvCxnSpPr>
            <a:cxnSpLocks/>
          </p:cNvCxnSpPr>
          <p:nvPr userDrawn="1"/>
        </p:nvCxnSpPr>
        <p:spPr>
          <a:xfrm>
            <a:off x="1268129" y="6465202"/>
            <a:ext cx="52361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Rectangle 204">
            <a:extLst>
              <a:ext uri="{FF2B5EF4-FFF2-40B4-BE49-F238E27FC236}">
                <a16:creationId xmlns:a16="http://schemas.microsoft.com/office/drawing/2014/main" id="{68F2DD4D-AE7C-2977-3620-EB897B4896EE}"/>
              </a:ext>
            </a:extLst>
          </p:cNvPr>
          <p:cNvSpPr/>
          <p:nvPr userDrawn="1"/>
        </p:nvSpPr>
        <p:spPr>
          <a:xfrm>
            <a:off x="249827" y="9074333"/>
            <a:ext cx="1857984" cy="77227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4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4" name="Picture 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925AA47-4B82-57D0-9F15-87DB80EA08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118" y="2933064"/>
            <a:ext cx="5602163" cy="89446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CED1EBB-AFA2-F836-E628-5DCC1E6CE57A}"/>
              </a:ext>
            </a:extLst>
          </p:cNvPr>
          <p:cNvSpPr txBox="1"/>
          <p:nvPr userDrawn="1"/>
        </p:nvSpPr>
        <p:spPr>
          <a:xfrm>
            <a:off x="2171699" y="3896975"/>
            <a:ext cx="3429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>
                <a:solidFill>
                  <a:schemeClr val="bg1"/>
                </a:solidFill>
              </a:rPr>
              <a:t>Delivered by The NextGen Project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9745B14-CA46-3637-95C1-70358793A859}"/>
              </a:ext>
            </a:extLst>
          </p:cNvPr>
          <p:cNvSpPr/>
          <p:nvPr userDrawn="1"/>
        </p:nvSpPr>
        <p:spPr>
          <a:xfrm>
            <a:off x="-707303" y="1314241"/>
            <a:ext cx="1975432" cy="203983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B8D8395-DA08-80B4-8F7E-6CBDE02EA71C}"/>
              </a:ext>
            </a:extLst>
          </p:cNvPr>
          <p:cNvSpPr/>
          <p:nvPr userDrawn="1"/>
        </p:nvSpPr>
        <p:spPr>
          <a:xfrm>
            <a:off x="1393159" y="801876"/>
            <a:ext cx="681842" cy="704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FCB71E36-B174-D235-8381-6A5F61ABEB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4652" b="13009"/>
          <a:stretch/>
        </p:blipFill>
        <p:spPr>
          <a:xfrm rot="10800000">
            <a:off x="-4" y="-2"/>
            <a:ext cx="2480319" cy="2863615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98DB1B0D-81CB-71B9-A226-FB5E8677F798}"/>
              </a:ext>
            </a:extLst>
          </p:cNvPr>
          <p:cNvSpPr/>
          <p:nvPr userDrawn="1"/>
        </p:nvSpPr>
        <p:spPr>
          <a:xfrm>
            <a:off x="1539030" y="1697490"/>
            <a:ext cx="390101" cy="40282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47D8D10-C9D0-3186-9081-7A1CFE55B8F8}"/>
              </a:ext>
            </a:extLst>
          </p:cNvPr>
          <p:cNvSpPr/>
          <p:nvPr userDrawn="1"/>
        </p:nvSpPr>
        <p:spPr>
          <a:xfrm>
            <a:off x="249827" y="1951291"/>
            <a:ext cx="270016" cy="2788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7BAC94C-84CE-98DB-C1DE-0DCECBB6111A}"/>
              </a:ext>
            </a:extLst>
          </p:cNvPr>
          <p:cNvSpPr/>
          <p:nvPr userDrawn="1"/>
        </p:nvSpPr>
        <p:spPr>
          <a:xfrm>
            <a:off x="2118024" y="155977"/>
            <a:ext cx="270016" cy="2788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672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O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867A14-35CC-EA17-93DA-97CBDD839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82930"/>
            <a:fld id="{C2D79FF0-D74A-F74D-8117-1921F616B44C}" type="slidenum">
              <a:rPr lang="en-US" smtClean="0">
                <a:solidFill>
                  <a:srgbClr val="000000"/>
                </a:solidFill>
              </a:rPr>
              <a:pPr defTabSz="58293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9B94A03-FAEA-ED99-B022-565744B285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427" y="535518"/>
            <a:ext cx="7076328" cy="102274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Headers: Arial, 44 pt.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CC78BD9-BE27-1165-91CE-6FCDF9E62DF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9427" y="1581956"/>
            <a:ext cx="7076328" cy="861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3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582930" rtl="0" eaLnBrk="1" latinLnBrk="0" hangingPunct="1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en-US"/>
              <a:t>Edit text Arial, 22pt. Option to Bold</a:t>
            </a:r>
          </a:p>
        </p:txBody>
      </p:sp>
      <p:sp>
        <p:nvSpPr>
          <p:cNvPr id="79" name="Rounded Rectangle 13">
            <a:extLst>
              <a:ext uri="{FF2B5EF4-FFF2-40B4-BE49-F238E27FC236}">
                <a16:creationId xmlns:a16="http://schemas.microsoft.com/office/drawing/2014/main" id="{BBDFE5CC-4195-B77E-F338-ADF8702E3047}"/>
              </a:ext>
            </a:extLst>
          </p:cNvPr>
          <p:cNvSpPr/>
          <p:nvPr userDrawn="1"/>
        </p:nvSpPr>
        <p:spPr>
          <a:xfrm>
            <a:off x="2758002" y="3611134"/>
            <a:ext cx="2239178" cy="4014868"/>
          </a:xfrm>
          <a:prstGeom prst="roundRect">
            <a:avLst>
              <a:gd name="adj" fmla="val 481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 Same Side Corner Rectangle 14">
            <a:extLst>
              <a:ext uri="{FF2B5EF4-FFF2-40B4-BE49-F238E27FC236}">
                <a16:creationId xmlns:a16="http://schemas.microsoft.com/office/drawing/2014/main" id="{7707380C-4051-DB16-F452-D44652CFA2E2}"/>
              </a:ext>
            </a:extLst>
          </p:cNvPr>
          <p:cNvSpPr/>
          <p:nvPr userDrawn="1"/>
        </p:nvSpPr>
        <p:spPr>
          <a:xfrm>
            <a:off x="2758002" y="3611134"/>
            <a:ext cx="2239178" cy="1113825"/>
          </a:xfrm>
          <a:prstGeom prst="round2SameRect">
            <a:avLst>
              <a:gd name="adj1" fmla="val 10686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F4212843-8656-1F48-9D0E-CA727A36D00D}"/>
              </a:ext>
            </a:extLst>
          </p:cNvPr>
          <p:cNvSpPr/>
          <p:nvPr userDrawn="1"/>
        </p:nvSpPr>
        <p:spPr>
          <a:xfrm>
            <a:off x="3250755" y="4083535"/>
            <a:ext cx="1253672" cy="12536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926BBB77-61CB-A005-DCEA-2D4C46E3FED1}"/>
              </a:ext>
            </a:extLst>
          </p:cNvPr>
          <p:cNvSpPr/>
          <p:nvPr userDrawn="1"/>
        </p:nvSpPr>
        <p:spPr>
          <a:xfrm>
            <a:off x="3381387" y="4214167"/>
            <a:ext cx="992408" cy="9924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 Placeholder 29">
            <a:extLst>
              <a:ext uri="{FF2B5EF4-FFF2-40B4-BE49-F238E27FC236}">
                <a16:creationId xmlns:a16="http://schemas.microsoft.com/office/drawing/2014/main" id="{C5FAEA72-3D2E-0F77-BDFF-FE0EFFC1D7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70313" y="5821122"/>
            <a:ext cx="2014556" cy="2362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rgbClr val="235789"/>
                </a:solidFill>
                <a:latin typeface="+mj-lt"/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96" name="Text Placeholder 29">
            <a:extLst>
              <a:ext uri="{FF2B5EF4-FFF2-40B4-BE49-F238E27FC236}">
                <a16:creationId xmlns:a16="http://schemas.microsoft.com/office/drawing/2014/main" id="{A7DFEE5F-50E1-F384-E2B0-39BB31AE72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70313" y="6068875"/>
            <a:ext cx="2014556" cy="130805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101" name="Rounded Rectangle 13">
            <a:extLst>
              <a:ext uri="{FF2B5EF4-FFF2-40B4-BE49-F238E27FC236}">
                <a16:creationId xmlns:a16="http://schemas.microsoft.com/office/drawing/2014/main" id="{39F071EC-D73B-9EC1-9326-64013498BD81}"/>
              </a:ext>
            </a:extLst>
          </p:cNvPr>
          <p:cNvSpPr/>
          <p:nvPr userDrawn="1"/>
        </p:nvSpPr>
        <p:spPr>
          <a:xfrm>
            <a:off x="160137" y="3611134"/>
            <a:ext cx="2239178" cy="4014868"/>
          </a:xfrm>
          <a:prstGeom prst="roundRect">
            <a:avLst>
              <a:gd name="adj" fmla="val 481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ound Same Side Corner Rectangle 14">
            <a:extLst>
              <a:ext uri="{FF2B5EF4-FFF2-40B4-BE49-F238E27FC236}">
                <a16:creationId xmlns:a16="http://schemas.microsoft.com/office/drawing/2014/main" id="{62A3A6EB-75FA-DB28-CBF8-59CA9955E42F}"/>
              </a:ext>
            </a:extLst>
          </p:cNvPr>
          <p:cNvSpPr/>
          <p:nvPr userDrawn="1"/>
        </p:nvSpPr>
        <p:spPr>
          <a:xfrm>
            <a:off x="160137" y="3611134"/>
            <a:ext cx="2239178" cy="1113825"/>
          </a:xfrm>
          <a:prstGeom prst="round2SameRect">
            <a:avLst>
              <a:gd name="adj1" fmla="val 10686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A3435239-1EA8-55F7-3AB9-9E70747BA91C}"/>
              </a:ext>
            </a:extLst>
          </p:cNvPr>
          <p:cNvSpPr/>
          <p:nvPr userDrawn="1"/>
        </p:nvSpPr>
        <p:spPr>
          <a:xfrm>
            <a:off x="652890" y="4083535"/>
            <a:ext cx="1253672" cy="12536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BBB9B998-DE70-A0C5-E09C-DE831425266A}"/>
              </a:ext>
            </a:extLst>
          </p:cNvPr>
          <p:cNvSpPr/>
          <p:nvPr userDrawn="1"/>
        </p:nvSpPr>
        <p:spPr>
          <a:xfrm>
            <a:off x="783522" y="4214167"/>
            <a:ext cx="992408" cy="9924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 Placeholder 29">
            <a:extLst>
              <a:ext uri="{FF2B5EF4-FFF2-40B4-BE49-F238E27FC236}">
                <a16:creationId xmlns:a16="http://schemas.microsoft.com/office/drawing/2014/main" id="{09FF1D06-844A-45CF-2702-D0290358DC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448" y="5821122"/>
            <a:ext cx="2014556" cy="2362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106" name="Text Placeholder 29">
            <a:extLst>
              <a:ext uri="{FF2B5EF4-FFF2-40B4-BE49-F238E27FC236}">
                <a16:creationId xmlns:a16="http://schemas.microsoft.com/office/drawing/2014/main" id="{7FF136A4-05A4-9918-A881-15F2DA52EC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2448" y="6068875"/>
            <a:ext cx="2014556" cy="130805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107" name="Rounded Rectangle 13">
            <a:extLst>
              <a:ext uri="{FF2B5EF4-FFF2-40B4-BE49-F238E27FC236}">
                <a16:creationId xmlns:a16="http://schemas.microsoft.com/office/drawing/2014/main" id="{47505F82-DFD7-48B2-647A-0D45C801410C}"/>
              </a:ext>
            </a:extLst>
          </p:cNvPr>
          <p:cNvSpPr/>
          <p:nvPr userDrawn="1"/>
        </p:nvSpPr>
        <p:spPr>
          <a:xfrm>
            <a:off x="5373085" y="3611134"/>
            <a:ext cx="2239178" cy="4014868"/>
          </a:xfrm>
          <a:prstGeom prst="roundRect">
            <a:avLst>
              <a:gd name="adj" fmla="val 481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ound Same Side Corner Rectangle 14">
            <a:extLst>
              <a:ext uri="{FF2B5EF4-FFF2-40B4-BE49-F238E27FC236}">
                <a16:creationId xmlns:a16="http://schemas.microsoft.com/office/drawing/2014/main" id="{3371B824-3479-816D-041B-0F61DB8B6283}"/>
              </a:ext>
            </a:extLst>
          </p:cNvPr>
          <p:cNvSpPr/>
          <p:nvPr userDrawn="1"/>
        </p:nvSpPr>
        <p:spPr>
          <a:xfrm>
            <a:off x="5373085" y="3611134"/>
            <a:ext cx="2239178" cy="1113825"/>
          </a:xfrm>
          <a:prstGeom prst="round2SameRect">
            <a:avLst>
              <a:gd name="adj1" fmla="val 10686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190A0360-2F06-D2C2-A218-2994487B5397}"/>
              </a:ext>
            </a:extLst>
          </p:cNvPr>
          <p:cNvSpPr/>
          <p:nvPr userDrawn="1"/>
        </p:nvSpPr>
        <p:spPr>
          <a:xfrm>
            <a:off x="5865838" y="4083535"/>
            <a:ext cx="1253672" cy="12536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4F0787C5-3584-1D38-7F2E-4B9C7811D919}"/>
              </a:ext>
            </a:extLst>
          </p:cNvPr>
          <p:cNvSpPr/>
          <p:nvPr userDrawn="1"/>
        </p:nvSpPr>
        <p:spPr>
          <a:xfrm>
            <a:off x="5996470" y="4214167"/>
            <a:ext cx="992408" cy="9924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 Placeholder 29">
            <a:extLst>
              <a:ext uri="{FF2B5EF4-FFF2-40B4-BE49-F238E27FC236}">
                <a16:creationId xmlns:a16="http://schemas.microsoft.com/office/drawing/2014/main" id="{5E03046F-01CE-8179-39BC-3E2BE1EC11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85396" y="5821122"/>
            <a:ext cx="2014556" cy="2362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112" name="Text Placeholder 29">
            <a:extLst>
              <a:ext uri="{FF2B5EF4-FFF2-40B4-BE49-F238E27FC236}">
                <a16:creationId xmlns:a16="http://schemas.microsoft.com/office/drawing/2014/main" id="{5E045D03-1107-8621-222C-71DF699AEA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85396" y="6068875"/>
            <a:ext cx="2014556" cy="130805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a sample text. You simply add your own text and description here. This text is fully editable. It can be replaced with your own style. </a:t>
            </a:r>
          </a:p>
        </p:txBody>
      </p:sp>
    </p:spTree>
    <p:extLst>
      <p:ext uri="{BB962C8B-B14F-4D97-AF65-F5344CB8AC3E}">
        <p14:creationId xmlns:p14="http://schemas.microsoft.com/office/powerpoint/2010/main" val="3737770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Opti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867A14-35CC-EA17-93DA-97CBDD839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82930"/>
            <a:fld id="{C2D79FF0-D74A-F74D-8117-1921F616B44C}" type="slidenum">
              <a:rPr lang="en-US" smtClean="0">
                <a:solidFill>
                  <a:srgbClr val="000000"/>
                </a:solidFill>
              </a:rPr>
              <a:pPr defTabSz="58293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E2B7DC4-B8C9-4130-5C5D-D15663BC17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427" y="535518"/>
            <a:ext cx="7076328" cy="102274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Headers: Arial, 44 pt. 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244DF26-73F2-D158-615B-DA4E19E529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9427" y="1581956"/>
            <a:ext cx="7076328" cy="861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3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582930" rtl="0" eaLnBrk="1" latinLnBrk="0" hangingPunct="1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en-US"/>
              <a:t>Edit text Arial, 22pt. Option to Bold</a:t>
            </a:r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81D36EF8-2B52-5322-66F2-80F55B6F1257}"/>
              </a:ext>
            </a:extLst>
          </p:cNvPr>
          <p:cNvSpPr>
            <a:spLocks/>
          </p:cNvSpPr>
          <p:nvPr userDrawn="1"/>
        </p:nvSpPr>
        <p:spPr bwMode="auto">
          <a:xfrm>
            <a:off x="160421" y="3886737"/>
            <a:ext cx="2410554" cy="1967576"/>
          </a:xfrm>
          <a:custGeom>
            <a:avLst/>
            <a:gdLst>
              <a:gd name="T0" fmla="*/ 1701 w 1852"/>
              <a:gd name="T1" fmla="*/ 1447 h 1447"/>
              <a:gd name="T2" fmla="*/ 152 w 1852"/>
              <a:gd name="T3" fmla="*/ 1447 h 1447"/>
              <a:gd name="T4" fmla="*/ 0 w 1852"/>
              <a:gd name="T5" fmla="*/ 1296 h 1447"/>
              <a:gd name="T6" fmla="*/ 0 w 1852"/>
              <a:gd name="T7" fmla="*/ 152 h 1447"/>
              <a:gd name="T8" fmla="*/ 152 w 1852"/>
              <a:gd name="T9" fmla="*/ 0 h 1447"/>
              <a:gd name="T10" fmla="*/ 1701 w 1852"/>
              <a:gd name="T11" fmla="*/ 0 h 1447"/>
              <a:gd name="T12" fmla="*/ 1852 w 1852"/>
              <a:gd name="T13" fmla="*/ 152 h 1447"/>
              <a:gd name="T14" fmla="*/ 1852 w 1852"/>
              <a:gd name="T15" fmla="*/ 1296 h 1447"/>
              <a:gd name="T16" fmla="*/ 1701 w 1852"/>
              <a:gd name="T17" fmla="*/ 1447 h 1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52" h="1447">
                <a:moveTo>
                  <a:pt x="1701" y="1447"/>
                </a:moveTo>
                <a:cubicBezTo>
                  <a:pt x="152" y="1447"/>
                  <a:pt x="152" y="1447"/>
                  <a:pt x="152" y="1447"/>
                </a:cubicBezTo>
                <a:cubicBezTo>
                  <a:pt x="68" y="1447"/>
                  <a:pt x="0" y="1379"/>
                  <a:pt x="0" y="1296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68"/>
                  <a:pt x="68" y="0"/>
                  <a:pt x="152" y="0"/>
                </a:cubicBezTo>
                <a:cubicBezTo>
                  <a:pt x="1701" y="0"/>
                  <a:pt x="1701" y="0"/>
                  <a:pt x="1701" y="0"/>
                </a:cubicBezTo>
                <a:cubicBezTo>
                  <a:pt x="1785" y="0"/>
                  <a:pt x="1852" y="68"/>
                  <a:pt x="1852" y="152"/>
                </a:cubicBezTo>
                <a:cubicBezTo>
                  <a:pt x="1852" y="1296"/>
                  <a:pt x="1852" y="1296"/>
                  <a:pt x="1852" y="1296"/>
                </a:cubicBezTo>
                <a:cubicBezTo>
                  <a:pt x="1852" y="1379"/>
                  <a:pt x="1785" y="1447"/>
                  <a:pt x="1701" y="14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14CFDA18-E537-9BBD-610E-E19F8335866D}"/>
              </a:ext>
            </a:extLst>
          </p:cNvPr>
          <p:cNvSpPr>
            <a:spLocks/>
          </p:cNvSpPr>
          <p:nvPr userDrawn="1"/>
        </p:nvSpPr>
        <p:spPr bwMode="auto">
          <a:xfrm>
            <a:off x="160421" y="5029200"/>
            <a:ext cx="2410554" cy="1750719"/>
          </a:xfrm>
          <a:custGeom>
            <a:avLst/>
            <a:gdLst>
              <a:gd name="T0" fmla="*/ 0 w 1852"/>
              <a:gd name="T1" fmla="*/ 0 h 1287"/>
              <a:gd name="T2" fmla="*/ 0 w 1852"/>
              <a:gd name="T3" fmla="*/ 1135 h 1287"/>
              <a:gd name="T4" fmla="*/ 152 w 1852"/>
              <a:gd name="T5" fmla="*/ 1287 h 1287"/>
              <a:gd name="T6" fmla="*/ 1701 w 1852"/>
              <a:gd name="T7" fmla="*/ 1287 h 1287"/>
              <a:gd name="T8" fmla="*/ 1852 w 1852"/>
              <a:gd name="T9" fmla="*/ 1135 h 1287"/>
              <a:gd name="T10" fmla="*/ 1852 w 1852"/>
              <a:gd name="T11" fmla="*/ 0 h 1287"/>
              <a:gd name="T12" fmla="*/ 0 w 1852"/>
              <a:gd name="T13" fmla="*/ 0 h 1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52" h="1287">
                <a:moveTo>
                  <a:pt x="0" y="0"/>
                </a:moveTo>
                <a:cubicBezTo>
                  <a:pt x="0" y="1135"/>
                  <a:pt x="0" y="1135"/>
                  <a:pt x="0" y="1135"/>
                </a:cubicBezTo>
                <a:cubicBezTo>
                  <a:pt x="0" y="1219"/>
                  <a:pt x="68" y="1287"/>
                  <a:pt x="152" y="1287"/>
                </a:cubicBezTo>
                <a:cubicBezTo>
                  <a:pt x="1701" y="1287"/>
                  <a:pt x="1701" y="1287"/>
                  <a:pt x="1701" y="1287"/>
                </a:cubicBezTo>
                <a:cubicBezTo>
                  <a:pt x="1785" y="1287"/>
                  <a:pt x="1852" y="1219"/>
                  <a:pt x="1852" y="1135"/>
                </a:cubicBezTo>
                <a:cubicBezTo>
                  <a:pt x="1852" y="0"/>
                  <a:pt x="1852" y="0"/>
                  <a:pt x="1852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9E1CFEB0-F5B6-C23B-6948-5822055DA6A9}"/>
              </a:ext>
            </a:extLst>
          </p:cNvPr>
          <p:cNvSpPr>
            <a:spLocks/>
          </p:cNvSpPr>
          <p:nvPr userDrawn="1"/>
        </p:nvSpPr>
        <p:spPr bwMode="auto">
          <a:xfrm>
            <a:off x="584662" y="3886737"/>
            <a:ext cx="1562073" cy="1031390"/>
          </a:xfrm>
          <a:custGeom>
            <a:avLst/>
            <a:gdLst>
              <a:gd name="T0" fmla="*/ 1148 w 1148"/>
              <a:gd name="T1" fmla="*/ 35 h 759"/>
              <a:gd name="T2" fmla="*/ 1148 w 1148"/>
              <a:gd name="T3" fmla="*/ 626 h 759"/>
              <a:gd name="T4" fmla="*/ 554 w 1148"/>
              <a:gd name="T5" fmla="*/ 759 h 759"/>
              <a:gd name="T6" fmla="*/ 0 w 1148"/>
              <a:gd name="T7" fmla="*/ 626 h 759"/>
              <a:gd name="T8" fmla="*/ 0 w 1148"/>
              <a:gd name="T9" fmla="*/ 35 h 759"/>
              <a:gd name="T10" fmla="*/ 9 w 1148"/>
              <a:gd name="T11" fmla="*/ 0 h 759"/>
              <a:gd name="T12" fmla="*/ 1139 w 1148"/>
              <a:gd name="T13" fmla="*/ 0 h 759"/>
              <a:gd name="T14" fmla="*/ 1148 w 1148"/>
              <a:gd name="T15" fmla="*/ 35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48" h="759">
                <a:moveTo>
                  <a:pt x="1148" y="35"/>
                </a:moveTo>
                <a:cubicBezTo>
                  <a:pt x="1148" y="626"/>
                  <a:pt x="1148" y="626"/>
                  <a:pt x="1148" y="626"/>
                </a:cubicBezTo>
                <a:cubicBezTo>
                  <a:pt x="554" y="759"/>
                  <a:pt x="554" y="759"/>
                  <a:pt x="554" y="759"/>
                </a:cubicBezTo>
                <a:cubicBezTo>
                  <a:pt x="0" y="626"/>
                  <a:pt x="0" y="626"/>
                  <a:pt x="0" y="626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23"/>
                  <a:pt x="3" y="11"/>
                  <a:pt x="9" y="0"/>
                </a:cubicBezTo>
                <a:cubicBezTo>
                  <a:pt x="1139" y="0"/>
                  <a:pt x="1139" y="0"/>
                  <a:pt x="1139" y="0"/>
                </a:cubicBezTo>
                <a:cubicBezTo>
                  <a:pt x="1145" y="11"/>
                  <a:pt x="1148" y="23"/>
                  <a:pt x="1148" y="3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8">
            <a:extLst>
              <a:ext uri="{FF2B5EF4-FFF2-40B4-BE49-F238E27FC236}">
                <a16:creationId xmlns:a16="http://schemas.microsoft.com/office/drawing/2014/main" id="{847158FD-DDAD-A9AE-86CA-955B179F1FB6}"/>
              </a:ext>
            </a:extLst>
          </p:cNvPr>
          <p:cNvSpPr>
            <a:spLocks/>
          </p:cNvSpPr>
          <p:nvPr userDrawn="1"/>
        </p:nvSpPr>
        <p:spPr bwMode="auto">
          <a:xfrm>
            <a:off x="584662" y="3782717"/>
            <a:ext cx="1562073" cy="1080756"/>
          </a:xfrm>
          <a:custGeom>
            <a:avLst/>
            <a:gdLst>
              <a:gd name="T0" fmla="*/ 1077 w 1148"/>
              <a:gd name="T1" fmla="*/ 0 h 795"/>
              <a:gd name="T2" fmla="*/ 70 w 1148"/>
              <a:gd name="T3" fmla="*/ 0 h 795"/>
              <a:gd name="T4" fmla="*/ 0 w 1148"/>
              <a:gd name="T5" fmla="*/ 71 h 795"/>
              <a:gd name="T6" fmla="*/ 0 w 1148"/>
              <a:gd name="T7" fmla="*/ 662 h 795"/>
              <a:gd name="T8" fmla="*/ 554 w 1148"/>
              <a:gd name="T9" fmla="*/ 795 h 795"/>
              <a:gd name="T10" fmla="*/ 1148 w 1148"/>
              <a:gd name="T11" fmla="*/ 662 h 795"/>
              <a:gd name="T12" fmla="*/ 1148 w 1148"/>
              <a:gd name="T13" fmla="*/ 71 h 795"/>
              <a:gd name="T14" fmla="*/ 1077 w 1148"/>
              <a:gd name="T15" fmla="*/ 0 h 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48" h="795">
                <a:moveTo>
                  <a:pt x="1077" y="0"/>
                </a:moveTo>
                <a:cubicBezTo>
                  <a:pt x="70" y="0"/>
                  <a:pt x="70" y="0"/>
                  <a:pt x="70" y="0"/>
                </a:cubicBezTo>
                <a:cubicBezTo>
                  <a:pt x="31" y="0"/>
                  <a:pt x="0" y="32"/>
                  <a:pt x="0" y="71"/>
                </a:cubicBezTo>
                <a:cubicBezTo>
                  <a:pt x="0" y="662"/>
                  <a:pt x="0" y="662"/>
                  <a:pt x="0" y="662"/>
                </a:cubicBezTo>
                <a:cubicBezTo>
                  <a:pt x="554" y="795"/>
                  <a:pt x="554" y="795"/>
                  <a:pt x="554" y="795"/>
                </a:cubicBezTo>
                <a:cubicBezTo>
                  <a:pt x="1148" y="662"/>
                  <a:pt x="1148" y="662"/>
                  <a:pt x="1148" y="662"/>
                </a:cubicBezTo>
                <a:cubicBezTo>
                  <a:pt x="1148" y="71"/>
                  <a:pt x="1148" y="71"/>
                  <a:pt x="1148" y="71"/>
                </a:cubicBezTo>
                <a:cubicBezTo>
                  <a:pt x="1148" y="32"/>
                  <a:pt x="1116" y="0"/>
                  <a:pt x="1077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1">
            <a:extLst>
              <a:ext uri="{FF2B5EF4-FFF2-40B4-BE49-F238E27FC236}">
                <a16:creationId xmlns:a16="http://schemas.microsoft.com/office/drawing/2014/main" id="{3B99C700-7583-1003-C227-07E3B98E60E8}"/>
              </a:ext>
            </a:extLst>
          </p:cNvPr>
          <p:cNvSpPr>
            <a:spLocks/>
          </p:cNvSpPr>
          <p:nvPr userDrawn="1"/>
        </p:nvSpPr>
        <p:spPr bwMode="auto">
          <a:xfrm>
            <a:off x="2672314" y="3886737"/>
            <a:ext cx="2410554" cy="1967576"/>
          </a:xfrm>
          <a:custGeom>
            <a:avLst/>
            <a:gdLst>
              <a:gd name="T0" fmla="*/ 1701 w 1852"/>
              <a:gd name="T1" fmla="*/ 1447 h 1447"/>
              <a:gd name="T2" fmla="*/ 152 w 1852"/>
              <a:gd name="T3" fmla="*/ 1447 h 1447"/>
              <a:gd name="T4" fmla="*/ 0 w 1852"/>
              <a:gd name="T5" fmla="*/ 1296 h 1447"/>
              <a:gd name="T6" fmla="*/ 0 w 1852"/>
              <a:gd name="T7" fmla="*/ 152 h 1447"/>
              <a:gd name="T8" fmla="*/ 152 w 1852"/>
              <a:gd name="T9" fmla="*/ 0 h 1447"/>
              <a:gd name="T10" fmla="*/ 1701 w 1852"/>
              <a:gd name="T11" fmla="*/ 0 h 1447"/>
              <a:gd name="T12" fmla="*/ 1852 w 1852"/>
              <a:gd name="T13" fmla="*/ 152 h 1447"/>
              <a:gd name="T14" fmla="*/ 1852 w 1852"/>
              <a:gd name="T15" fmla="*/ 1296 h 1447"/>
              <a:gd name="T16" fmla="*/ 1701 w 1852"/>
              <a:gd name="T17" fmla="*/ 1447 h 1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52" h="1447">
                <a:moveTo>
                  <a:pt x="1701" y="1447"/>
                </a:moveTo>
                <a:cubicBezTo>
                  <a:pt x="152" y="1447"/>
                  <a:pt x="152" y="1447"/>
                  <a:pt x="152" y="1447"/>
                </a:cubicBezTo>
                <a:cubicBezTo>
                  <a:pt x="68" y="1447"/>
                  <a:pt x="0" y="1379"/>
                  <a:pt x="0" y="1296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68"/>
                  <a:pt x="68" y="0"/>
                  <a:pt x="152" y="0"/>
                </a:cubicBezTo>
                <a:cubicBezTo>
                  <a:pt x="1701" y="0"/>
                  <a:pt x="1701" y="0"/>
                  <a:pt x="1701" y="0"/>
                </a:cubicBezTo>
                <a:cubicBezTo>
                  <a:pt x="1785" y="0"/>
                  <a:pt x="1852" y="68"/>
                  <a:pt x="1852" y="152"/>
                </a:cubicBezTo>
                <a:cubicBezTo>
                  <a:pt x="1852" y="1296"/>
                  <a:pt x="1852" y="1296"/>
                  <a:pt x="1852" y="1296"/>
                </a:cubicBezTo>
                <a:cubicBezTo>
                  <a:pt x="1852" y="1379"/>
                  <a:pt x="1785" y="1447"/>
                  <a:pt x="1701" y="14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2">
            <a:extLst>
              <a:ext uri="{FF2B5EF4-FFF2-40B4-BE49-F238E27FC236}">
                <a16:creationId xmlns:a16="http://schemas.microsoft.com/office/drawing/2014/main" id="{F3262A9E-817F-DCE7-1878-F6CD784ECDB4}"/>
              </a:ext>
            </a:extLst>
          </p:cNvPr>
          <p:cNvSpPr>
            <a:spLocks/>
          </p:cNvSpPr>
          <p:nvPr userDrawn="1"/>
        </p:nvSpPr>
        <p:spPr bwMode="auto">
          <a:xfrm>
            <a:off x="2672314" y="5029200"/>
            <a:ext cx="2410554" cy="1750719"/>
          </a:xfrm>
          <a:custGeom>
            <a:avLst/>
            <a:gdLst>
              <a:gd name="T0" fmla="*/ 0 w 1852"/>
              <a:gd name="T1" fmla="*/ 0 h 1287"/>
              <a:gd name="T2" fmla="*/ 0 w 1852"/>
              <a:gd name="T3" fmla="*/ 1135 h 1287"/>
              <a:gd name="T4" fmla="*/ 152 w 1852"/>
              <a:gd name="T5" fmla="*/ 1287 h 1287"/>
              <a:gd name="T6" fmla="*/ 1701 w 1852"/>
              <a:gd name="T7" fmla="*/ 1287 h 1287"/>
              <a:gd name="T8" fmla="*/ 1852 w 1852"/>
              <a:gd name="T9" fmla="*/ 1135 h 1287"/>
              <a:gd name="T10" fmla="*/ 1852 w 1852"/>
              <a:gd name="T11" fmla="*/ 0 h 1287"/>
              <a:gd name="T12" fmla="*/ 0 w 1852"/>
              <a:gd name="T13" fmla="*/ 0 h 1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52" h="1287">
                <a:moveTo>
                  <a:pt x="0" y="0"/>
                </a:moveTo>
                <a:cubicBezTo>
                  <a:pt x="0" y="1135"/>
                  <a:pt x="0" y="1135"/>
                  <a:pt x="0" y="1135"/>
                </a:cubicBezTo>
                <a:cubicBezTo>
                  <a:pt x="0" y="1219"/>
                  <a:pt x="68" y="1287"/>
                  <a:pt x="152" y="1287"/>
                </a:cubicBezTo>
                <a:cubicBezTo>
                  <a:pt x="1701" y="1287"/>
                  <a:pt x="1701" y="1287"/>
                  <a:pt x="1701" y="1287"/>
                </a:cubicBezTo>
                <a:cubicBezTo>
                  <a:pt x="1785" y="1287"/>
                  <a:pt x="1852" y="1219"/>
                  <a:pt x="1852" y="1135"/>
                </a:cubicBezTo>
                <a:cubicBezTo>
                  <a:pt x="1852" y="0"/>
                  <a:pt x="1852" y="0"/>
                  <a:pt x="1852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3">
            <a:extLst>
              <a:ext uri="{FF2B5EF4-FFF2-40B4-BE49-F238E27FC236}">
                <a16:creationId xmlns:a16="http://schemas.microsoft.com/office/drawing/2014/main" id="{C15066F5-3C19-13F6-CD1E-9CC4D9D3BC99}"/>
              </a:ext>
            </a:extLst>
          </p:cNvPr>
          <p:cNvSpPr>
            <a:spLocks/>
          </p:cNvSpPr>
          <p:nvPr userDrawn="1"/>
        </p:nvSpPr>
        <p:spPr bwMode="auto">
          <a:xfrm>
            <a:off x="3096555" y="3886737"/>
            <a:ext cx="1562073" cy="1031390"/>
          </a:xfrm>
          <a:custGeom>
            <a:avLst/>
            <a:gdLst>
              <a:gd name="T0" fmla="*/ 1148 w 1148"/>
              <a:gd name="T1" fmla="*/ 35 h 759"/>
              <a:gd name="T2" fmla="*/ 1148 w 1148"/>
              <a:gd name="T3" fmla="*/ 626 h 759"/>
              <a:gd name="T4" fmla="*/ 554 w 1148"/>
              <a:gd name="T5" fmla="*/ 759 h 759"/>
              <a:gd name="T6" fmla="*/ 0 w 1148"/>
              <a:gd name="T7" fmla="*/ 626 h 759"/>
              <a:gd name="T8" fmla="*/ 0 w 1148"/>
              <a:gd name="T9" fmla="*/ 35 h 759"/>
              <a:gd name="T10" fmla="*/ 9 w 1148"/>
              <a:gd name="T11" fmla="*/ 0 h 759"/>
              <a:gd name="T12" fmla="*/ 1139 w 1148"/>
              <a:gd name="T13" fmla="*/ 0 h 759"/>
              <a:gd name="T14" fmla="*/ 1148 w 1148"/>
              <a:gd name="T15" fmla="*/ 35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48" h="759">
                <a:moveTo>
                  <a:pt x="1148" y="35"/>
                </a:moveTo>
                <a:cubicBezTo>
                  <a:pt x="1148" y="626"/>
                  <a:pt x="1148" y="626"/>
                  <a:pt x="1148" y="626"/>
                </a:cubicBezTo>
                <a:cubicBezTo>
                  <a:pt x="554" y="759"/>
                  <a:pt x="554" y="759"/>
                  <a:pt x="554" y="759"/>
                </a:cubicBezTo>
                <a:cubicBezTo>
                  <a:pt x="0" y="626"/>
                  <a:pt x="0" y="626"/>
                  <a:pt x="0" y="626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23"/>
                  <a:pt x="3" y="11"/>
                  <a:pt x="9" y="0"/>
                </a:cubicBezTo>
                <a:cubicBezTo>
                  <a:pt x="1139" y="0"/>
                  <a:pt x="1139" y="0"/>
                  <a:pt x="1139" y="0"/>
                </a:cubicBezTo>
                <a:cubicBezTo>
                  <a:pt x="1145" y="11"/>
                  <a:pt x="1148" y="23"/>
                  <a:pt x="1148" y="3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4">
            <a:extLst>
              <a:ext uri="{FF2B5EF4-FFF2-40B4-BE49-F238E27FC236}">
                <a16:creationId xmlns:a16="http://schemas.microsoft.com/office/drawing/2014/main" id="{0B6A3C2A-FB3D-FB34-D9E6-9D7CE9021471}"/>
              </a:ext>
            </a:extLst>
          </p:cNvPr>
          <p:cNvSpPr>
            <a:spLocks/>
          </p:cNvSpPr>
          <p:nvPr userDrawn="1"/>
        </p:nvSpPr>
        <p:spPr bwMode="auto">
          <a:xfrm>
            <a:off x="3096555" y="3782717"/>
            <a:ext cx="1562073" cy="1080756"/>
          </a:xfrm>
          <a:custGeom>
            <a:avLst/>
            <a:gdLst>
              <a:gd name="T0" fmla="*/ 1077 w 1148"/>
              <a:gd name="T1" fmla="*/ 0 h 795"/>
              <a:gd name="T2" fmla="*/ 70 w 1148"/>
              <a:gd name="T3" fmla="*/ 0 h 795"/>
              <a:gd name="T4" fmla="*/ 0 w 1148"/>
              <a:gd name="T5" fmla="*/ 71 h 795"/>
              <a:gd name="T6" fmla="*/ 0 w 1148"/>
              <a:gd name="T7" fmla="*/ 662 h 795"/>
              <a:gd name="T8" fmla="*/ 554 w 1148"/>
              <a:gd name="T9" fmla="*/ 795 h 795"/>
              <a:gd name="T10" fmla="*/ 1148 w 1148"/>
              <a:gd name="T11" fmla="*/ 662 h 795"/>
              <a:gd name="T12" fmla="*/ 1148 w 1148"/>
              <a:gd name="T13" fmla="*/ 71 h 795"/>
              <a:gd name="T14" fmla="*/ 1077 w 1148"/>
              <a:gd name="T15" fmla="*/ 0 h 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48" h="795">
                <a:moveTo>
                  <a:pt x="1077" y="0"/>
                </a:moveTo>
                <a:cubicBezTo>
                  <a:pt x="70" y="0"/>
                  <a:pt x="70" y="0"/>
                  <a:pt x="70" y="0"/>
                </a:cubicBezTo>
                <a:cubicBezTo>
                  <a:pt x="31" y="0"/>
                  <a:pt x="0" y="32"/>
                  <a:pt x="0" y="71"/>
                </a:cubicBezTo>
                <a:cubicBezTo>
                  <a:pt x="0" y="662"/>
                  <a:pt x="0" y="662"/>
                  <a:pt x="0" y="662"/>
                </a:cubicBezTo>
                <a:cubicBezTo>
                  <a:pt x="554" y="795"/>
                  <a:pt x="554" y="795"/>
                  <a:pt x="554" y="795"/>
                </a:cubicBezTo>
                <a:cubicBezTo>
                  <a:pt x="1148" y="662"/>
                  <a:pt x="1148" y="662"/>
                  <a:pt x="1148" y="662"/>
                </a:cubicBezTo>
                <a:cubicBezTo>
                  <a:pt x="1148" y="71"/>
                  <a:pt x="1148" y="71"/>
                  <a:pt x="1148" y="71"/>
                </a:cubicBezTo>
                <a:cubicBezTo>
                  <a:pt x="1148" y="32"/>
                  <a:pt x="1116" y="0"/>
                  <a:pt x="1077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6">
            <a:extLst>
              <a:ext uri="{FF2B5EF4-FFF2-40B4-BE49-F238E27FC236}">
                <a16:creationId xmlns:a16="http://schemas.microsoft.com/office/drawing/2014/main" id="{69074FE2-3404-5C8C-BC70-A69F974C902D}"/>
              </a:ext>
            </a:extLst>
          </p:cNvPr>
          <p:cNvSpPr>
            <a:spLocks/>
          </p:cNvSpPr>
          <p:nvPr userDrawn="1"/>
        </p:nvSpPr>
        <p:spPr bwMode="auto">
          <a:xfrm>
            <a:off x="5201425" y="3886737"/>
            <a:ext cx="2410554" cy="1967576"/>
          </a:xfrm>
          <a:custGeom>
            <a:avLst/>
            <a:gdLst>
              <a:gd name="T0" fmla="*/ 1701 w 1852"/>
              <a:gd name="T1" fmla="*/ 1447 h 1447"/>
              <a:gd name="T2" fmla="*/ 152 w 1852"/>
              <a:gd name="T3" fmla="*/ 1447 h 1447"/>
              <a:gd name="T4" fmla="*/ 0 w 1852"/>
              <a:gd name="T5" fmla="*/ 1296 h 1447"/>
              <a:gd name="T6" fmla="*/ 0 w 1852"/>
              <a:gd name="T7" fmla="*/ 152 h 1447"/>
              <a:gd name="T8" fmla="*/ 152 w 1852"/>
              <a:gd name="T9" fmla="*/ 0 h 1447"/>
              <a:gd name="T10" fmla="*/ 1701 w 1852"/>
              <a:gd name="T11" fmla="*/ 0 h 1447"/>
              <a:gd name="T12" fmla="*/ 1852 w 1852"/>
              <a:gd name="T13" fmla="*/ 152 h 1447"/>
              <a:gd name="T14" fmla="*/ 1852 w 1852"/>
              <a:gd name="T15" fmla="*/ 1296 h 1447"/>
              <a:gd name="T16" fmla="*/ 1701 w 1852"/>
              <a:gd name="T17" fmla="*/ 1447 h 1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52" h="1447">
                <a:moveTo>
                  <a:pt x="1701" y="1447"/>
                </a:moveTo>
                <a:cubicBezTo>
                  <a:pt x="152" y="1447"/>
                  <a:pt x="152" y="1447"/>
                  <a:pt x="152" y="1447"/>
                </a:cubicBezTo>
                <a:cubicBezTo>
                  <a:pt x="68" y="1447"/>
                  <a:pt x="0" y="1379"/>
                  <a:pt x="0" y="1296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68"/>
                  <a:pt x="68" y="0"/>
                  <a:pt x="152" y="0"/>
                </a:cubicBezTo>
                <a:cubicBezTo>
                  <a:pt x="1701" y="0"/>
                  <a:pt x="1701" y="0"/>
                  <a:pt x="1701" y="0"/>
                </a:cubicBezTo>
                <a:cubicBezTo>
                  <a:pt x="1785" y="0"/>
                  <a:pt x="1852" y="68"/>
                  <a:pt x="1852" y="152"/>
                </a:cubicBezTo>
                <a:cubicBezTo>
                  <a:pt x="1852" y="1296"/>
                  <a:pt x="1852" y="1296"/>
                  <a:pt x="1852" y="1296"/>
                </a:cubicBezTo>
                <a:cubicBezTo>
                  <a:pt x="1852" y="1379"/>
                  <a:pt x="1785" y="1447"/>
                  <a:pt x="1701" y="14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17">
            <a:extLst>
              <a:ext uri="{FF2B5EF4-FFF2-40B4-BE49-F238E27FC236}">
                <a16:creationId xmlns:a16="http://schemas.microsoft.com/office/drawing/2014/main" id="{DFD64056-5138-B28C-BD6D-29A2126BF4D8}"/>
              </a:ext>
            </a:extLst>
          </p:cNvPr>
          <p:cNvSpPr>
            <a:spLocks/>
          </p:cNvSpPr>
          <p:nvPr userDrawn="1"/>
        </p:nvSpPr>
        <p:spPr bwMode="auto">
          <a:xfrm>
            <a:off x="5201425" y="5029200"/>
            <a:ext cx="2410554" cy="1750719"/>
          </a:xfrm>
          <a:custGeom>
            <a:avLst/>
            <a:gdLst>
              <a:gd name="T0" fmla="*/ 0 w 1852"/>
              <a:gd name="T1" fmla="*/ 0 h 1287"/>
              <a:gd name="T2" fmla="*/ 0 w 1852"/>
              <a:gd name="T3" fmla="*/ 1135 h 1287"/>
              <a:gd name="T4" fmla="*/ 152 w 1852"/>
              <a:gd name="T5" fmla="*/ 1287 h 1287"/>
              <a:gd name="T6" fmla="*/ 1701 w 1852"/>
              <a:gd name="T7" fmla="*/ 1287 h 1287"/>
              <a:gd name="T8" fmla="*/ 1852 w 1852"/>
              <a:gd name="T9" fmla="*/ 1135 h 1287"/>
              <a:gd name="T10" fmla="*/ 1852 w 1852"/>
              <a:gd name="T11" fmla="*/ 0 h 1287"/>
              <a:gd name="T12" fmla="*/ 0 w 1852"/>
              <a:gd name="T13" fmla="*/ 0 h 1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52" h="1287">
                <a:moveTo>
                  <a:pt x="0" y="0"/>
                </a:moveTo>
                <a:cubicBezTo>
                  <a:pt x="0" y="1135"/>
                  <a:pt x="0" y="1135"/>
                  <a:pt x="0" y="1135"/>
                </a:cubicBezTo>
                <a:cubicBezTo>
                  <a:pt x="0" y="1219"/>
                  <a:pt x="68" y="1287"/>
                  <a:pt x="152" y="1287"/>
                </a:cubicBezTo>
                <a:cubicBezTo>
                  <a:pt x="1701" y="1287"/>
                  <a:pt x="1701" y="1287"/>
                  <a:pt x="1701" y="1287"/>
                </a:cubicBezTo>
                <a:cubicBezTo>
                  <a:pt x="1785" y="1287"/>
                  <a:pt x="1852" y="1219"/>
                  <a:pt x="1852" y="1135"/>
                </a:cubicBezTo>
                <a:cubicBezTo>
                  <a:pt x="1852" y="0"/>
                  <a:pt x="1852" y="0"/>
                  <a:pt x="1852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18">
            <a:extLst>
              <a:ext uri="{FF2B5EF4-FFF2-40B4-BE49-F238E27FC236}">
                <a16:creationId xmlns:a16="http://schemas.microsoft.com/office/drawing/2014/main" id="{17B34A10-1CD2-A52D-7EBA-230E007D3048}"/>
              </a:ext>
            </a:extLst>
          </p:cNvPr>
          <p:cNvSpPr>
            <a:spLocks/>
          </p:cNvSpPr>
          <p:nvPr userDrawn="1"/>
        </p:nvSpPr>
        <p:spPr bwMode="auto">
          <a:xfrm>
            <a:off x="5625666" y="3886737"/>
            <a:ext cx="1562073" cy="1031390"/>
          </a:xfrm>
          <a:custGeom>
            <a:avLst/>
            <a:gdLst>
              <a:gd name="T0" fmla="*/ 1148 w 1148"/>
              <a:gd name="T1" fmla="*/ 35 h 759"/>
              <a:gd name="T2" fmla="*/ 1148 w 1148"/>
              <a:gd name="T3" fmla="*/ 626 h 759"/>
              <a:gd name="T4" fmla="*/ 554 w 1148"/>
              <a:gd name="T5" fmla="*/ 759 h 759"/>
              <a:gd name="T6" fmla="*/ 0 w 1148"/>
              <a:gd name="T7" fmla="*/ 626 h 759"/>
              <a:gd name="T8" fmla="*/ 0 w 1148"/>
              <a:gd name="T9" fmla="*/ 35 h 759"/>
              <a:gd name="T10" fmla="*/ 9 w 1148"/>
              <a:gd name="T11" fmla="*/ 0 h 759"/>
              <a:gd name="T12" fmla="*/ 1139 w 1148"/>
              <a:gd name="T13" fmla="*/ 0 h 759"/>
              <a:gd name="T14" fmla="*/ 1148 w 1148"/>
              <a:gd name="T15" fmla="*/ 35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48" h="759">
                <a:moveTo>
                  <a:pt x="1148" y="35"/>
                </a:moveTo>
                <a:cubicBezTo>
                  <a:pt x="1148" y="626"/>
                  <a:pt x="1148" y="626"/>
                  <a:pt x="1148" y="626"/>
                </a:cubicBezTo>
                <a:cubicBezTo>
                  <a:pt x="554" y="759"/>
                  <a:pt x="554" y="759"/>
                  <a:pt x="554" y="759"/>
                </a:cubicBezTo>
                <a:cubicBezTo>
                  <a:pt x="0" y="626"/>
                  <a:pt x="0" y="626"/>
                  <a:pt x="0" y="626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23"/>
                  <a:pt x="3" y="11"/>
                  <a:pt x="9" y="0"/>
                </a:cubicBezTo>
                <a:cubicBezTo>
                  <a:pt x="1139" y="0"/>
                  <a:pt x="1139" y="0"/>
                  <a:pt x="1139" y="0"/>
                </a:cubicBezTo>
                <a:cubicBezTo>
                  <a:pt x="1145" y="11"/>
                  <a:pt x="1148" y="23"/>
                  <a:pt x="1148" y="3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19">
            <a:extLst>
              <a:ext uri="{FF2B5EF4-FFF2-40B4-BE49-F238E27FC236}">
                <a16:creationId xmlns:a16="http://schemas.microsoft.com/office/drawing/2014/main" id="{FE96D2A4-C3A7-DF0F-AEBA-895C2C1E0F1A}"/>
              </a:ext>
            </a:extLst>
          </p:cNvPr>
          <p:cNvSpPr>
            <a:spLocks/>
          </p:cNvSpPr>
          <p:nvPr userDrawn="1"/>
        </p:nvSpPr>
        <p:spPr bwMode="auto">
          <a:xfrm>
            <a:off x="5625666" y="3782717"/>
            <a:ext cx="1562073" cy="1080756"/>
          </a:xfrm>
          <a:custGeom>
            <a:avLst/>
            <a:gdLst>
              <a:gd name="T0" fmla="*/ 1077 w 1148"/>
              <a:gd name="T1" fmla="*/ 0 h 795"/>
              <a:gd name="T2" fmla="*/ 70 w 1148"/>
              <a:gd name="T3" fmla="*/ 0 h 795"/>
              <a:gd name="T4" fmla="*/ 0 w 1148"/>
              <a:gd name="T5" fmla="*/ 71 h 795"/>
              <a:gd name="T6" fmla="*/ 0 w 1148"/>
              <a:gd name="T7" fmla="*/ 662 h 795"/>
              <a:gd name="T8" fmla="*/ 554 w 1148"/>
              <a:gd name="T9" fmla="*/ 795 h 795"/>
              <a:gd name="T10" fmla="*/ 1148 w 1148"/>
              <a:gd name="T11" fmla="*/ 662 h 795"/>
              <a:gd name="T12" fmla="*/ 1148 w 1148"/>
              <a:gd name="T13" fmla="*/ 71 h 795"/>
              <a:gd name="T14" fmla="*/ 1077 w 1148"/>
              <a:gd name="T15" fmla="*/ 0 h 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48" h="795">
                <a:moveTo>
                  <a:pt x="1077" y="0"/>
                </a:moveTo>
                <a:cubicBezTo>
                  <a:pt x="70" y="0"/>
                  <a:pt x="70" y="0"/>
                  <a:pt x="70" y="0"/>
                </a:cubicBezTo>
                <a:cubicBezTo>
                  <a:pt x="31" y="0"/>
                  <a:pt x="0" y="32"/>
                  <a:pt x="0" y="71"/>
                </a:cubicBezTo>
                <a:cubicBezTo>
                  <a:pt x="0" y="662"/>
                  <a:pt x="0" y="662"/>
                  <a:pt x="0" y="662"/>
                </a:cubicBezTo>
                <a:cubicBezTo>
                  <a:pt x="554" y="795"/>
                  <a:pt x="554" y="795"/>
                  <a:pt x="554" y="795"/>
                </a:cubicBezTo>
                <a:cubicBezTo>
                  <a:pt x="1148" y="662"/>
                  <a:pt x="1148" y="662"/>
                  <a:pt x="1148" y="662"/>
                </a:cubicBezTo>
                <a:cubicBezTo>
                  <a:pt x="1148" y="71"/>
                  <a:pt x="1148" y="71"/>
                  <a:pt x="1148" y="71"/>
                </a:cubicBezTo>
                <a:cubicBezTo>
                  <a:pt x="1148" y="32"/>
                  <a:pt x="1116" y="0"/>
                  <a:pt x="1077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99B91467-26F0-2CD8-19C5-71FEB8724E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420" y="5560671"/>
            <a:ext cx="2014556" cy="11232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05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C456F316-DB82-79B3-427A-5915A4BE56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420" y="5305182"/>
            <a:ext cx="2014556" cy="2362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solidFill>
                  <a:srgbClr val="F7921E"/>
                </a:solidFill>
                <a:latin typeface="+mj-lt"/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B8F417AF-2BB7-D738-54C6-F5A2E5CA072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70313" y="5560671"/>
            <a:ext cx="2014556" cy="11232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05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36" name="Text Placeholder 29">
            <a:extLst>
              <a:ext uri="{FF2B5EF4-FFF2-40B4-BE49-F238E27FC236}">
                <a16:creationId xmlns:a16="http://schemas.microsoft.com/office/drawing/2014/main" id="{89B64981-498B-0314-CDD7-21FDED1FE7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70313" y="5305182"/>
            <a:ext cx="2014556" cy="2362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solidFill>
                  <a:srgbClr val="235789"/>
                </a:solidFill>
                <a:latin typeface="+mj-lt"/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37" name="Text Placeholder 29">
            <a:extLst>
              <a:ext uri="{FF2B5EF4-FFF2-40B4-BE49-F238E27FC236}">
                <a16:creationId xmlns:a16="http://schemas.microsoft.com/office/drawing/2014/main" id="{0E4A5B98-9928-C925-CE1E-7E6CB0FAB84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9424" y="5560671"/>
            <a:ext cx="2014556" cy="11232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05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38" name="Text Placeholder 29">
            <a:extLst>
              <a:ext uri="{FF2B5EF4-FFF2-40B4-BE49-F238E27FC236}">
                <a16:creationId xmlns:a16="http://schemas.microsoft.com/office/drawing/2014/main" id="{FA3E84DF-B419-90C7-E18A-17818E6833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9424" y="5305182"/>
            <a:ext cx="2014556" cy="2362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solidFill>
                  <a:srgbClr val="F3B700"/>
                </a:solidFill>
                <a:latin typeface="+mj-lt"/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009562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Opti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867A14-35CC-EA17-93DA-97CBDD839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82930"/>
            <a:fld id="{C2D79FF0-D74A-F74D-8117-1921F616B44C}" type="slidenum">
              <a:rPr lang="en-US" smtClean="0">
                <a:solidFill>
                  <a:srgbClr val="000000"/>
                </a:solidFill>
              </a:rPr>
              <a:pPr defTabSz="58293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E2B7DC4-B8C9-4130-5C5D-D15663BC17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427" y="535518"/>
            <a:ext cx="7076328" cy="102274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Headers: Arial, 44 pt. 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821F721-667E-CAEE-0C07-9973F6AFB27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9427" y="1606277"/>
            <a:ext cx="7076328" cy="861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3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582930" rtl="0" eaLnBrk="1" latinLnBrk="0" hangingPunct="1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en-US"/>
              <a:t>Edit text Arial, 22pt. Option to Bold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4427E235-C55B-8F9E-1DF6-C2D2BACA48D5}"/>
              </a:ext>
            </a:extLst>
          </p:cNvPr>
          <p:cNvSpPr>
            <a:spLocks/>
          </p:cNvSpPr>
          <p:nvPr userDrawn="1"/>
        </p:nvSpPr>
        <p:spPr bwMode="auto">
          <a:xfrm>
            <a:off x="5256453" y="3289059"/>
            <a:ext cx="2403296" cy="2359422"/>
          </a:xfrm>
          <a:custGeom>
            <a:avLst/>
            <a:gdLst>
              <a:gd name="T0" fmla="*/ 1701 w 1852"/>
              <a:gd name="T1" fmla="*/ 1447 h 1447"/>
              <a:gd name="T2" fmla="*/ 152 w 1852"/>
              <a:gd name="T3" fmla="*/ 1447 h 1447"/>
              <a:gd name="T4" fmla="*/ 0 w 1852"/>
              <a:gd name="T5" fmla="*/ 1296 h 1447"/>
              <a:gd name="T6" fmla="*/ 0 w 1852"/>
              <a:gd name="T7" fmla="*/ 152 h 1447"/>
              <a:gd name="T8" fmla="*/ 152 w 1852"/>
              <a:gd name="T9" fmla="*/ 0 h 1447"/>
              <a:gd name="T10" fmla="*/ 1701 w 1852"/>
              <a:gd name="T11" fmla="*/ 0 h 1447"/>
              <a:gd name="T12" fmla="*/ 1852 w 1852"/>
              <a:gd name="T13" fmla="*/ 152 h 1447"/>
              <a:gd name="T14" fmla="*/ 1852 w 1852"/>
              <a:gd name="T15" fmla="*/ 1296 h 1447"/>
              <a:gd name="T16" fmla="*/ 1701 w 1852"/>
              <a:gd name="T17" fmla="*/ 1447 h 1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52" h="1447">
                <a:moveTo>
                  <a:pt x="1701" y="1447"/>
                </a:moveTo>
                <a:cubicBezTo>
                  <a:pt x="152" y="1447"/>
                  <a:pt x="152" y="1447"/>
                  <a:pt x="152" y="1447"/>
                </a:cubicBezTo>
                <a:cubicBezTo>
                  <a:pt x="68" y="1447"/>
                  <a:pt x="0" y="1379"/>
                  <a:pt x="0" y="1296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68"/>
                  <a:pt x="68" y="0"/>
                  <a:pt x="152" y="0"/>
                </a:cubicBezTo>
                <a:cubicBezTo>
                  <a:pt x="1701" y="0"/>
                  <a:pt x="1701" y="0"/>
                  <a:pt x="1701" y="0"/>
                </a:cubicBezTo>
                <a:cubicBezTo>
                  <a:pt x="1785" y="0"/>
                  <a:pt x="1852" y="68"/>
                  <a:pt x="1852" y="152"/>
                </a:cubicBezTo>
                <a:cubicBezTo>
                  <a:pt x="1852" y="1296"/>
                  <a:pt x="1852" y="1296"/>
                  <a:pt x="1852" y="1296"/>
                </a:cubicBezTo>
                <a:cubicBezTo>
                  <a:pt x="1852" y="1379"/>
                  <a:pt x="1785" y="1447"/>
                  <a:pt x="1701" y="14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AF02E593-956C-912B-F831-59728CC935A1}"/>
              </a:ext>
            </a:extLst>
          </p:cNvPr>
          <p:cNvSpPr>
            <a:spLocks/>
          </p:cNvSpPr>
          <p:nvPr userDrawn="1"/>
        </p:nvSpPr>
        <p:spPr bwMode="auto">
          <a:xfrm>
            <a:off x="5256453" y="4431522"/>
            <a:ext cx="2403296" cy="3393690"/>
          </a:xfrm>
          <a:custGeom>
            <a:avLst/>
            <a:gdLst>
              <a:gd name="T0" fmla="*/ 0 w 1852"/>
              <a:gd name="T1" fmla="*/ 0 h 1287"/>
              <a:gd name="T2" fmla="*/ 0 w 1852"/>
              <a:gd name="T3" fmla="*/ 1135 h 1287"/>
              <a:gd name="T4" fmla="*/ 152 w 1852"/>
              <a:gd name="T5" fmla="*/ 1287 h 1287"/>
              <a:gd name="T6" fmla="*/ 1701 w 1852"/>
              <a:gd name="T7" fmla="*/ 1287 h 1287"/>
              <a:gd name="T8" fmla="*/ 1852 w 1852"/>
              <a:gd name="T9" fmla="*/ 1135 h 1287"/>
              <a:gd name="T10" fmla="*/ 1852 w 1852"/>
              <a:gd name="T11" fmla="*/ 0 h 1287"/>
              <a:gd name="T12" fmla="*/ 0 w 1852"/>
              <a:gd name="T13" fmla="*/ 0 h 1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52" h="1287">
                <a:moveTo>
                  <a:pt x="0" y="0"/>
                </a:moveTo>
                <a:cubicBezTo>
                  <a:pt x="0" y="1135"/>
                  <a:pt x="0" y="1135"/>
                  <a:pt x="0" y="1135"/>
                </a:cubicBezTo>
                <a:cubicBezTo>
                  <a:pt x="0" y="1219"/>
                  <a:pt x="68" y="1287"/>
                  <a:pt x="152" y="1287"/>
                </a:cubicBezTo>
                <a:cubicBezTo>
                  <a:pt x="1701" y="1287"/>
                  <a:pt x="1701" y="1287"/>
                  <a:pt x="1701" y="1287"/>
                </a:cubicBezTo>
                <a:cubicBezTo>
                  <a:pt x="1785" y="1287"/>
                  <a:pt x="1852" y="1219"/>
                  <a:pt x="1852" y="1135"/>
                </a:cubicBezTo>
                <a:cubicBezTo>
                  <a:pt x="1852" y="0"/>
                  <a:pt x="1852" y="0"/>
                  <a:pt x="1852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4B4ABABC-2833-2608-0159-E95C5A75EDEB}"/>
              </a:ext>
            </a:extLst>
          </p:cNvPr>
          <p:cNvSpPr>
            <a:spLocks/>
          </p:cNvSpPr>
          <p:nvPr userDrawn="1"/>
        </p:nvSpPr>
        <p:spPr bwMode="auto">
          <a:xfrm>
            <a:off x="5677065" y="3289058"/>
            <a:ext cx="1562073" cy="1236793"/>
          </a:xfrm>
          <a:custGeom>
            <a:avLst/>
            <a:gdLst>
              <a:gd name="T0" fmla="*/ 1148 w 1148"/>
              <a:gd name="T1" fmla="*/ 35 h 759"/>
              <a:gd name="T2" fmla="*/ 1148 w 1148"/>
              <a:gd name="T3" fmla="*/ 626 h 759"/>
              <a:gd name="T4" fmla="*/ 554 w 1148"/>
              <a:gd name="T5" fmla="*/ 759 h 759"/>
              <a:gd name="T6" fmla="*/ 0 w 1148"/>
              <a:gd name="T7" fmla="*/ 626 h 759"/>
              <a:gd name="T8" fmla="*/ 0 w 1148"/>
              <a:gd name="T9" fmla="*/ 35 h 759"/>
              <a:gd name="T10" fmla="*/ 9 w 1148"/>
              <a:gd name="T11" fmla="*/ 0 h 759"/>
              <a:gd name="T12" fmla="*/ 1139 w 1148"/>
              <a:gd name="T13" fmla="*/ 0 h 759"/>
              <a:gd name="T14" fmla="*/ 1148 w 1148"/>
              <a:gd name="T15" fmla="*/ 35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48" h="759">
                <a:moveTo>
                  <a:pt x="1148" y="35"/>
                </a:moveTo>
                <a:cubicBezTo>
                  <a:pt x="1148" y="626"/>
                  <a:pt x="1148" y="626"/>
                  <a:pt x="1148" y="626"/>
                </a:cubicBezTo>
                <a:cubicBezTo>
                  <a:pt x="554" y="759"/>
                  <a:pt x="554" y="759"/>
                  <a:pt x="554" y="759"/>
                </a:cubicBezTo>
                <a:cubicBezTo>
                  <a:pt x="0" y="626"/>
                  <a:pt x="0" y="626"/>
                  <a:pt x="0" y="626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23"/>
                  <a:pt x="3" y="11"/>
                  <a:pt x="9" y="0"/>
                </a:cubicBezTo>
                <a:cubicBezTo>
                  <a:pt x="1139" y="0"/>
                  <a:pt x="1139" y="0"/>
                  <a:pt x="1139" y="0"/>
                </a:cubicBezTo>
                <a:cubicBezTo>
                  <a:pt x="1145" y="11"/>
                  <a:pt x="1148" y="23"/>
                  <a:pt x="1148" y="3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D1D1FFEC-E7C0-42C0-E1C4-E7C5A320A27E}"/>
              </a:ext>
            </a:extLst>
          </p:cNvPr>
          <p:cNvSpPr>
            <a:spLocks/>
          </p:cNvSpPr>
          <p:nvPr userDrawn="1"/>
        </p:nvSpPr>
        <p:spPr bwMode="auto">
          <a:xfrm>
            <a:off x="5677065" y="3185038"/>
            <a:ext cx="1562073" cy="1295991"/>
          </a:xfrm>
          <a:custGeom>
            <a:avLst/>
            <a:gdLst>
              <a:gd name="T0" fmla="*/ 1077 w 1148"/>
              <a:gd name="T1" fmla="*/ 0 h 795"/>
              <a:gd name="T2" fmla="*/ 70 w 1148"/>
              <a:gd name="T3" fmla="*/ 0 h 795"/>
              <a:gd name="T4" fmla="*/ 0 w 1148"/>
              <a:gd name="T5" fmla="*/ 71 h 795"/>
              <a:gd name="T6" fmla="*/ 0 w 1148"/>
              <a:gd name="T7" fmla="*/ 662 h 795"/>
              <a:gd name="T8" fmla="*/ 554 w 1148"/>
              <a:gd name="T9" fmla="*/ 795 h 795"/>
              <a:gd name="T10" fmla="*/ 1148 w 1148"/>
              <a:gd name="T11" fmla="*/ 662 h 795"/>
              <a:gd name="T12" fmla="*/ 1148 w 1148"/>
              <a:gd name="T13" fmla="*/ 71 h 795"/>
              <a:gd name="T14" fmla="*/ 1077 w 1148"/>
              <a:gd name="T15" fmla="*/ 0 h 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48" h="795">
                <a:moveTo>
                  <a:pt x="1077" y="0"/>
                </a:moveTo>
                <a:cubicBezTo>
                  <a:pt x="70" y="0"/>
                  <a:pt x="70" y="0"/>
                  <a:pt x="70" y="0"/>
                </a:cubicBezTo>
                <a:cubicBezTo>
                  <a:pt x="31" y="0"/>
                  <a:pt x="0" y="32"/>
                  <a:pt x="0" y="71"/>
                </a:cubicBezTo>
                <a:cubicBezTo>
                  <a:pt x="0" y="662"/>
                  <a:pt x="0" y="662"/>
                  <a:pt x="0" y="662"/>
                </a:cubicBezTo>
                <a:cubicBezTo>
                  <a:pt x="554" y="795"/>
                  <a:pt x="554" y="795"/>
                  <a:pt x="554" y="795"/>
                </a:cubicBezTo>
                <a:cubicBezTo>
                  <a:pt x="1148" y="662"/>
                  <a:pt x="1148" y="662"/>
                  <a:pt x="1148" y="662"/>
                </a:cubicBezTo>
                <a:cubicBezTo>
                  <a:pt x="1148" y="71"/>
                  <a:pt x="1148" y="71"/>
                  <a:pt x="1148" y="71"/>
                </a:cubicBezTo>
                <a:cubicBezTo>
                  <a:pt x="1148" y="32"/>
                  <a:pt x="1116" y="0"/>
                  <a:pt x="1077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11">
            <a:extLst>
              <a:ext uri="{FF2B5EF4-FFF2-40B4-BE49-F238E27FC236}">
                <a16:creationId xmlns:a16="http://schemas.microsoft.com/office/drawing/2014/main" id="{55924C19-1C5C-9418-C8B7-F3909CCDC66A}"/>
              </a:ext>
            </a:extLst>
          </p:cNvPr>
          <p:cNvSpPr>
            <a:spLocks/>
          </p:cNvSpPr>
          <p:nvPr userDrawn="1"/>
        </p:nvSpPr>
        <p:spPr bwMode="auto">
          <a:xfrm>
            <a:off x="2684552" y="3289059"/>
            <a:ext cx="2403296" cy="2359422"/>
          </a:xfrm>
          <a:custGeom>
            <a:avLst/>
            <a:gdLst>
              <a:gd name="T0" fmla="*/ 1701 w 1852"/>
              <a:gd name="T1" fmla="*/ 1447 h 1447"/>
              <a:gd name="T2" fmla="*/ 152 w 1852"/>
              <a:gd name="T3" fmla="*/ 1447 h 1447"/>
              <a:gd name="T4" fmla="*/ 0 w 1852"/>
              <a:gd name="T5" fmla="*/ 1296 h 1447"/>
              <a:gd name="T6" fmla="*/ 0 w 1852"/>
              <a:gd name="T7" fmla="*/ 152 h 1447"/>
              <a:gd name="T8" fmla="*/ 152 w 1852"/>
              <a:gd name="T9" fmla="*/ 0 h 1447"/>
              <a:gd name="T10" fmla="*/ 1701 w 1852"/>
              <a:gd name="T11" fmla="*/ 0 h 1447"/>
              <a:gd name="T12" fmla="*/ 1852 w 1852"/>
              <a:gd name="T13" fmla="*/ 152 h 1447"/>
              <a:gd name="T14" fmla="*/ 1852 w 1852"/>
              <a:gd name="T15" fmla="*/ 1296 h 1447"/>
              <a:gd name="T16" fmla="*/ 1701 w 1852"/>
              <a:gd name="T17" fmla="*/ 1447 h 1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52" h="1447">
                <a:moveTo>
                  <a:pt x="1701" y="1447"/>
                </a:moveTo>
                <a:cubicBezTo>
                  <a:pt x="152" y="1447"/>
                  <a:pt x="152" y="1447"/>
                  <a:pt x="152" y="1447"/>
                </a:cubicBezTo>
                <a:cubicBezTo>
                  <a:pt x="68" y="1447"/>
                  <a:pt x="0" y="1379"/>
                  <a:pt x="0" y="1296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68"/>
                  <a:pt x="68" y="0"/>
                  <a:pt x="152" y="0"/>
                </a:cubicBezTo>
                <a:cubicBezTo>
                  <a:pt x="1701" y="0"/>
                  <a:pt x="1701" y="0"/>
                  <a:pt x="1701" y="0"/>
                </a:cubicBezTo>
                <a:cubicBezTo>
                  <a:pt x="1785" y="0"/>
                  <a:pt x="1852" y="68"/>
                  <a:pt x="1852" y="152"/>
                </a:cubicBezTo>
                <a:cubicBezTo>
                  <a:pt x="1852" y="1296"/>
                  <a:pt x="1852" y="1296"/>
                  <a:pt x="1852" y="1296"/>
                </a:cubicBezTo>
                <a:cubicBezTo>
                  <a:pt x="1852" y="1379"/>
                  <a:pt x="1785" y="1447"/>
                  <a:pt x="1701" y="14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2">
            <a:extLst>
              <a:ext uri="{FF2B5EF4-FFF2-40B4-BE49-F238E27FC236}">
                <a16:creationId xmlns:a16="http://schemas.microsoft.com/office/drawing/2014/main" id="{9D2D4DE4-49E7-4BA9-CD51-673D2C197926}"/>
              </a:ext>
            </a:extLst>
          </p:cNvPr>
          <p:cNvSpPr>
            <a:spLocks/>
          </p:cNvSpPr>
          <p:nvPr userDrawn="1"/>
        </p:nvSpPr>
        <p:spPr bwMode="auto">
          <a:xfrm>
            <a:off x="2684552" y="4431522"/>
            <a:ext cx="2403296" cy="3393690"/>
          </a:xfrm>
          <a:custGeom>
            <a:avLst/>
            <a:gdLst>
              <a:gd name="T0" fmla="*/ 0 w 1852"/>
              <a:gd name="T1" fmla="*/ 0 h 1287"/>
              <a:gd name="T2" fmla="*/ 0 w 1852"/>
              <a:gd name="T3" fmla="*/ 1135 h 1287"/>
              <a:gd name="T4" fmla="*/ 152 w 1852"/>
              <a:gd name="T5" fmla="*/ 1287 h 1287"/>
              <a:gd name="T6" fmla="*/ 1701 w 1852"/>
              <a:gd name="T7" fmla="*/ 1287 h 1287"/>
              <a:gd name="T8" fmla="*/ 1852 w 1852"/>
              <a:gd name="T9" fmla="*/ 1135 h 1287"/>
              <a:gd name="T10" fmla="*/ 1852 w 1852"/>
              <a:gd name="T11" fmla="*/ 0 h 1287"/>
              <a:gd name="T12" fmla="*/ 0 w 1852"/>
              <a:gd name="T13" fmla="*/ 0 h 1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52" h="1287">
                <a:moveTo>
                  <a:pt x="0" y="0"/>
                </a:moveTo>
                <a:cubicBezTo>
                  <a:pt x="0" y="1135"/>
                  <a:pt x="0" y="1135"/>
                  <a:pt x="0" y="1135"/>
                </a:cubicBezTo>
                <a:cubicBezTo>
                  <a:pt x="0" y="1219"/>
                  <a:pt x="68" y="1287"/>
                  <a:pt x="152" y="1287"/>
                </a:cubicBezTo>
                <a:cubicBezTo>
                  <a:pt x="1701" y="1287"/>
                  <a:pt x="1701" y="1287"/>
                  <a:pt x="1701" y="1287"/>
                </a:cubicBezTo>
                <a:cubicBezTo>
                  <a:pt x="1785" y="1287"/>
                  <a:pt x="1852" y="1219"/>
                  <a:pt x="1852" y="1135"/>
                </a:cubicBezTo>
                <a:cubicBezTo>
                  <a:pt x="1852" y="0"/>
                  <a:pt x="1852" y="0"/>
                  <a:pt x="1852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3">
            <a:extLst>
              <a:ext uri="{FF2B5EF4-FFF2-40B4-BE49-F238E27FC236}">
                <a16:creationId xmlns:a16="http://schemas.microsoft.com/office/drawing/2014/main" id="{D052F8E2-7C88-CD9D-A792-652E97CA2A95}"/>
              </a:ext>
            </a:extLst>
          </p:cNvPr>
          <p:cNvSpPr>
            <a:spLocks/>
          </p:cNvSpPr>
          <p:nvPr userDrawn="1"/>
        </p:nvSpPr>
        <p:spPr bwMode="auto">
          <a:xfrm>
            <a:off x="3105164" y="3289058"/>
            <a:ext cx="1562073" cy="1236793"/>
          </a:xfrm>
          <a:custGeom>
            <a:avLst/>
            <a:gdLst>
              <a:gd name="T0" fmla="*/ 1148 w 1148"/>
              <a:gd name="T1" fmla="*/ 35 h 759"/>
              <a:gd name="T2" fmla="*/ 1148 w 1148"/>
              <a:gd name="T3" fmla="*/ 626 h 759"/>
              <a:gd name="T4" fmla="*/ 554 w 1148"/>
              <a:gd name="T5" fmla="*/ 759 h 759"/>
              <a:gd name="T6" fmla="*/ 0 w 1148"/>
              <a:gd name="T7" fmla="*/ 626 h 759"/>
              <a:gd name="T8" fmla="*/ 0 w 1148"/>
              <a:gd name="T9" fmla="*/ 35 h 759"/>
              <a:gd name="T10" fmla="*/ 9 w 1148"/>
              <a:gd name="T11" fmla="*/ 0 h 759"/>
              <a:gd name="T12" fmla="*/ 1139 w 1148"/>
              <a:gd name="T13" fmla="*/ 0 h 759"/>
              <a:gd name="T14" fmla="*/ 1148 w 1148"/>
              <a:gd name="T15" fmla="*/ 35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48" h="759">
                <a:moveTo>
                  <a:pt x="1148" y="35"/>
                </a:moveTo>
                <a:cubicBezTo>
                  <a:pt x="1148" y="626"/>
                  <a:pt x="1148" y="626"/>
                  <a:pt x="1148" y="626"/>
                </a:cubicBezTo>
                <a:cubicBezTo>
                  <a:pt x="554" y="759"/>
                  <a:pt x="554" y="759"/>
                  <a:pt x="554" y="759"/>
                </a:cubicBezTo>
                <a:cubicBezTo>
                  <a:pt x="0" y="626"/>
                  <a:pt x="0" y="626"/>
                  <a:pt x="0" y="626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23"/>
                  <a:pt x="3" y="11"/>
                  <a:pt x="9" y="0"/>
                </a:cubicBezTo>
                <a:cubicBezTo>
                  <a:pt x="1139" y="0"/>
                  <a:pt x="1139" y="0"/>
                  <a:pt x="1139" y="0"/>
                </a:cubicBezTo>
                <a:cubicBezTo>
                  <a:pt x="1145" y="11"/>
                  <a:pt x="1148" y="23"/>
                  <a:pt x="1148" y="3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4">
            <a:extLst>
              <a:ext uri="{FF2B5EF4-FFF2-40B4-BE49-F238E27FC236}">
                <a16:creationId xmlns:a16="http://schemas.microsoft.com/office/drawing/2014/main" id="{486C3983-49D2-01E8-2139-DB752F319437}"/>
              </a:ext>
            </a:extLst>
          </p:cNvPr>
          <p:cNvSpPr>
            <a:spLocks/>
          </p:cNvSpPr>
          <p:nvPr userDrawn="1"/>
        </p:nvSpPr>
        <p:spPr bwMode="auto">
          <a:xfrm>
            <a:off x="3105164" y="3185038"/>
            <a:ext cx="1562073" cy="1295991"/>
          </a:xfrm>
          <a:custGeom>
            <a:avLst/>
            <a:gdLst>
              <a:gd name="T0" fmla="*/ 1077 w 1148"/>
              <a:gd name="T1" fmla="*/ 0 h 795"/>
              <a:gd name="T2" fmla="*/ 70 w 1148"/>
              <a:gd name="T3" fmla="*/ 0 h 795"/>
              <a:gd name="T4" fmla="*/ 0 w 1148"/>
              <a:gd name="T5" fmla="*/ 71 h 795"/>
              <a:gd name="T6" fmla="*/ 0 w 1148"/>
              <a:gd name="T7" fmla="*/ 662 h 795"/>
              <a:gd name="T8" fmla="*/ 554 w 1148"/>
              <a:gd name="T9" fmla="*/ 795 h 795"/>
              <a:gd name="T10" fmla="*/ 1148 w 1148"/>
              <a:gd name="T11" fmla="*/ 662 h 795"/>
              <a:gd name="T12" fmla="*/ 1148 w 1148"/>
              <a:gd name="T13" fmla="*/ 71 h 795"/>
              <a:gd name="T14" fmla="*/ 1077 w 1148"/>
              <a:gd name="T15" fmla="*/ 0 h 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48" h="795">
                <a:moveTo>
                  <a:pt x="1077" y="0"/>
                </a:moveTo>
                <a:cubicBezTo>
                  <a:pt x="70" y="0"/>
                  <a:pt x="70" y="0"/>
                  <a:pt x="70" y="0"/>
                </a:cubicBezTo>
                <a:cubicBezTo>
                  <a:pt x="31" y="0"/>
                  <a:pt x="0" y="32"/>
                  <a:pt x="0" y="71"/>
                </a:cubicBezTo>
                <a:cubicBezTo>
                  <a:pt x="0" y="662"/>
                  <a:pt x="0" y="662"/>
                  <a:pt x="0" y="662"/>
                </a:cubicBezTo>
                <a:cubicBezTo>
                  <a:pt x="554" y="795"/>
                  <a:pt x="554" y="795"/>
                  <a:pt x="554" y="795"/>
                </a:cubicBezTo>
                <a:cubicBezTo>
                  <a:pt x="1148" y="662"/>
                  <a:pt x="1148" y="662"/>
                  <a:pt x="1148" y="662"/>
                </a:cubicBezTo>
                <a:cubicBezTo>
                  <a:pt x="1148" y="71"/>
                  <a:pt x="1148" y="71"/>
                  <a:pt x="1148" y="71"/>
                </a:cubicBezTo>
                <a:cubicBezTo>
                  <a:pt x="1148" y="32"/>
                  <a:pt x="1116" y="0"/>
                  <a:pt x="1077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1">
            <a:extLst>
              <a:ext uri="{FF2B5EF4-FFF2-40B4-BE49-F238E27FC236}">
                <a16:creationId xmlns:a16="http://schemas.microsoft.com/office/drawing/2014/main" id="{28DE1801-B4D4-B310-500B-FC27F9E664B4}"/>
              </a:ext>
            </a:extLst>
          </p:cNvPr>
          <p:cNvSpPr>
            <a:spLocks/>
          </p:cNvSpPr>
          <p:nvPr userDrawn="1"/>
        </p:nvSpPr>
        <p:spPr bwMode="auto">
          <a:xfrm>
            <a:off x="112651" y="3289059"/>
            <a:ext cx="2403296" cy="2359422"/>
          </a:xfrm>
          <a:custGeom>
            <a:avLst/>
            <a:gdLst>
              <a:gd name="T0" fmla="*/ 1701 w 1852"/>
              <a:gd name="T1" fmla="*/ 1447 h 1447"/>
              <a:gd name="T2" fmla="*/ 152 w 1852"/>
              <a:gd name="T3" fmla="*/ 1447 h 1447"/>
              <a:gd name="T4" fmla="*/ 0 w 1852"/>
              <a:gd name="T5" fmla="*/ 1296 h 1447"/>
              <a:gd name="T6" fmla="*/ 0 w 1852"/>
              <a:gd name="T7" fmla="*/ 152 h 1447"/>
              <a:gd name="T8" fmla="*/ 152 w 1852"/>
              <a:gd name="T9" fmla="*/ 0 h 1447"/>
              <a:gd name="T10" fmla="*/ 1701 w 1852"/>
              <a:gd name="T11" fmla="*/ 0 h 1447"/>
              <a:gd name="T12" fmla="*/ 1852 w 1852"/>
              <a:gd name="T13" fmla="*/ 152 h 1447"/>
              <a:gd name="T14" fmla="*/ 1852 w 1852"/>
              <a:gd name="T15" fmla="*/ 1296 h 1447"/>
              <a:gd name="T16" fmla="*/ 1701 w 1852"/>
              <a:gd name="T17" fmla="*/ 1447 h 1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52" h="1447">
                <a:moveTo>
                  <a:pt x="1701" y="1447"/>
                </a:moveTo>
                <a:cubicBezTo>
                  <a:pt x="152" y="1447"/>
                  <a:pt x="152" y="1447"/>
                  <a:pt x="152" y="1447"/>
                </a:cubicBezTo>
                <a:cubicBezTo>
                  <a:pt x="68" y="1447"/>
                  <a:pt x="0" y="1379"/>
                  <a:pt x="0" y="1296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68"/>
                  <a:pt x="68" y="0"/>
                  <a:pt x="152" y="0"/>
                </a:cubicBezTo>
                <a:cubicBezTo>
                  <a:pt x="1701" y="0"/>
                  <a:pt x="1701" y="0"/>
                  <a:pt x="1701" y="0"/>
                </a:cubicBezTo>
                <a:cubicBezTo>
                  <a:pt x="1785" y="0"/>
                  <a:pt x="1852" y="68"/>
                  <a:pt x="1852" y="152"/>
                </a:cubicBezTo>
                <a:cubicBezTo>
                  <a:pt x="1852" y="1296"/>
                  <a:pt x="1852" y="1296"/>
                  <a:pt x="1852" y="1296"/>
                </a:cubicBezTo>
                <a:cubicBezTo>
                  <a:pt x="1852" y="1379"/>
                  <a:pt x="1785" y="1447"/>
                  <a:pt x="1701" y="144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22">
            <a:extLst>
              <a:ext uri="{FF2B5EF4-FFF2-40B4-BE49-F238E27FC236}">
                <a16:creationId xmlns:a16="http://schemas.microsoft.com/office/drawing/2014/main" id="{F056830F-91DE-62F6-C8B5-86A9611681F8}"/>
              </a:ext>
            </a:extLst>
          </p:cNvPr>
          <p:cNvSpPr>
            <a:spLocks/>
          </p:cNvSpPr>
          <p:nvPr userDrawn="1"/>
        </p:nvSpPr>
        <p:spPr bwMode="auto">
          <a:xfrm>
            <a:off x="112651" y="4431522"/>
            <a:ext cx="2403296" cy="3393690"/>
          </a:xfrm>
          <a:custGeom>
            <a:avLst/>
            <a:gdLst>
              <a:gd name="T0" fmla="*/ 0 w 1852"/>
              <a:gd name="T1" fmla="*/ 0 h 1287"/>
              <a:gd name="T2" fmla="*/ 0 w 1852"/>
              <a:gd name="T3" fmla="*/ 1135 h 1287"/>
              <a:gd name="T4" fmla="*/ 152 w 1852"/>
              <a:gd name="T5" fmla="*/ 1287 h 1287"/>
              <a:gd name="T6" fmla="*/ 1701 w 1852"/>
              <a:gd name="T7" fmla="*/ 1287 h 1287"/>
              <a:gd name="T8" fmla="*/ 1852 w 1852"/>
              <a:gd name="T9" fmla="*/ 1135 h 1287"/>
              <a:gd name="T10" fmla="*/ 1852 w 1852"/>
              <a:gd name="T11" fmla="*/ 0 h 1287"/>
              <a:gd name="T12" fmla="*/ 0 w 1852"/>
              <a:gd name="T13" fmla="*/ 0 h 1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52" h="1287">
                <a:moveTo>
                  <a:pt x="0" y="0"/>
                </a:moveTo>
                <a:cubicBezTo>
                  <a:pt x="0" y="1135"/>
                  <a:pt x="0" y="1135"/>
                  <a:pt x="0" y="1135"/>
                </a:cubicBezTo>
                <a:cubicBezTo>
                  <a:pt x="0" y="1219"/>
                  <a:pt x="68" y="1287"/>
                  <a:pt x="152" y="1287"/>
                </a:cubicBezTo>
                <a:cubicBezTo>
                  <a:pt x="1701" y="1287"/>
                  <a:pt x="1701" y="1287"/>
                  <a:pt x="1701" y="1287"/>
                </a:cubicBezTo>
                <a:cubicBezTo>
                  <a:pt x="1785" y="1287"/>
                  <a:pt x="1852" y="1219"/>
                  <a:pt x="1852" y="1135"/>
                </a:cubicBezTo>
                <a:cubicBezTo>
                  <a:pt x="1852" y="0"/>
                  <a:pt x="1852" y="0"/>
                  <a:pt x="1852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23">
            <a:extLst>
              <a:ext uri="{FF2B5EF4-FFF2-40B4-BE49-F238E27FC236}">
                <a16:creationId xmlns:a16="http://schemas.microsoft.com/office/drawing/2014/main" id="{346EB09B-CB04-0AA7-42BE-75A75357ED31}"/>
              </a:ext>
            </a:extLst>
          </p:cNvPr>
          <p:cNvSpPr>
            <a:spLocks/>
          </p:cNvSpPr>
          <p:nvPr userDrawn="1"/>
        </p:nvSpPr>
        <p:spPr bwMode="auto">
          <a:xfrm>
            <a:off x="533263" y="3289058"/>
            <a:ext cx="1562073" cy="1236793"/>
          </a:xfrm>
          <a:custGeom>
            <a:avLst/>
            <a:gdLst>
              <a:gd name="T0" fmla="*/ 1148 w 1148"/>
              <a:gd name="T1" fmla="*/ 35 h 759"/>
              <a:gd name="T2" fmla="*/ 1148 w 1148"/>
              <a:gd name="T3" fmla="*/ 626 h 759"/>
              <a:gd name="T4" fmla="*/ 554 w 1148"/>
              <a:gd name="T5" fmla="*/ 759 h 759"/>
              <a:gd name="T6" fmla="*/ 0 w 1148"/>
              <a:gd name="T7" fmla="*/ 626 h 759"/>
              <a:gd name="T8" fmla="*/ 0 w 1148"/>
              <a:gd name="T9" fmla="*/ 35 h 759"/>
              <a:gd name="T10" fmla="*/ 9 w 1148"/>
              <a:gd name="T11" fmla="*/ 0 h 759"/>
              <a:gd name="T12" fmla="*/ 1139 w 1148"/>
              <a:gd name="T13" fmla="*/ 0 h 759"/>
              <a:gd name="T14" fmla="*/ 1148 w 1148"/>
              <a:gd name="T15" fmla="*/ 35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48" h="759">
                <a:moveTo>
                  <a:pt x="1148" y="35"/>
                </a:moveTo>
                <a:cubicBezTo>
                  <a:pt x="1148" y="626"/>
                  <a:pt x="1148" y="626"/>
                  <a:pt x="1148" y="626"/>
                </a:cubicBezTo>
                <a:cubicBezTo>
                  <a:pt x="554" y="759"/>
                  <a:pt x="554" y="759"/>
                  <a:pt x="554" y="759"/>
                </a:cubicBezTo>
                <a:cubicBezTo>
                  <a:pt x="0" y="626"/>
                  <a:pt x="0" y="626"/>
                  <a:pt x="0" y="626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23"/>
                  <a:pt x="3" y="11"/>
                  <a:pt x="9" y="0"/>
                </a:cubicBezTo>
                <a:cubicBezTo>
                  <a:pt x="1139" y="0"/>
                  <a:pt x="1139" y="0"/>
                  <a:pt x="1139" y="0"/>
                </a:cubicBezTo>
                <a:cubicBezTo>
                  <a:pt x="1145" y="11"/>
                  <a:pt x="1148" y="23"/>
                  <a:pt x="1148" y="35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24">
            <a:extLst>
              <a:ext uri="{FF2B5EF4-FFF2-40B4-BE49-F238E27FC236}">
                <a16:creationId xmlns:a16="http://schemas.microsoft.com/office/drawing/2014/main" id="{E1EBC75F-6D18-F54F-9308-1978C67DCE6F}"/>
              </a:ext>
            </a:extLst>
          </p:cNvPr>
          <p:cNvSpPr>
            <a:spLocks/>
          </p:cNvSpPr>
          <p:nvPr userDrawn="1"/>
        </p:nvSpPr>
        <p:spPr bwMode="auto">
          <a:xfrm>
            <a:off x="533263" y="3185038"/>
            <a:ext cx="1562073" cy="1295991"/>
          </a:xfrm>
          <a:custGeom>
            <a:avLst/>
            <a:gdLst>
              <a:gd name="T0" fmla="*/ 1077 w 1148"/>
              <a:gd name="T1" fmla="*/ 0 h 795"/>
              <a:gd name="T2" fmla="*/ 70 w 1148"/>
              <a:gd name="T3" fmla="*/ 0 h 795"/>
              <a:gd name="T4" fmla="*/ 0 w 1148"/>
              <a:gd name="T5" fmla="*/ 71 h 795"/>
              <a:gd name="T6" fmla="*/ 0 w 1148"/>
              <a:gd name="T7" fmla="*/ 662 h 795"/>
              <a:gd name="T8" fmla="*/ 554 w 1148"/>
              <a:gd name="T9" fmla="*/ 795 h 795"/>
              <a:gd name="T10" fmla="*/ 1148 w 1148"/>
              <a:gd name="T11" fmla="*/ 662 h 795"/>
              <a:gd name="T12" fmla="*/ 1148 w 1148"/>
              <a:gd name="T13" fmla="*/ 71 h 795"/>
              <a:gd name="T14" fmla="*/ 1077 w 1148"/>
              <a:gd name="T15" fmla="*/ 0 h 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48" h="795">
                <a:moveTo>
                  <a:pt x="1077" y="0"/>
                </a:moveTo>
                <a:cubicBezTo>
                  <a:pt x="70" y="0"/>
                  <a:pt x="70" y="0"/>
                  <a:pt x="70" y="0"/>
                </a:cubicBezTo>
                <a:cubicBezTo>
                  <a:pt x="31" y="0"/>
                  <a:pt x="0" y="32"/>
                  <a:pt x="0" y="71"/>
                </a:cubicBezTo>
                <a:cubicBezTo>
                  <a:pt x="0" y="662"/>
                  <a:pt x="0" y="662"/>
                  <a:pt x="0" y="662"/>
                </a:cubicBezTo>
                <a:cubicBezTo>
                  <a:pt x="554" y="795"/>
                  <a:pt x="554" y="795"/>
                  <a:pt x="554" y="795"/>
                </a:cubicBezTo>
                <a:cubicBezTo>
                  <a:pt x="1148" y="662"/>
                  <a:pt x="1148" y="662"/>
                  <a:pt x="1148" y="662"/>
                </a:cubicBezTo>
                <a:cubicBezTo>
                  <a:pt x="1148" y="71"/>
                  <a:pt x="1148" y="71"/>
                  <a:pt x="1148" y="71"/>
                </a:cubicBezTo>
                <a:cubicBezTo>
                  <a:pt x="1148" y="32"/>
                  <a:pt x="1116" y="0"/>
                  <a:pt x="1077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ext Placeholder 29">
            <a:extLst>
              <a:ext uri="{FF2B5EF4-FFF2-40B4-BE49-F238E27FC236}">
                <a16:creationId xmlns:a16="http://schemas.microsoft.com/office/drawing/2014/main" id="{7F2A976A-7F86-4000-89B1-B4CF6B6017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50823" y="4962993"/>
            <a:ext cx="2014556" cy="134690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05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ACF9CEDB-FC44-6435-1B9F-740CD56760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50823" y="4707504"/>
            <a:ext cx="2014556" cy="28328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solidFill>
                  <a:srgbClr val="F7921E"/>
                </a:solidFill>
                <a:latin typeface="+mj-lt"/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FBECE364-D50C-1513-2C5C-C04D2B27F3B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78922" y="4962993"/>
            <a:ext cx="2014556" cy="134690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05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8C6CAF03-727E-37FD-E951-6B38E26030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78922" y="4707504"/>
            <a:ext cx="2014556" cy="28328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solidFill>
                  <a:srgbClr val="235789"/>
                </a:solidFill>
                <a:latin typeface="+mj-lt"/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468FB9F8-0138-42F6-BA9B-7D5FC7FA13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7021" y="4962993"/>
            <a:ext cx="2014556" cy="134690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05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6B5F3356-6032-C80F-658B-E6A45D1338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07021" y="4707504"/>
            <a:ext cx="2014556" cy="28328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solidFill>
                  <a:srgbClr val="7FA267"/>
                </a:solidFill>
                <a:latin typeface="+mj-lt"/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292188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Optio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867A14-35CC-EA17-93DA-97CBDD839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82930"/>
            <a:fld id="{C2D79FF0-D74A-F74D-8117-1921F616B44C}" type="slidenum">
              <a:rPr lang="en-US" smtClean="0">
                <a:solidFill>
                  <a:srgbClr val="000000"/>
                </a:solidFill>
              </a:rPr>
              <a:pPr defTabSz="58293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A39A0FF-7E42-B5D9-D806-F08A56831B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427" y="535518"/>
            <a:ext cx="7076328" cy="102274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Headers: Arial, 44 pt.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055A173-F910-139A-1C16-E65161D68D0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9427" y="1581956"/>
            <a:ext cx="7076328" cy="861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3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582930" rtl="0" eaLnBrk="1" latinLnBrk="0" hangingPunct="1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en-US"/>
              <a:t>Edit text Arial, 22pt. Option to Bold</a:t>
            </a:r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27369353-71D2-AB03-FED9-F12060869D12}"/>
              </a:ext>
            </a:extLst>
          </p:cNvPr>
          <p:cNvSpPr>
            <a:spLocks noChangeAspect="1"/>
          </p:cNvSpPr>
          <p:nvPr/>
        </p:nvSpPr>
        <p:spPr bwMode="auto">
          <a:xfrm>
            <a:off x="2936537" y="2909183"/>
            <a:ext cx="4244205" cy="1253283"/>
          </a:xfrm>
          <a:custGeom>
            <a:avLst/>
            <a:gdLst>
              <a:gd name="T0" fmla="*/ 307 w 2604"/>
              <a:gd name="T1" fmla="*/ 0 h 614"/>
              <a:gd name="T2" fmla="*/ 0 w 2604"/>
              <a:gd name="T3" fmla="*/ 307 h 614"/>
              <a:gd name="T4" fmla="*/ 175 w 2604"/>
              <a:gd name="T5" fmla="*/ 584 h 614"/>
              <a:gd name="T6" fmla="*/ 307 w 2604"/>
              <a:gd name="T7" fmla="*/ 614 h 614"/>
              <a:gd name="T8" fmla="*/ 307 w 2604"/>
              <a:gd name="T9" fmla="*/ 614 h 614"/>
              <a:gd name="T10" fmla="*/ 322 w 2604"/>
              <a:gd name="T11" fmla="*/ 613 h 614"/>
              <a:gd name="T12" fmla="*/ 327 w 2604"/>
              <a:gd name="T13" fmla="*/ 613 h 614"/>
              <a:gd name="T14" fmla="*/ 337 w 2604"/>
              <a:gd name="T15" fmla="*/ 612 h 614"/>
              <a:gd name="T16" fmla="*/ 342 w 2604"/>
              <a:gd name="T17" fmla="*/ 611 h 614"/>
              <a:gd name="T18" fmla="*/ 352 w 2604"/>
              <a:gd name="T19" fmla="*/ 610 h 614"/>
              <a:gd name="T20" fmla="*/ 358 w 2604"/>
              <a:gd name="T21" fmla="*/ 609 h 614"/>
              <a:gd name="T22" fmla="*/ 366 w 2604"/>
              <a:gd name="T23" fmla="*/ 608 h 614"/>
              <a:gd name="T24" fmla="*/ 372 w 2604"/>
              <a:gd name="T25" fmla="*/ 607 h 614"/>
              <a:gd name="T26" fmla="*/ 380 w 2604"/>
              <a:gd name="T27" fmla="*/ 605 h 614"/>
              <a:gd name="T28" fmla="*/ 387 w 2604"/>
              <a:gd name="T29" fmla="*/ 603 h 614"/>
              <a:gd name="T30" fmla="*/ 393 w 2604"/>
              <a:gd name="T31" fmla="*/ 601 h 614"/>
              <a:gd name="T32" fmla="*/ 401 w 2604"/>
              <a:gd name="T33" fmla="*/ 599 h 614"/>
              <a:gd name="T34" fmla="*/ 406 w 2604"/>
              <a:gd name="T35" fmla="*/ 597 h 614"/>
              <a:gd name="T36" fmla="*/ 415 w 2604"/>
              <a:gd name="T37" fmla="*/ 594 h 614"/>
              <a:gd name="T38" fmla="*/ 415 w 2604"/>
              <a:gd name="T39" fmla="*/ 594 h 614"/>
              <a:gd name="T40" fmla="*/ 415 w 2604"/>
              <a:gd name="T41" fmla="*/ 594 h 614"/>
              <a:gd name="T42" fmla="*/ 528 w 2604"/>
              <a:gd name="T43" fmla="*/ 519 h 614"/>
              <a:gd name="T44" fmla="*/ 528 w 2604"/>
              <a:gd name="T45" fmla="*/ 519 h 614"/>
              <a:gd name="T46" fmla="*/ 530 w 2604"/>
              <a:gd name="T47" fmla="*/ 517 h 614"/>
              <a:gd name="T48" fmla="*/ 532 w 2604"/>
              <a:gd name="T49" fmla="*/ 515 h 614"/>
              <a:gd name="T50" fmla="*/ 536 w 2604"/>
              <a:gd name="T51" fmla="*/ 511 h 614"/>
              <a:gd name="T52" fmla="*/ 536 w 2604"/>
              <a:gd name="T53" fmla="*/ 511 h 614"/>
              <a:gd name="T54" fmla="*/ 538 w 2604"/>
              <a:gd name="T55" fmla="*/ 508 h 614"/>
              <a:gd name="T56" fmla="*/ 543 w 2604"/>
              <a:gd name="T57" fmla="*/ 503 h 614"/>
              <a:gd name="T58" fmla="*/ 543 w 2604"/>
              <a:gd name="T59" fmla="*/ 503 h 614"/>
              <a:gd name="T60" fmla="*/ 543 w 2604"/>
              <a:gd name="T61" fmla="*/ 502 h 614"/>
              <a:gd name="T62" fmla="*/ 545 w 2604"/>
              <a:gd name="T63" fmla="*/ 501 h 614"/>
              <a:gd name="T64" fmla="*/ 546 w 2604"/>
              <a:gd name="T65" fmla="*/ 499 h 614"/>
              <a:gd name="T66" fmla="*/ 552 w 2604"/>
              <a:gd name="T67" fmla="*/ 492 h 614"/>
              <a:gd name="T68" fmla="*/ 553 w 2604"/>
              <a:gd name="T69" fmla="*/ 490 h 614"/>
              <a:gd name="T70" fmla="*/ 798 w 2604"/>
              <a:gd name="T71" fmla="*/ 614 h 614"/>
              <a:gd name="T72" fmla="*/ 2506 w 2604"/>
              <a:gd name="T73" fmla="*/ 614 h 614"/>
              <a:gd name="T74" fmla="*/ 2544 w 2604"/>
              <a:gd name="T75" fmla="*/ 606 h 614"/>
              <a:gd name="T76" fmla="*/ 2545 w 2604"/>
              <a:gd name="T77" fmla="*/ 606 h 614"/>
              <a:gd name="T78" fmla="*/ 2549 w 2604"/>
              <a:gd name="T79" fmla="*/ 604 h 614"/>
              <a:gd name="T80" fmla="*/ 2575 w 2604"/>
              <a:gd name="T81" fmla="*/ 585 h 614"/>
              <a:gd name="T82" fmla="*/ 2576 w 2604"/>
              <a:gd name="T83" fmla="*/ 585 h 614"/>
              <a:gd name="T84" fmla="*/ 2604 w 2604"/>
              <a:gd name="T85" fmla="*/ 515 h 614"/>
              <a:gd name="T86" fmla="*/ 2604 w 2604"/>
              <a:gd name="T87" fmla="*/ 515 h 614"/>
              <a:gd name="T88" fmla="*/ 2604 w 2604"/>
              <a:gd name="T89" fmla="*/ 491 h 614"/>
              <a:gd name="T90" fmla="*/ 2604 w 2604"/>
              <a:gd name="T91" fmla="*/ 491 h 614"/>
              <a:gd name="T92" fmla="*/ 2562 w 2604"/>
              <a:gd name="T93" fmla="*/ 491 h 614"/>
              <a:gd name="T94" fmla="*/ 2562 w 2604"/>
              <a:gd name="T95" fmla="*/ 148 h 614"/>
              <a:gd name="T96" fmla="*/ 2461 w 2604"/>
              <a:gd name="T97" fmla="*/ 47 h 614"/>
              <a:gd name="T98" fmla="*/ 471 w 2604"/>
              <a:gd name="T99" fmla="*/ 47 h 614"/>
              <a:gd name="T100" fmla="*/ 307 w 2604"/>
              <a:gd name="T101" fmla="*/ 0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604" h="614">
                <a:moveTo>
                  <a:pt x="307" y="0"/>
                </a:moveTo>
                <a:cubicBezTo>
                  <a:pt x="137" y="0"/>
                  <a:pt x="0" y="137"/>
                  <a:pt x="0" y="307"/>
                </a:cubicBezTo>
                <a:cubicBezTo>
                  <a:pt x="0" y="429"/>
                  <a:pt x="72" y="535"/>
                  <a:pt x="175" y="584"/>
                </a:cubicBezTo>
                <a:cubicBezTo>
                  <a:pt x="215" y="603"/>
                  <a:pt x="260" y="614"/>
                  <a:pt x="307" y="614"/>
                </a:cubicBezTo>
                <a:cubicBezTo>
                  <a:pt x="307" y="614"/>
                  <a:pt x="307" y="614"/>
                  <a:pt x="307" y="614"/>
                </a:cubicBezTo>
                <a:cubicBezTo>
                  <a:pt x="312" y="614"/>
                  <a:pt x="317" y="613"/>
                  <a:pt x="322" y="613"/>
                </a:cubicBezTo>
                <a:cubicBezTo>
                  <a:pt x="324" y="613"/>
                  <a:pt x="325" y="613"/>
                  <a:pt x="327" y="613"/>
                </a:cubicBezTo>
                <a:cubicBezTo>
                  <a:pt x="330" y="613"/>
                  <a:pt x="334" y="612"/>
                  <a:pt x="337" y="612"/>
                </a:cubicBezTo>
                <a:cubicBezTo>
                  <a:pt x="339" y="612"/>
                  <a:pt x="341" y="612"/>
                  <a:pt x="342" y="611"/>
                </a:cubicBezTo>
                <a:cubicBezTo>
                  <a:pt x="346" y="611"/>
                  <a:pt x="349" y="611"/>
                  <a:pt x="352" y="610"/>
                </a:cubicBezTo>
                <a:cubicBezTo>
                  <a:pt x="354" y="610"/>
                  <a:pt x="356" y="610"/>
                  <a:pt x="358" y="609"/>
                </a:cubicBezTo>
                <a:cubicBezTo>
                  <a:pt x="360" y="609"/>
                  <a:pt x="363" y="608"/>
                  <a:pt x="366" y="608"/>
                </a:cubicBezTo>
                <a:cubicBezTo>
                  <a:pt x="368" y="607"/>
                  <a:pt x="370" y="607"/>
                  <a:pt x="372" y="607"/>
                </a:cubicBezTo>
                <a:cubicBezTo>
                  <a:pt x="375" y="606"/>
                  <a:pt x="377" y="605"/>
                  <a:pt x="380" y="605"/>
                </a:cubicBezTo>
                <a:cubicBezTo>
                  <a:pt x="382" y="604"/>
                  <a:pt x="384" y="604"/>
                  <a:pt x="387" y="603"/>
                </a:cubicBezTo>
                <a:cubicBezTo>
                  <a:pt x="389" y="602"/>
                  <a:pt x="391" y="602"/>
                  <a:pt x="393" y="601"/>
                </a:cubicBezTo>
                <a:cubicBezTo>
                  <a:pt x="396" y="600"/>
                  <a:pt x="398" y="600"/>
                  <a:pt x="401" y="599"/>
                </a:cubicBezTo>
                <a:cubicBezTo>
                  <a:pt x="402" y="598"/>
                  <a:pt x="404" y="598"/>
                  <a:pt x="406" y="597"/>
                </a:cubicBezTo>
                <a:cubicBezTo>
                  <a:pt x="409" y="596"/>
                  <a:pt x="412" y="595"/>
                  <a:pt x="415" y="594"/>
                </a:cubicBezTo>
                <a:cubicBezTo>
                  <a:pt x="415" y="594"/>
                  <a:pt x="415" y="594"/>
                  <a:pt x="415" y="594"/>
                </a:cubicBezTo>
                <a:cubicBezTo>
                  <a:pt x="415" y="594"/>
                  <a:pt x="415" y="594"/>
                  <a:pt x="415" y="594"/>
                </a:cubicBezTo>
                <a:cubicBezTo>
                  <a:pt x="458" y="578"/>
                  <a:pt x="497" y="552"/>
                  <a:pt x="528" y="519"/>
                </a:cubicBezTo>
                <a:cubicBezTo>
                  <a:pt x="528" y="519"/>
                  <a:pt x="528" y="519"/>
                  <a:pt x="528" y="519"/>
                </a:cubicBezTo>
                <a:cubicBezTo>
                  <a:pt x="529" y="519"/>
                  <a:pt x="529" y="518"/>
                  <a:pt x="530" y="517"/>
                </a:cubicBezTo>
                <a:cubicBezTo>
                  <a:pt x="531" y="517"/>
                  <a:pt x="532" y="516"/>
                  <a:pt x="532" y="515"/>
                </a:cubicBezTo>
                <a:cubicBezTo>
                  <a:pt x="534" y="513"/>
                  <a:pt x="535" y="512"/>
                  <a:pt x="536" y="511"/>
                </a:cubicBezTo>
                <a:cubicBezTo>
                  <a:pt x="536" y="511"/>
                  <a:pt x="536" y="511"/>
                  <a:pt x="536" y="511"/>
                </a:cubicBezTo>
                <a:cubicBezTo>
                  <a:pt x="537" y="510"/>
                  <a:pt x="537" y="509"/>
                  <a:pt x="538" y="508"/>
                </a:cubicBezTo>
                <a:cubicBezTo>
                  <a:pt x="540" y="507"/>
                  <a:pt x="541" y="505"/>
                  <a:pt x="543" y="503"/>
                </a:cubicBezTo>
                <a:cubicBezTo>
                  <a:pt x="543" y="503"/>
                  <a:pt x="543" y="503"/>
                  <a:pt x="543" y="503"/>
                </a:cubicBezTo>
                <a:cubicBezTo>
                  <a:pt x="543" y="502"/>
                  <a:pt x="543" y="502"/>
                  <a:pt x="543" y="502"/>
                </a:cubicBezTo>
                <a:cubicBezTo>
                  <a:pt x="544" y="502"/>
                  <a:pt x="544" y="501"/>
                  <a:pt x="545" y="501"/>
                </a:cubicBezTo>
                <a:cubicBezTo>
                  <a:pt x="545" y="500"/>
                  <a:pt x="546" y="499"/>
                  <a:pt x="546" y="499"/>
                </a:cubicBezTo>
                <a:cubicBezTo>
                  <a:pt x="548" y="496"/>
                  <a:pt x="550" y="494"/>
                  <a:pt x="552" y="492"/>
                </a:cubicBezTo>
                <a:cubicBezTo>
                  <a:pt x="552" y="491"/>
                  <a:pt x="552" y="491"/>
                  <a:pt x="553" y="490"/>
                </a:cubicBezTo>
                <a:cubicBezTo>
                  <a:pt x="609" y="565"/>
                  <a:pt x="698" y="614"/>
                  <a:pt x="798" y="614"/>
                </a:cubicBezTo>
                <a:cubicBezTo>
                  <a:pt x="2506" y="614"/>
                  <a:pt x="2506" y="614"/>
                  <a:pt x="2506" y="614"/>
                </a:cubicBezTo>
                <a:cubicBezTo>
                  <a:pt x="2520" y="614"/>
                  <a:pt x="2533" y="611"/>
                  <a:pt x="2544" y="606"/>
                </a:cubicBezTo>
                <a:cubicBezTo>
                  <a:pt x="2545" y="606"/>
                  <a:pt x="2545" y="606"/>
                  <a:pt x="2545" y="606"/>
                </a:cubicBezTo>
                <a:cubicBezTo>
                  <a:pt x="2546" y="605"/>
                  <a:pt x="2547" y="604"/>
                  <a:pt x="2549" y="604"/>
                </a:cubicBezTo>
                <a:cubicBezTo>
                  <a:pt x="2559" y="599"/>
                  <a:pt x="2568" y="593"/>
                  <a:pt x="2575" y="585"/>
                </a:cubicBezTo>
                <a:cubicBezTo>
                  <a:pt x="2576" y="585"/>
                  <a:pt x="2576" y="585"/>
                  <a:pt x="2576" y="585"/>
                </a:cubicBezTo>
                <a:cubicBezTo>
                  <a:pt x="2593" y="567"/>
                  <a:pt x="2604" y="542"/>
                  <a:pt x="2604" y="515"/>
                </a:cubicBezTo>
                <a:cubicBezTo>
                  <a:pt x="2604" y="515"/>
                  <a:pt x="2604" y="515"/>
                  <a:pt x="2604" y="515"/>
                </a:cubicBezTo>
                <a:cubicBezTo>
                  <a:pt x="2604" y="491"/>
                  <a:pt x="2604" y="491"/>
                  <a:pt x="2604" y="491"/>
                </a:cubicBezTo>
                <a:cubicBezTo>
                  <a:pt x="2604" y="491"/>
                  <a:pt x="2604" y="491"/>
                  <a:pt x="2604" y="491"/>
                </a:cubicBezTo>
                <a:cubicBezTo>
                  <a:pt x="2562" y="491"/>
                  <a:pt x="2562" y="491"/>
                  <a:pt x="2562" y="491"/>
                </a:cubicBezTo>
                <a:cubicBezTo>
                  <a:pt x="2562" y="148"/>
                  <a:pt x="2562" y="148"/>
                  <a:pt x="2562" y="148"/>
                </a:cubicBezTo>
                <a:cubicBezTo>
                  <a:pt x="2562" y="92"/>
                  <a:pt x="2517" y="47"/>
                  <a:pt x="2461" y="47"/>
                </a:cubicBezTo>
                <a:cubicBezTo>
                  <a:pt x="471" y="47"/>
                  <a:pt x="471" y="47"/>
                  <a:pt x="471" y="47"/>
                </a:cubicBezTo>
                <a:cubicBezTo>
                  <a:pt x="423" y="17"/>
                  <a:pt x="367" y="0"/>
                  <a:pt x="307" y="0"/>
                </a:cubicBezTo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6">
            <a:extLst>
              <a:ext uri="{FF2B5EF4-FFF2-40B4-BE49-F238E27FC236}">
                <a16:creationId xmlns:a16="http://schemas.microsoft.com/office/drawing/2014/main" id="{BA7B0EE4-B189-A0CC-F2E9-799D83E7E2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61665" y="3249727"/>
            <a:ext cx="589409" cy="59008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400" b="1">
              <a:solidFill>
                <a:schemeClr val="accent1"/>
              </a:solidFill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6B5878FB-F08D-3AA6-3998-E1DAD7E13B58}"/>
              </a:ext>
            </a:extLst>
          </p:cNvPr>
          <p:cNvSpPr>
            <a:spLocks noChangeAspect="1"/>
          </p:cNvSpPr>
          <p:nvPr/>
        </p:nvSpPr>
        <p:spPr bwMode="auto">
          <a:xfrm>
            <a:off x="4018066" y="2766745"/>
            <a:ext cx="3088705" cy="1253283"/>
          </a:xfrm>
          <a:custGeom>
            <a:avLst/>
            <a:gdLst>
              <a:gd name="T0" fmla="*/ 0 w 2091"/>
              <a:gd name="T1" fmla="*/ 0 h 482"/>
              <a:gd name="T2" fmla="*/ 143 w 2091"/>
              <a:gd name="T3" fmla="*/ 259 h 482"/>
              <a:gd name="T4" fmla="*/ 143 w 2091"/>
              <a:gd name="T5" fmla="*/ 262 h 482"/>
              <a:gd name="T6" fmla="*/ 327 w 2091"/>
              <a:gd name="T7" fmla="*/ 444 h 482"/>
              <a:gd name="T8" fmla="*/ 327 w 2091"/>
              <a:gd name="T9" fmla="*/ 482 h 482"/>
              <a:gd name="T10" fmla="*/ 2091 w 2091"/>
              <a:gd name="T11" fmla="*/ 482 h 482"/>
              <a:gd name="T12" fmla="*/ 2091 w 2091"/>
              <a:gd name="T13" fmla="*/ 100 h 482"/>
              <a:gd name="T14" fmla="*/ 1990 w 2091"/>
              <a:gd name="T15" fmla="*/ 0 h 482"/>
              <a:gd name="T16" fmla="*/ 0 w 2091"/>
              <a:gd name="T17" fmla="*/ 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91" h="482">
                <a:moveTo>
                  <a:pt x="0" y="0"/>
                </a:moveTo>
                <a:cubicBezTo>
                  <a:pt x="86" y="54"/>
                  <a:pt x="143" y="150"/>
                  <a:pt x="143" y="259"/>
                </a:cubicBezTo>
                <a:cubicBezTo>
                  <a:pt x="143" y="260"/>
                  <a:pt x="143" y="261"/>
                  <a:pt x="143" y="262"/>
                </a:cubicBezTo>
                <a:cubicBezTo>
                  <a:pt x="144" y="363"/>
                  <a:pt x="226" y="444"/>
                  <a:pt x="327" y="444"/>
                </a:cubicBezTo>
                <a:cubicBezTo>
                  <a:pt x="327" y="482"/>
                  <a:pt x="327" y="482"/>
                  <a:pt x="327" y="482"/>
                </a:cubicBezTo>
                <a:cubicBezTo>
                  <a:pt x="2091" y="482"/>
                  <a:pt x="2091" y="482"/>
                  <a:pt x="2091" y="482"/>
                </a:cubicBezTo>
                <a:cubicBezTo>
                  <a:pt x="2091" y="100"/>
                  <a:pt x="2091" y="100"/>
                  <a:pt x="2091" y="100"/>
                </a:cubicBezTo>
                <a:cubicBezTo>
                  <a:pt x="2091" y="45"/>
                  <a:pt x="2046" y="0"/>
                  <a:pt x="199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8">
            <a:extLst>
              <a:ext uri="{FF2B5EF4-FFF2-40B4-BE49-F238E27FC236}">
                <a16:creationId xmlns:a16="http://schemas.microsoft.com/office/drawing/2014/main" id="{A04E2108-15A8-5C0D-743E-4FC1573FB13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821070" y="2584147"/>
            <a:ext cx="1439318" cy="1445265"/>
          </a:xfrm>
          <a:custGeom>
            <a:avLst/>
            <a:gdLst>
              <a:gd name="T0" fmla="*/ 307 w 614"/>
              <a:gd name="T1" fmla="*/ 0 h 614"/>
              <a:gd name="T2" fmla="*/ 0 w 614"/>
              <a:gd name="T3" fmla="*/ 307 h 614"/>
              <a:gd name="T4" fmla="*/ 307 w 614"/>
              <a:gd name="T5" fmla="*/ 614 h 614"/>
              <a:gd name="T6" fmla="*/ 614 w 614"/>
              <a:gd name="T7" fmla="*/ 307 h 614"/>
              <a:gd name="T8" fmla="*/ 307 w 614"/>
              <a:gd name="T9" fmla="*/ 0 h 614"/>
              <a:gd name="T10" fmla="*/ 307 w 614"/>
              <a:gd name="T11" fmla="*/ 492 h 614"/>
              <a:gd name="T12" fmla="*/ 122 w 614"/>
              <a:gd name="T13" fmla="*/ 307 h 614"/>
              <a:gd name="T14" fmla="*/ 307 w 614"/>
              <a:gd name="T15" fmla="*/ 123 h 614"/>
              <a:gd name="T16" fmla="*/ 492 w 614"/>
              <a:gd name="T17" fmla="*/ 307 h 614"/>
              <a:gd name="T18" fmla="*/ 307 w 614"/>
              <a:gd name="T19" fmla="*/ 492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4" h="614">
                <a:moveTo>
                  <a:pt x="307" y="0"/>
                </a:moveTo>
                <a:cubicBezTo>
                  <a:pt x="137" y="0"/>
                  <a:pt x="0" y="138"/>
                  <a:pt x="0" y="307"/>
                </a:cubicBezTo>
                <a:cubicBezTo>
                  <a:pt x="0" y="477"/>
                  <a:pt x="137" y="614"/>
                  <a:pt x="307" y="614"/>
                </a:cubicBezTo>
                <a:cubicBezTo>
                  <a:pt x="476" y="614"/>
                  <a:pt x="614" y="477"/>
                  <a:pt x="614" y="307"/>
                </a:cubicBezTo>
                <a:cubicBezTo>
                  <a:pt x="614" y="138"/>
                  <a:pt x="476" y="0"/>
                  <a:pt x="307" y="0"/>
                </a:cubicBezTo>
                <a:close/>
                <a:moveTo>
                  <a:pt x="307" y="492"/>
                </a:moveTo>
                <a:cubicBezTo>
                  <a:pt x="205" y="492"/>
                  <a:pt x="122" y="409"/>
                  <a:pt x="122" y="307"/>
                </a:cubicBezTo>
                <a:cubicBezTo>
                  <a:pt x="122" y="205"/>
                  <a:pt x="205" y="123"/>
                  <a:pt x="307" y="123"/>
                </a:cubicBezTo>
                <a:cubicBezTo>
                  <a:pt x="409" y="123"/>
                  <a:pt x="492" y="205"/>
                  <a:pt x="492" y="307"/>
                </a:cubicBezTo>
                <a:cubicBezTo>
                  <a:pt x="492" y="409"/>
                  <a:pt x="409" y="492"/>
                  <a:pt x="307" y="49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9">
            <a:extLst>
              <a:ext uri="{FF2B5EF4-FFF2-40B4-BE49-F238E27FC236}">
                <a16:creationId xmlns:a16="http://schemas.microsoft.com/office/drawing/2014/main" id="{09AC0A2E-9A33-5680-22B8-F2A396029751}"/>
              </a:ext>
            </a:extLst>
          </p:cNvPr>
          <p:cNvSpPr>
            <a:spLocks noChangeAspect="1"/>
          </p:cNvSpPr>
          <p:nvPr/>
        </p:nvSpPr>
        <p:spPr bwMode="auto">
          <a:xfrm>
            <a:off x="3924915" y="3288531"/>
            <a:ext cx="241235" cy="590082"/>
          </a:xfrm>
          <a:custGeom>
            <a:avLst/>
            <a:gdLst>
              <a:gd name="T0" fmla="*/ 86 w 86"/>
              <a:gd name="T1" fmla="*/ 181 h 210"/>
              <a:gd name="T2" fmla="*/ 85 w 86"/>
              <a:gd name="T3" fmla="*/ 182 h 210"/>
              <a:gd name="T4" fmla="*/ 79 w 86"/>
              <a:gd name="T5" fmla="*/ 189 h 210"/>
              <a:gd name="T6" fmla="*/ 76 w 86"/>
              <a:gd name="T7" fmla="*/ 194 h 210"/>
              <a:gd name="T8" fmla="*/ 76 w 86"/>
              <a:gd name="T9" fmla="*/ 194 h 210"/>
              <a:gd name="T10" fmla="*/ 71 w 86"/>
              <a:gd name="T11" fmla="*/ 199 h 210"/>
              <a:gd name="T12" fmla="*/ 66 w 86"/>
              <a:gd name="T13" fmla="*/ 205 h 210"/>
              <a:gd name="T14" fmla="*/ 61 w 86"/>
              <a:gd name="T15" fmla="*/ 210 h 210"/>
              <a:gd name="T16" fmla="*/ 0 w 86"/>
              <a:gd name="T17" fmla="*/ 89 h 210"/>
              <a:gd name="T18" fmla="*/ 12 w 86"/>
              <a:gd name="T19" fmla="*/ 64 h 210"/>
              <a:gd name="T20" fmla="*/ 13 w 86"/>
              <a:gd name="T21" fmla="*/ 61 h 210"/>
              <a:gd name="T22" fmla="*/ 17 w 86"/>
              <a:gd name="T23" fmla="*/ 50 h 210"/>
              <a:gd name="T24" fmla="*/ 18 w 86"/>
              <a:gd name="T25" fmla="*/ 46 h 210"/>
              <a:gd name="T26" fmla="*/ 19 w 86"/>
              <a:gd name="T27" fmla="*/ 42 h 210"/>
              <a:gd name="T28" fmla="*/ 20 w 86"/>
              <a:gd name="T29" fmla="*/ 39 h 210"/>
              <a:gd name="T30" fmla="*/ 21 w 86"/>
              <a:gd name="T31" fmla="*/ 34 h 210"/>
              <a:gd name="T32" fmla="*/ 21 w 86"/>
              <a:gd name="T33" fmla="*/ 32 h 210"/>
              <a:gd name="T34" fmla="*/ 22 w 86"/>
              <a:gd name="T35" fmla="*/ 28 h 210"/>
              <a:gd name="T36" fmla="*/ 24 w 86"/>
              <a:gd name="T37" fmla="*/ 11 h 210"/>
              <a:gd name="T38" fmla="*/ 24 w 86"/>
              <a:gd name="T39" fmla="*/ 7 h 210"/>
              <a:gd name="T40" fmla="*/ 24 w 86"/>
              <a:gd name="T41" fmla="*/ 6 h 210"/>
              <a:gd name="T42" fmla="*/ 24 w 86"/>
              <a:gd name="T43" fmla="*/ 2 h 210"/>
              <a:gd name="T44" fmla="*/ 25 w 86"/>
              <a:gd name="T45" fmla="*/ 0 h 210"/>
              <a:gd name="T46" fmla="*/ 86 w 86"/>
              <a:gd name="T47" fmla="*/ 181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6" h="210">
                <a:moveTo>
                  <a:pt x="86" y="181"/>
                </a:moveTo>
                <a:cubicBezTo>
                  <a:pt x="85" y="182"/>
                  <a:pt x="85" y="182"/>
                  <a:pt x="85" y="182"/>
                </a:cubicBezTo>
                <a:cubicBezTo>
                  <a:pt x="83" y="185"/>
                  <a:pt x="81" y="187"/>
                  <a:pt x="79" y="189"/>
                </a:cubicBezTo>
                <a:cubicBezTo>
                  <a:pt x="78" y="191"/>
                  <a:pt x="77" y="192"/>
                  <a:pt x="76" y="194"/>
                </a:cubicBezTo>
                <a:cubicBezTo>
                  <a:pt x="76" y="194"/>
                  <a:pt x="76" y="194"/>
                  <a:pt x="76" y="194"/>
                </a:cubicBezTo>
                <a:cubicBezTo>
                  <a:pt x="74" y="196"/>
                  <a:pt x="73" y="197"/>
                  <a:pt x="71" y="199"/>
                </a:cubicBezTo>
                <a:cubicBezTo>
                  <a:pt x="69" y="201"/>
                  <a:pt x="68" y="203"/>
                  <a:pt x="66" y="205"/>
                </a:cubicBezTo>
                <a:cubicBezTo>
                  <a:pt x="64" y="207"/>
                  <a:pt x="63" y="208"/>
                  <a:pt x="61" y="210"/>
                </a:cubicBezTo>
                <a:cubicBezTo>
                  <a:pt x="34" y="174"/>
                  <a:pt x="12" y="134"/>
                  <a:pt x="0" y="89"/>
                </a:cubicBezTo>
                <a:cubicBezTo>
                  <a:pt x="5" y="81"/>
                  <a:pt x="9" y="73"/>
                  <a:pt x="12" y="64"/>
                </a:cubicBezTo>
                <a:cubicBezTo>
                  <a:pt x="12" y="63"/>
                  <a:pt x="13" y="62"/>
                  <a:pt x="13" y="61"/>
                </a:cubicBezTo>
                <a:cubicBezTo>
                  <a:pt x="15" y="58"/>
                  <a:pt x="16" y="54"/>
                  <a:pt x="17" y="50"/>
                </a:cubicBezTo>
                <a:cubicBezTo>
                  <a:pt x="17" y="49"/>
                  <a:pt x="18" y="48"/>
                  <a:pt x="18" y="46"/>
                </a:cubicBezTo>
                <a:cubicBezTo>
                  <a:pt x="18" y="45"/>
                  <a:pt x="19" y="44"/>
                  <a:pt x="19" y="42"/>
                </a:cubicBezTo>
                <a:cubicBezTo>
                  <a:pt x="19" y="41"/>
                  <a:pt x="20" y="40"/>
                  <a:pt x="20" y="39"/>
                </a:cubicBezTo>
                <a:cubicBezTo>
                  <a:pt x="20" y="37"/>
                  <a:pt x="21" y="36"/>
                  <a:pt x="21" y="34"/>
                </a:cubicBezTo>
                <a:cubicBezTo>
                  <a:pt x="21" y="34"/>
                  <a:pt x="21" y="33"/>
                  <a:pt x="21" y="32"/>
                </a:cubicBezTo>
                <a:cubicBezTo>
                  <a:pt x="22" y="31"/>
                  <a:pt x="22" y="29"/>
                  <a:pt x="22" y="28"/>
                </a:cubicBezTo>
                <a:cubicBezTo>
                  <a:pt x="23" y="22"/>
                  <a:pt x="24" y="17"/>
                  <a:pt x="24" y="11"/>
                </a:cubicBezTo>
                <a:cubicBezTo>
                  <a:pt x="24" y="10"/>
                  <a:pt x="24" y="9"/>
                  <a:pt x="24" y="7"/>
                </a:cubicBezTo>
                <a:cubicBezTo>
                  <a:pt x="24" y="7"/>
                  <a:pt x="24" y="6"/>
                  <a:pt x="24" y="6"/>
                </a:cubicBezTo>
                <a:cubicBezTo>
                  <a:pt x="24" y="5"/>
                  <a:pt x="24" y="4"/>
                  <a:pt x="24" y="2"/>
                </a:cubicBezTo>
                <a:cubicBezTo>
                  <a:pt x="24" y="1"/>
                  <a:pt x="25" y="0"/>
                  <a:pt x="25" y="0"/>
                </a:cubicBezTo>
                <a:cubicBezTo>
                  <a:pt x="25" y="68"/>
                  <a:pt x="48" y="130"/>
                  <a:pt x="86" y="18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1">
            <a:extLst>
              <a:ext uri="{FF2B5EF4-FFF2-40B4-BE49-F238E27FC236}">
                <a16:creationId xmlns:a16="http://schemas.microsoft.com/office/drawing/2014/main" id="{17BF0E1E-C425-76D7-A31E-A394D23897C9}"/>
              </a:ext>
            </a:extLst>
          </p:cNvPr>
          <p:cNvSpPr>
            <a:spLocks noChangeAspect="1"/>
          </p:cNvSpPr>
          <p:nvPr/>
        </p:nvSpPr>
        <p:spPr bwMode="auto">
          <a:xfrm>
            <a:off x="4057797" y="3426033"/>
            <a:ext cx="3122945" cy="629305"/>
          </a:xfrm>
          <a:custGeom>
            <a:avLst/>
            <a:gdLst>
              <a:gd name="T0" fmla="*/ 306 w 2112"/>
              <a:gd name="T1" fmla="*/ 185 h 307"/>
              <a:gd name="T2" fmla="*/ 306 w 2112"/>
              <a:gd name="T3" fmla="*/ 185 h 307"/>
              <a:gd name="T4" fmla="*/ 122 w 2112"/>
              <a:gd name="T5" fmla="*/ 0 h 307"/>
              <a:gd name="T6" fmla="*/ 0 w 2112"/>
              <a:gd name="T7" fmla="*/ 0 h 307"/>
              <a:gd name="T8" fmla="*/ 306 w 2112"/>
              <a:gd name="T9" fmla="*/ 307 h 307"/>
              <a:gd name="T10" fmla="*/ 2014 w 2112"/>
              <a:gd name="T11" fmla="*/ 307 h 307"/>
              <a:gd name="T12" fmla="*/ 2112 w 2112"/>
              <a:gd name="T13" fmla="*/ 209 h 307"/>
              <a:gd name="T14" fmla="*/ 2112 w 2112"/>
              <a:gd name="T15" fmla="*/ 185 h 307"/>
              <a:gd name="T16" fmla="*/ 306 w 2112"/>
              <a:gd name="T17" fmla="*/ 185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12" h="307">
                <a:moveTo>
                  <a:pt x="306" y="185"/>
                </a:moveTo>
                <a:cubicBezTo>
                  <a:pt x="306" y="185"/>
                  <a:pt x="306" y="185"/>
                  <a:pt x="306" y="185"/>
                </a:cubicBezTo>
                <a:cubicBezTo>
                  <a:pt x="205" y="185"/>
                  <a:pt x="122" y="102"/>
                  <a:pt x="12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70"/>
                  <a:pt x="137" y="307"/>
                  <a:pt x="306" y="307"/>
                </a:cubicBezTo>
                <a:cubicBezTo>
                  <a:pt x="2014" y="307"/>
                  <a:pt x="2014" y="307"/>
                  <a:pt x="2014" y="307"/>
                </a:cubicBezTo>
                <a:cubicBezTo>
                  <a:pt x="2068" y="307"/>
                  <a:pt x="2112" y="263"/>
                  <a:pt x="2112" y="209"/>
                </a:cubicBezTo>
                <a:cubicBezTo>
                  <a:pt x="2112" y="185"/>
                  <a:pt x="2112" y="185"/>
                  <a:pt x="2112" y="185"/>
                </a:cubicBezTo>
                <a:lnTo>
                  <a:pt x="306" y="1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2">
            <a:extLst>
              <a:ext uri="{FF2B5EF4-FFF2-40B4-BE49-F238E27FC236}">
                <a16:creationId xmlns:a16="http://schemas.microsoft.com/office/drawing/2014/main" id="{D1A026C6-2260-0C76-039B-BB7F22740B68}"/>
              </a:ext>
            </a:extLst>
          </p:cNvPr>
          <p:cNvSpPr>
            <a:spLocks noChangeAspect="1"/>
          </p:cNvSpPr>
          <p:nvPr/>
        </p:nvSpPr>
        <p:spPr bwMode="auto">
          <a:xfrm>
            <a:off x="4245747" y="3182363"/>
            <a:ext cx="0" cy="14819"/>
          </a:xfrm>
          <a:custGeom>
            <a:avLst/>
            <a:gdLst>
              <a:gd name="T0" fmla="*/ 0 h 9"/>
              <a:gd name="T1" fmla="*/ 9 h 9"/>
              <a:gd name="T2" fmla="*/ 2 h 9"/>
              <a:gd name="T3" fmla="*/ 0 h 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9">
                <a:moveTo>
                  <a:pt x="0" y="0"/>
                </a:moveTo>
                <a:cubicBezTo>
                  <a:pt x="0" y="3"/>
                  <a:pt x="0" y="6"/>
                  <a:pt x="0" y="9"/>
                </a:cubicBezTo>
                <a:cubicBezTo>
                  <a:pt x="0" y="6"/>
                  <a:pt x="0" y="4"/>
                  <a:pt x="0" y="2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rgbClr val="0089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6943631-49A1-D00D-65F3-754598A73771}"/>
              </a:ext>
            </a:extLst>
          </p:cNvPr>
          <p:cNvGrpSpPr/>
          <p:nvPr userDrawn="1"/>
        </p:nvGrpSpPr>
        <p:grpSpPr>
          <a:xfrm flipH="1">
            <a:off x="97657" y="3868468"/>
            <a:ext cx="4148090" cy="1068346"/>
            <a:chOff x="1208088" y="2171700"/>
            <a:chExt cx="9775826" cy="2517776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F8822EAB-172E-38AA-FFE7-F3D4AC31B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088" y="2376488"/>
              <a:ext cx="9775825" cy="2312988"/>
            </a:xfrm>
            <a:custGeom>
              <a:avLst/>
              <a:gdLst>
                <a:gd name="T0" fmla="*/ 307 w 2604"/>
                <a:gd name="T1" fmla="*/ 0 h 614"/>
                <a:gd name="T2" fmla="*/ 0 w 2604"/>
                <a:gd name="T3" fmla="*/ 307 h 614"/>
                <a:gd name="T4" fmla="*/ 175 w 2604"/>
                <a:gd name="T5" fmla="*/ 584 h 614"/>
                <a:gd name="T6" fmla="*/ 307 w 2604"/>
                <a:gd name="T7" fmla="*/ 614 h 614"/>
                <a:gd name="T8" fmla="*/ 307 w 2604"/>
                <a:gd name="T9" fmla="*/ 614 h 614"/>
                <a:gd name="T10" fmla="*/ 322 w 2604"/>
                <a:gd name="T11" fmla="*/ 613 h 614"/>
                <a:gd name="T12" fmla="*/ 327 w 2604"/>
                <a:gd name="T13" fmla="*/ 613 h 614"/>
                <a:gd name="T14" fmla="*/ 337 w 2604"/>
                <a:gd name="T15" fmla="*/ 612 h 614"/>
                <a:gd name="T16" fmla="*/ 342 w 2604"/>
                <a:gd name="T17" fmla="*/ 611 h 614"/>
                <a:gd name="T18" fmla="*/ 352 w 2604"/>
                <a:gd name="T19" fmla="*/ 610 h 614"/>
                <a:gd name="T20" fmla="*/ 358 w 2604"/>
                <a:gd name="T21" fmla="*/ 609 h 614"/>
                <a:gd name="T22" fmla="*/ 366 w 2604"/>
                <a:gd name="T23" fmla="*/ 608 h 614"/>
                <a:gd name="T24" fmla="*/ 372 w 2604"/>
                <a:gd name="T25" fmla="*/ 607 h 614"/>
                <a:gd name="T26" fmla="*/ 380 w 2604"/>
                <a:gd name="T27" fmla="*/ 605 h 614"/>
                <a:gd name="T28" fmla="*/ 387 w 2604"/>
                <a:gd name="T29" fmla="*/ 603 h 614"/>
                <a:gd name="T30" fmla="*/ 393 w 2604"/>
                <a:gd name="T31" fmla="*/ 601 h 614"/>
                <a:gd name="T32" fmla="*/ 401 w 2604"/>
                <a:gd name="T33" fmla="*/ 599 h 614"/>
                <a:gd name="T34" fmla="*/ 406 w 2604"/>
                <a:gd name="T35" fmla="*/ 597 h 614"/>
                <a:gd name="T36" fmla="*/ 415 w 2604"/>
                <a:gd name="T37" fmla="*/ 594 h 614"/>
                <a:gd name="T38" fmla="*/ 415 w 2604"/>
                <a:gd name="T39" fmla="*/ 594 h 614"/>
                <a:gd name="T40" fmla="*/ 415 w 2604"/>
                <a:gd name="T41" fmla="*/ 594 h 614"/>
                <a:gd name="T42" fmla="*/ 528 w 2604"/>
                <a:gd name="T43" fmla="*/ 519 h 614"/>
                <a:gd name="T44" fmla="*/ 528 w 2604"/>
                <a:gd name="T45" fmla="*/ 519 h 614"/>
                <a:gd name="T46" fmla="*/ 530 w 2604"/>
                <a:gd name="T47" fmla="*/ 517 h 614"/>
                <a:gd name="T48" fmla="*/ 532 w 2604"/>
                <a:gd name="T49" fmla="*/ 515 h 614"/>
                <a:gd name="T50" fmla="*/ 536 w 2604"/>
                <a:gd name="T51" fmla="*/ 511 h 614"/>
                <a:gd name="T52" fmla="*/ 536 w 2604"/>
                <a:gd name="T53" fmla="*/ 511 h 614"/>
                <a:gd name="T54" fmla="*/ 538 w 2604"/>
                <a:gd name="T55" fmla="*/ 508 h 614"/>
                <a:gd name="T56" fmla="*/ 543 w 2604"/>
                <a:gd name="T57" fmla="*/ 503 h 614"/>
                <a:gd name="T58" fmla="*/ 543 w 2604"/>
                <a:gd name="T59" fmla="*/ 503 h 614"/>
                <a:gd name="T60" fmla="*/ 543 w 2604"/>
                <a:gd name="T61" fmla="*/ 502 h 614"/>
                <a:gd name="T62" fmla="*/ 545 w 2604"/>
                <a:gd name="T63" fmla="*/ 501 h 614"/>
                <a:gd name="T64" fmla="*/ 546 w 2604"/>
                <a:gd name="T65" fmla="*/ 499 h 614"/>
                <a:gd name="T66" fmla="*/ 552 w 2604"/>
                <a:gd name="T67" fmla="*/ 492 h 614"/>
                <a:gd name="T68" fmla="*/ 553 w 2604"/>
                <a:gd name="T69" fmla="*/ 490 h 614"/>
                <a:gd name="T70" fmla="*/ 798 w 2604"/>
                <a:gd name="T71" fmla="*/ 614 h 614"/>
                <a:gd name="T72" fmla="*/ 2506 w 2604"/>
                <a:gd name="T73" fmla="*/ 614 h 614"/>
                <a:gd name="T74" fmla="*/ 2544 w 2604"/>
                <a:gd name="T75" fmla="*/ 606 h 614"/>
                <a:gd name="T76" fmla="*/ 2545 w 2604"/>
                <a:gd name="T77" fmla="*/ 606 h 614"/>
                <a:gd name="T78" fmla="*/ 2549 w 2604"/>
                <a:gd name="T79" fmla="*/ 604 h 614"/>
                <a:gd name="T80" fmla="*/ 2575 w 2604"/>
                <a:gd name="T81" fmla="*/ 585 h 614"/>
                <a:gd name="T82" fmla="*/ 2576 w 2604"/>
                <a:gd name="T83" fmla="*/ 585 h 614"/>
                <a:gd name="T84" fmla="*/ 2604 w 2604"/>
                <a:gd name="T85" fmla="*/ 515 h 614"/>
                <a:gd name="T86" fmla="*/ 2604 w 2604"/>
                <a:gd name="T87" fmla="*/ 515 h 614"/>
                <a:gd name="T88" fmla="*/ 2604 w 2604"/>
                <a:gd name="T89" fmla="*/ 491 h 614"/>
                <a:gd name="T90" fmla="*/ 2604 w 2604"/>
                <a:gd name="T91" fmla="*/ 491 h 614"/>
                <a:gd name="T92" fmla="*/ 2562 w 2604"/>
                <a:gd name="T93" fmla="*/ 491 h 614"/>
                <a:gd name="T94" fmla="*/ 2562 w 2604"/>
                <a:gd name="T95" fmla="*/ 148 h 614"/>
                <a:gd name="T96" fmla="*/ 2461 w 2604"/>
                <a:gd name="T97" fmla="*/ 47 h 614"/>
                <a:gd name="T98" fmla="*/ 471 w 2604"/>
                <a:gd name="T99" fmla="*/ 47 h 614"/>
                <a:gd name="T100" fmla="*/ 307 w 2604"/>
                <a:gd name="T101" fmla="*/ 0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04" h="614">
                  <a:moveTo>
                    <a:pt x="307" y="0"/>
                  </a:moveTo>
                  <a:cubicBezTo>
                    <a:pt x="137" y="0"/>
                    <a:pt x="0" y="137"/>
                    <a:pt x="0" y="307"/>
                  </a:cubicBezTo>
                  <a:cubicBezTo>
                    <a:pt x="0" y="429"/>
                    <a:pt x="72" y="535"/>
                    <a:pt x="175" y="584"/>
                  </a:cubicBezTo>
                  <a:cubicBezTo>
                    <a:pt x="215" y="603"/>
                    <a:pt x="260" y="614"/>
                    <a:pt x="307" y="614"/>
                  </a:cubicBezTo>
                  <a:cubicBezTo>
                    <a:pt x="307" y="614"/>
                    <a:pt x="307" y="614"/>
                    <a:pt x="307" y="614"/>
                  </a:cubicBezTo>
                  <a:cubicBezTo>
                    <a:pt x="312" y="614"/>
                    <a:pt x="317" y="613"/>
                    <a:pt x="322" y="613"/>
                  </a:cubicBezTo>
                  <a:cubicBezTo>
                    <a:pt x="324" y="613"/>
                    <a:pt x="325" y="613"/>
                    <a:pt x="327" y="613"/>
                  </a:cubicBezTo>
                  <a:cubicBezTo>
                    <a:pt x="330" y="613"/>
                    <a:pt x="334" y="612"/>
                    <a:pt x="337" y="612"/>
                  </a:cubicBezTo>
                  <a:cubicBezTo>
                    <a:pt x="339" y="612"/>
                    <a:pt x="341" y="612"/>
                    <a:pt x="342" y="611"/>
                  </a:cubicBezTo>
                  <a:cubicBezTo>
                    <a:pt x="346" y="611"/>
                    <a:pt x="349" y="611"/>
                    <a:pt x="352" y="610"/>
                  </a:cubicBezTo>
                  <a:cubicBezTo>
                    <a:pt x="354" y="610"/>
                    <a:pt x="356" y="610"/>
                    <a:pt x="358" y="609"/>
                  </a:cubicBezTo>
                  <a:cubicBezTo>
                    <a:pt x="360" y="609"/>
                    <a:pt x="363" y="608"/>
                    <a:pt x="366" y="608"/>
                  </a:cubicBezTo>
                  <a:cubicBezTo>
                    <a:pt x="368" y="607"/>
                    <a:pt x="370" y="607"/>
                    <a:pt x="372" y="607"/>
                  </a:cubicBezTo>
                  <a:cubicBezTo>
                    <a:pt x="375" y="606"/>
                    <a:pt x="377" y="605"/>
                    <a:pt x="380" y="605"/>
                  </a:cubicBezTo>
                  <a:cubicBezTo>
                    <a:pt x="382" y="604"/>
                    <a:pt x="384" y="604"/>
                    <a:pt x="387" y="603"/>
                  </a:cubicBezTo>
                  <a:cubicBezTo>
                    <a:pt x="389" y="602"/>
                    <a:pt x="391" y="602"/>
                    <a:pt x="393" y="601"/>
                  </a:cubicBezTo>
                  <a:cubicBezTo>
                    <a:pt x="396" y="600"/>
                    <a:pt x="398" y="600"/>
                    <a:pt x="401" y="599"/>
                  </a:cubicBezTo>
                  <a:cubicBezTo>
                    <a:pt x="402" y="598"/>
                    <a:pt x="404" y="598"/>
                    <a:pt x="406" y="597"/>
                  </a:cubicBezTo>
                  <a:cubicBezTo>
                    <a:pt x="409" y="596"/>
                    <a:pt x="412" y="595"/>
                    <a:pt x="415" y="594"/>
                  </a:cubicBezTo>
                  <a:cubicBezTo>
                    <a:pt x="415" y="594"/>
                    <a:pt x="415" y="594"/>
                    <a:pt x="415" y="594"/>
                  </a:cubicBezTo>
                  <a:cubicBezTo>
                    <a:pt x="415" y="594"/>
                    <a:pt x="415" y="594"/>
                    <a:pt x="415" y="594"/>
                  </a:cubicBezTo>
                  <a:cubicBezTo>
                    <a:pt x="458" y="578"/>
                    <a:pt x="497" y="552"/>
                    <a:pt x="528" y="519"/>
                  </a:cubicBezTo>
                  <a:cubicBezTo>
                    <a:pt x="528" y="519"/>
                    <a:pt x="528" y="519"/>
                    <a:pt x="528" y="519"/>
                  </a:cubicBezTo>
                  <a:cubicBezTo>
                    <a:pt x="529" y="519"/>
                    <a:pt x="529" y="518"/>
                    <a:pt x="530" y="517"/>
                  </a:cubicBezTo>
                  <a:cubicBezTo>
                    <a:pt x="531" y="517"/>
                    <a:pt x="532" y="516"/>
                    <a:pt x="532" y="515"/>
                  </a:cubicBezTo>
                  <a:cubicBezTo>
                    <a:pt x="534" y="513"/>
                    <a:pt x="535" y="512"/>
                    <a:pt x="536" y="511"/>
                  </a:cubicBezTo>
                  <a:cubicBezTo>
                    <a:pt x="536" y="511"/>
                    <a:pt x="536" y="511"/>
                    <a:pt x="536" y="511"/>
                  </a:cubicBezTo>
                  <a:cubicBezTo>
                    <a:pt x="537" y="510"/>
                    <a:pt x="537" y="509"/>
                    <a:pt x="538" y="508"/>
                  </a:cubicBezTo>
                  <a:cubicBezTo>
                    <a:pt x="540" y="507"/>
                    <a:pt x="541" y="505"/>
                    <a:pt x="543" y="503"/>
                  </a:cubicBezTo>
                  <a:cubicBezTo>
                    <a:pt x="543" y="503"/>
                    <a:pt x="543" y="503"/>
                    <a:pt x="543" y="503"/>
                  </a:cubicBezTo>
                  <a:cubicBezTo>
                    <a:pt x="543" y="502"/>
                    <a:pt x="543" y="502"/>
                    <a:pt x="543" y="502"/>
                  </a:cubicBezTo>
                  <a:cubicBezTo>
                    <a:pt x="544" y="502"/>
                    <a:pt x="544" y="501"/>
                    <a:pt x="545" y="501"/>
                  </a:cubicBezTo>
                  <a:cubicBezTo>
                    <a:pt x="545" y="500"/>
                    <a:pt x="546" y="499"/>
                    <a:pt x="546" y="499"/>
                  </a:cubicBezTo>
                  <a:cubicBezTo>
                    <a:pt x="548" y="496"/>
                    <a:pt x="550" y="494"/>
                    <a:pt x="552" y="492"/>
                  </a:cubicBezTo>
                  <a:cubicBezTo>
                    <a:pt x="552" y="491"/>
                    <a:pt x="552" y="491"/>
                    <a:pt x="553" y="490"/>
                  </a:cubicBezTo>
                  <a:cubicBezTo>
                    <a:pt x="609" y="565"/>
                    <a:pt x="698" y="614"/>
                    <a:pt x="798" y="614"/>
                  </a:cubicBezTo>
                  <a:cubicBezTo>
                    <a:pt x="2506" y="614"/>
                    <a:pt x="2506" y="614"/>
                    <a:pt x="2506" y="614"/>
                  </a:cubicBezTo>
                  <a:cubicBezTo>
                    <a:pt x="2520" y="614"/>
                    <a:pt x="2533" y="611"/>
                    <a:pt x="2544" y="606"/>
                  </a:cubicBezTo>
                  <a:cubicBezTo>
                    <a:pt x="2545" y="606"/>
                    <a:pt x="2545" y="606"/>
                    <a:pt x="2545" y="606"/>
                  </a:cubicBezTo>
                  <a:cubicBezTo>
                    <a:pt x="2546" y="605"/>
                    <a:pt x="2547" y="604"/>
                    <a:pt x="2549" y="604"/>
                  </a:cubicBezTo>
                  <a:cubicBezTo>
                    <a:pt x="2559" y="599"/>
                    <a:pt x="2568" y="593"/>
                    <a:pt x="2575" y="585"/>
                  </a:cubicBezTo>
                  <a:cubicBezTo>
                    <a:pt x="2576" y="585"/>
                    <a:pt x="2576" y="585"/>
                    <a:pt x="2576" y="585"/>
                  </a:cubicBezTo>
                  <a:cubicBezTo>
                    <a:pt x="2593" y="567"/>
                    <a:pt x="2604" y="542"/>
                    <a:pt x="2604" y="515"/>
                  </a:cubicBezTo>
                  <a:cubicBezTo>
                    <a:pt x="2604" y="515"/>
                    <a:pt x="2604" y="515"/>
                    <a:pt x="2604" y="515"/>
                  </a:cubicBezTo>
                  <a:cubicBezTo>
                    <a:pt x="2604" y="491"/>
                    <a:pt x="2604" y="491"/>
                    <a:pt x="2604" y="491"/>
                  </a:cubicBezTo>
                  <a:cubicBezTo>
                    <a:pt x="2604" y="491"/>
                    <a:pt x="2604" y="491"/>
                    <a:pt x="2604" y="491"/>
                  </a:cubicBezTo>
                  <a:cubicBezTo>
                    <a:pt x="2562" y="491"/>
                    <a:pt x="2562" y="491"/>
                    <a:pt x="2562" y="491"/>
                  </a:cubicBezTo>
                  <a:cubicBezTo>
                    <a:pt x="2562" y="148"/>
                    <a:pt x="2562" y="148"/>
                    <a:pt x="2562" y="148"/>
                  </a:cubicBezTo>
                  <a:cubicBezTo>
                    <a:pt x="2562" y="92"/>
                    <a:pt x="2517" y="47"/>
                    <a:pt x="2461" y="47"/>
                  </a:cubicBezTo>
                  <a:cubicBezTo>
                    <a:pt x="471" y="47"/>
                    <a:pt x="471" y="47"/>
                    <a:pt x="471" y="47"/>
                  </a:cubicBezTo>
                  <a:cubicBezTo>
                    <a:pt x="423" y="17"/>
                    <a:pt x="367" y="0"/>
                    <a:pt x="307" y="0"/>
                  </a:cubicBezTo>
                </a:path>
              </a:pathLst>
            </a:custGeom>
            <a:solidFill>
              <a:schemeClr val="bg2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6">
              <a:extLst>
                <a:ext uri="{FF2B5EF4-FFF2-40B4-BE49-F238E27FC236}">
                  <a16:creationId xmlns:a16="http://schemas.microsoft.com/office/drawing/2014/main" id="{800969C0-65C4-5AF1-D175-49A5541E2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5288" y="2635250"/>
              <a:ext cx="1389063" cy="13906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 b="1">
                <a:solidFill>
                  <a:schemeClr val="accent2"/>
                </a:solidFill>
              </a:endParaRPr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47FD320D-407B-F2AA-FBC3-A4D44C4CD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563" y="2352675"/>
              <a:ext cx="7850188" cy="1816100"/>
            </a:xfrm>
            <a:custGeom>
              <a:avLst/>
              <a:gdLst>
                <a:gd name="T0" fmla="*/ 0 w 2091"/>
                <a:gd name="T1" fmla="*/ 0 h 482"/>
                <a:gd name="T2" fmla="*/ 143 w 2091"/>
                <a:gd name="T3" fmla="*/ 259 h 482"/>
                <a:gd name="T4" fmla="*/ 143 w 2091"/>
                <a:gd name="T5" fmla="*/ 262 h 482"/>
                <a:gd name="T6" fmla="*/ 327 w 2091"/>
                <a:gd name="T7" fmla="*/ 444 h 482"/>
                <a:gd name="T8" fmla="*/ 327 w 2091"/>
                <a:gd name="T9" fmla="*/ 482 h 482"/>
                <a:gd name="T10" fmla="*/ 2091 w 2091"/>
                <a:gd name="T11" fmla="*/ 482 h 482"/>
                <a:gd name="T12" fmla="*/ 2091 w 2091"/>
                <a:gd name="T13" fmla="*/ 100 h 482"/>
                <a:gd name="T14" fmla="*/ 1990 w 2091"/>
                <a:gd name="T15" fmla="*/ 0 h 482"/>
                <a:gd name="T16" fmla="*/ 0 w 2091"/>
                <a:gd name="T17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91" h="482">
                  <a:moveTo>
                    <a:pt x="0" y="0"/>
                  </a:moveTo>
                  <a:cubicBezTo>
                    <a:pt x="86" y="54"/>
                    <a:pt x="143" y="150"/>
                    <a:pt x="143" y="259"/>
                  </a:cubicBezTo>
                  <a:cubicBezTo>
                    <a:pt x="143" y="260"/>
                    <a:pt x="143" y="261"/>
                    <a:pt x="143" y="262"/>
                  </a:cubicBezTo>
                  <a:cubicBezTo>
                    <a:pt x="144" y="363"/>
                    <a:pt x="226" y="444"/>
                    <a:pt x="327" y="444"/>
                  </a:cubicBezTo>
                  <a:cubicBezTo>
                    <a:pt x="327" y="482"/>
                    <a:pt x="327" y="482"/>
                    <a:pt x="327" y="482"/>
                  </a:cubicBezTo>
                  <a:cubicBezTo>
                    <a:pt x="2091" y="482"/>
                    <a:pt x="2091" y="482"/>
                    <a:pt x="2091" y="482"/>
                  </a:cubicBezTo>
                  <a:cubicBezTo>
                    <a:pt x="2091" y="100"/>
                    <a:pt x="2091" y="100"/>
                    <a:pt x="2091" y="100"/>
                  </a:cubicBezTo>
                  <a:cubicBezTo>
                    <a:pt x="2091" y="45"/>
                    <a:pt x="2046" y="0"/>
                    <a:pt x="19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35690B3D-6B29-A1A3-4757-7D44547D92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8088" y="2171700"/>
              <a:ext cx="2305050" cy="2314575"/>
            </a:xfrm>
            <a:custGeom>
              <a:avLst/>
              <a:gdLst>
                <a:gd name="T0" fmla="*/ 307 w 614"/>
                <a:gd name="T1" fmla="*/ 0 h 614"/>
                <a:gd name="T2" fmla="*/ 0 w 614"/>
                <a:gd name="T3" fmla="*/ 307 h 614"/>
                <a:gd name="T4" fmla="*/ 307 w 614"/>
                <a:gd name="T5" fmla="*/ 614 h 614"/>
                <a:gd name="T6" fmla="*/ 614 w 614"/>
                <a:gd name="T7" fmla="*/ 307 h 614"/>
                <a:gd name="T8" fmla="*/ 307 w 614"/>
                <a:gd name="T9" fmla="*/ 0 h 614"/>
                <a:gd name="T10" fmla="*/ 307 w 614"/>
                <a:gd name="T11" fmla="*/ 492 h 614"/>
                <a:gd name="T12" fmla="*/ 122 w 614"/>
                <a:gd name="T13" fmla="*/ 307 h 614"/>
                <a:gd name="T14" fmla="*/ 307 w 614"/>
                <a:gd name="T15" fmla="*/ 123 h 614"/>
                <a:gd name="T16" fmla="*/ 492 w 614"/>
                <a:gd name="T17" fmla="*/ 307 h 614"/>
                <a:gd name="T18" fmla="*/ 307 w 614"/>
                <a:gd name="T19" fmla="*/ 492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4" h="614">
                  <a:moveTo>
                    <a:pt x="307" y="0"/>
                  </a:moveTo>
                  <a:cubicBezTo>
                    <a:pt x="137" y="0"/>
                    <a:pt x="0" y="138"/>
                    <a:pt x="0" y="307"/>
                  </a:cubicBezTo>
                  <a:cubicBezTo>
                    <a:pt x="0" y="477"/>
                    <a:pt x="137" y="614"/>
                    <a:pt x="307" y="614"/>
                  </a:cubicBezTo>
                  <a:cubicBezTo>
                    <a:pt x="476" y="614"/>
                    <a:pt x="614" y="477"/>
                    <a:pt x="614" y="307"/>
                  </a:cubicBezTo>
                  <a:cubicBezTo>
                    <a:pt x="614" y="138"/>
                    <a:pt x="476" y="0"/>
                    <a:pt x="307" y="0"/>
                  </a:cubicBezTo>
                  <a:close/>
                  <a:moveTo>
                    <a:pt x="307" y="492"/>
                  </a:moveTo>
                  <a:cubicBezTo>
                    <a:pt x="205" y="492"/>
                    <a:pt x="122" y="409"/>
                    <a:pt x="122" y="307"/>
                  </a:cubicBezTo>
                  <a:cubicBezTo>
                    <a:pt x="122" y="205"/>
                    <a:pt x="205" y="123"/>
                    <a:pt x="307" y="123"/>
                  </a:cubicBezTo>
                  <a:cubicBezTo>
                    <a:pt x="409" y="123"/>
                    <a:pt x="492" y="205"/>
                    <a:pt x="492" y="307"/>
                  </a:cubicBezTo>
                  <a:cubicBezTo>
                    <a:pt x="492" y="409"/>
                    <a:pt x="409" y="492"/>
                    <a:pt x="307" y="4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D0733C2E-2CB4-7BA7-37A8-206E2B1F5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688" y="3340100"/>
              <a:ext cx="323850" cy="792163"/>
            </a:xfrm>
            <a:custGeom>
              <a:avLst/>
              <a:gdLst>
                <a:gd name="T0" fmla="*/ 86 w 86"/>
                <a:gd name="T1" fmla="*/ 181 h 210"/>
                <a:gd name="T2" fmla="*/ 85 w 86"/>
                <a:gd name="T3" fmla="*/ 182 h 210"/>
                <a:gd name="T4" fmla="*/ 79 w 86"/>
                <a:gd name="T5" fmla="*/ 189 h 210"/>
                <a:gd name="T6" fmla="*/ 76 w 86"/>
                <a:gd name="T7" fmla="*/ 194 h 210"/>
                <a:gd name="T8" fmla="*/ 76 w 86"/>
                <a:gd name="T9" fmla="*/ 194 h 210"/>
                <a:gd name="T10" fmla="*/ 71 w 86"/>
                <a:gd name="T11" fmla="*/ 199 h 210"/>
                <a:gd name="T12" fmla="*/ 66 w 86"/>
                <a:gd name="T13" fmla="*/ 205 h 210"/>
                <a:gd name="T14" fmla="*/ 61 w 86"/>
                <a:gd name="T15" fmla="*/ 210 h 210"/>
                <a:gd name="T16" fmla="*/ 0 w 86"/>
                <a:gd name="T17" fmla="*/ 89 h 210"/>
                <a:gd name="T18" fmla="*/ 12 w 86"/>
                <a:gd name="T19" fmla="*/ 64 h 210"/>
                <a:gd name="T20" fmla="*/ 13 w 86"/>
                <a:gd name="T21" fmla="*/ 61 h 210"/>
                <a:gd name="T22" fmla="*/ 17 w 86"/>
                <a:gd name="T23" fmla="*/ 50 h 210"/>
                <a:gd name="T24" fmla="*/ 18 w 86"/>
                <a:gd name="T25" fmla="*/ 46 h 210"/>
                <a:gd name="T26" fmla="*/ 19 w 86"/>
                <a:gd name="T27" fmla="*/ 42 h 210"/>
                <a:gd name="T28" fmla="*/ 20 w 86"/>
                <a:gd name="T29" fmla="*/ 39 h 210"/>
                <a:gd name="T30" fmla="*/ 21 w 86"/>
                <a:gd name="T31" fmla="*/ 34 h 210"/>
                <a:gd name="T32" fmla="*/ 21 w 86"/>
                <a:gd name="T33" fmla="*/ 32 h 210"/>
                <a:gd name="T34" fmla="*/ 22 w 86"/>
                <a:gd name="T35" fmla="*/ 28 h 210"/>
                <a:gd name="T36" fmla="*/ 24 w 86"/>
                <a:gd name="T37" fmla="*/ 11 h 210"/>
                <a:gd name="T38" fmla="*/ 24 w 86"/>
                <a:gd name="T39" fmla="*/ 7 h 210"/>
                <a:gd name="T40" fmla="*/ 24 w 86"/>
                <a:gd name="T41" fmla="*/ 6 h 210"/>
                <a:gd name="T42" fmla="*/ 24 w 86"/>
                <a:gd name="T43" fmla="*/ 2 h 210"/>
                <a:gd name="T44" fmla="*/ 25 w 86"/>
                <a:gd name="T45" fmla="*/ 0 h 210"/>
                <a:gd name="T46" fmla="*/ 86 w 86"/>
                <a:gd name="T47" fmla="*/ 18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" h="210">
                  <a:moveTo>
                    <a:pt x="86" y="181"/>
                  </a:moveTo>
                  <a:cubicBezTo>
                    <a:pt x="85" y="182"/>
                    <a:pt x="85" y="182"/>
                    <a:pt x="85" y="182"/>
                  </a:cubicBezTo>
                  <a:cubicBezTo>
                    <a:pt x="83" y="185"/>
                    <a:pt x="81" y="187"/>
                    <a:pt x="79" y="189"/>
                  </a:cubicBezTo>
                  <a:cubicBezTo>
                    <a:pt x="78" y="191"/>
                    <a:pt x="77" y="192"/>
                    <a:pt x="76" y="194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4" y="196"/>
                    <a:pt x="73" y="197"/>
                    <a:pt x="71" y="199"/>
                  </a:cubicBezTo>
                  <a:cubicBezTo>
                    <a:pt x="69" y="201"/>
                    <a:pt x="68" y="203"/>
                    <a:pt x="66" y="205"/>
                  </a:cubicBezTo>
                  <a:cubicBezTo>
                    <a:pt x="64" y="207"/>
                    <a:pt x="63" y="208"/>
                    <a:pt x="61" y="210"/>
                  </a:cubicBezTo>
                  <a:cubicBezTo>
                    <a:pt x="34" y="174"/>
                    <a:pt x="12" y="134"/>
                    <a:pt x="0" y="89"/>
                  </a:cubicBezTo>
                  <a:cubicBezTo>
                    <a:pt x="5" y="81"/>
                    <a:pt x="9" y="73"/>
                    <a:pt x="12" y="64"/>
                  </a:cubicBezTo>
                  <a:cubicBezTo>
                    <a:pt x="12" y="63"/>
                    <a:pt x="13" y="62"/>
                    <a:pt x="13" y="61"/>
                  </a:cubicBezTo>
                  <a:cubicBezTo>
                    <a:pt x="15" y="58"/>
                    <a:pt x="16" y="54"/>
                    <a:pt x="17" y="50"/>
                  </a:cubicBezTo>
                  <a:cubicBezTo>
                    <a:pt x="17" y="49"/>
                    <a:pt x="18" y="48"/>
                    <a:pt x="18" y="46"/>
                  </a:cubicBezTo>
                  <a:cubicBezTo>
                    <a:pt x="18" y="45"/>
                    <a:pt x="19" y="44"/>
                    <a:pt x="19" y="42"/>
                  </a:cubicBezTo>
                  <a:cubicBezTo>
                    <a:pt x="19" y="41"/>
                    <a:pt x="20" y="40"/>
                    <a:pt x="20" y="39"/>
                  </a:cubicBezTo>
                  <a:cubicBezTo>
                    <a:pt x="20" y="37"/>
                    <a:pt x="21" y="36"/>
                    <a:pt x="21" y="34"/>
                  </a:cubicBezTo>
                  <a:cubicBezTo>
                    <a:pt x="21" y="34"/>
                    <a:pt x="21" y="33"/>
                    <a:pt x="21" y="32"/>
                  </a:cubicBezTo>
                  <a:cubicBezTo>
                    <a:pt x="22" y="31"/>
                    <a:pt x="22" y="29"/>
                    <a:pt x="22" y="28"/>
                  </a:cubicBezTo>
                  <a:cubicBezTo>
                    <a:pt x="23" y="22"/>
                    <a:pt x="24" y="17"/>
                    <a:pt x="24" y="11"/>
                  </a:cubicBezTo>
                  <a:cubicBezTo>
                    <a:pt x="24" y="10"/>
                    <a:pt x="24" y="9"/>
                    <a:pt x="24" y="7"/>
                  </a:cubicBezTo>
                  <a:cubicBezTo>
                    <a:pt x="24" y="7"/>
                    <a:pt x="24" y="6"/>
                    <a:pt x="24" y="6"/>
                  </a:cubicBezTo>
                  <a:cubicBezTo>
                    <a:pt x="24" y="5"/>
                    <a:pt x="24" y="4"/>
                    <a:pt x="24" y="2"/>
                  </a:cubicBezTo>
                  <a:cubicBezTo>
                    <a:pt x="24" y="1"/>
                    <a:pt x="25" y="0"/>
                    <a:pt x="25" y="0"/>
                  </a:cubicBezTo>
                  <a:cubicBezTo>
                    <a:pt x="25" y="68"/>
                    <a:pt x="48" y="130"/>
                    <a:pt x="86" y="18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F8BBF3EA-68F2-3032-6B54-54187A09A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351" y="3328988"/>
              <a:ext cx="7929563" cy="1157288"/>
            </a:xfrm>
            <a:custGeom>
              <a:avLst/>
              <a:gdLst>
                <a:gd name="T0" fmla="*/ 306 w 2112"/>
                <a:gd name="T1" fmla="*/ 185 h 307"/>
                <a:gd name="T2" fmla="*/ 306 w 2112"/>
                <a:gd name="T3" fmla="*/ 185 h 307"/>
                <a:gd name="T4" fmla="*/ 122 w 2112"/>
                <a:gd name="T5" fmla="*/ 0 h 307"/>
                <a:gd name="T6" fmla="*/ 0 w 2112"/>
                <a:gd name="T7" fmla="*/ 0 h 307"/>
                <a:gd name="T8" fmla="*/ 306 w 2112"/>
                <a:gd name="T9" fmla="*/ 307 h 307"/>
                <a:gd name="T10" fmla="*/ 2014 w 2112"/>
                <a:gd name="T11" fmla="*/ 307 h 307"/>
                <a:gd name="T12" fmla="*/ 2112 w 2112"/>
                <a:gd name="T13" fmla="*/ 209 h 307"/>
                <a:gd name="T14" fmla="*/ 2112 w 2112"/>
                <a:gd name="T15" fmla="*/ 185 h 307"/>
                <a:gd name="T16" fmla="*/ 306 w 2112"/>
                <a:gd name="T17" fmla="*/ 185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2" h="307">
                  <a:moveTo>
                    <a:pt x="306" y="185"/>
                  </a:moveTo>
                  <a:cubicBezTo>
                    <a:pt x="306" y="185"/>
                    <a:pt x="306" y="185"/>
                    <a:pt x="306" y="185"/>
                  </a:cubicBezTo>
                  <a:cubicBezTo>
                    <a:pt x="205" y="185"/>
                    <a:pt x="122" y="102"/>
                    <a:pt x="1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"/>
                    <a:pt x="137" y="307"/>
                    <a:pt x="306" y="307"/>
                  </a:cubicBezTo>
                  <a:cubicBezTo>
                    <a:pt x="2014" y="307"/>
                    <a:pt x="2014" y="307"/>
                    <a:pt x="2014" y="307"/>
                  </a:cubicBezTo>
                  <a:cubicBezTo>
                    <a:pt x="2068" y="307"/>
                    <a:pt x="2112" y="263"/>
                    <a:pt x="2112" y="209"/>
                  </a:cubicBezTo>
                  <a:cubicBezTo>
                    <a:pt x="2112" y="185"/>
                    <a:pt x="2112" y="185"/>
                    <a:pt x="2112" y="185"/>
                  </a:cubicBezTo>
                  <a:lnTo>
                    <a:pt x="306" y="1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CF813CB8-634E-20CC-B07B-9BC5D336F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3138" y="3332163"/>
              <a:ext cx="0" cy="34925"/>
            </a:xfrm>
            <a:custGeom>
              <a:avLst/>
              <a:gdLst>
                <a:gd name="T0" fmla="*/ 0 h 9"/>
                <a:gd name="T1" fmla="*/ 9 h 9"/>
                <a:gd name="T2" fmla="*/ 2 h 9"/>
                <a:gd name="T3" fmla="*/ 0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9">
                  <a:moveTo>
                    <a:pt x="0" y="0"/>
                  </a:moveTo>
                  <a:cubicBezTo>
                    <a:pt x="0" y="3"/>
                    <a:pt x="0" y="6"/>
                    <a:pt x="0" y="9"/>
                  </a:cubicBezTo>
                  <a:cubicBezTo>
                    <a:pt x="0" y="6"/>
                    <a:pt x="0" y="4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8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2092FFE-A45F-D36D-F986-E197DD30F130}"/>
              </a:ext>
            </a:extLst>
          </p:cNvPr>
          <p:cNvGrpSpPr/>
          <p:nvPr userDrawn="1"/>
        </p:nvGrpSpPr>
        <p:grpSpPr>
          <a:xfrm>
            <a:off x="3267665" y="5046982"/>
            <a:ext cx="4148090" cy="1068346"/>
            <a:chOff x="1208088" y="2171700"/>
            <a:chExt cx="9775826" cy="2517776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05F1812A-64E0-8F68-B20B-CFBC28892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088" y="2376488"/>
              <a:ext cx="9775825" cy="2312988"/>
            </a:xfrm>
            <a:custGeom>
              <a:avLst/>
              <a:gdLst>
                <a:gd name="T0" fmla="*/ 307 w 2604"/>
                <a:gd name="T1" fmla="*/ 0 h 614"/>
                <a:gd name="T2" fmla="*/ 0 w 2604"/>
                <a:gd name="T3" fmla="*/ 307 h 614"/>
                <a:gd name="T4" fmla="*/ 175 w 2604"/>
                <a:gd name="T5" fmla="*/ 584 h 614"/>
                <a:gd name="T6" fmla="*/ 307 w 2604"/>
                <a:gd name="T7" fmla="*/ 614 h 614"/>
                <a:gd name="T8" fmla="*/ 307 w 2604"/>
                <a:gd name="T9" fmla="*/ 614 h 614"/>
                <a:gd name="T10" fmla="*/ 322 w 2604"/>
                <a:gd name="T11" fmla="*/ 613 h 614"/>
                <a:gd name="T12" fmla="*/ 327 w 2604"/>
                <a:gd name="T13" fmla="*/ 613 h 614"/>
                <a:gd name="T14" fmla="*/ 337 w 2604"/>
                <a:gd name="T15" fmla="*/ 612 h 614"/>
                <a:gd name="T16" fmla="*/ 342 w 2604"/>
                <a:gd name="T17" fmla="*/ 611 h 614"/>
                <a:gd name="T18" fmla="*/ 352 w 2604"/>
                <a:gd name="T19" fmla="*/ 610 h 614"/>
                <a:gd name="T20" fmla="*/ 358 w 2604"/>
                <a:gd name="T21" fmla="*/ 609 h 614"/>
                <a:gd name="T22" fmla="*/ 366 w 2604"/>
                <a:gd name="T23" fmla="*/ 608 h 614"/>
                <a:gd name="T24" fmla="*/ 372 w 2604"/>
                <a:gd name="T25" fmla="*/ 607 h 614"/>
                <a:gd name="T26" fmla="*/ 380 w 2604"/>
                <a:gd name="T27" fmla="*/ 605 h 614"/>
                <a:gd name="T28" fmla="*/ 387 w 2604"/>
                <a:gd name="T29" fmla="*/ 603 h 614"/>
                <a:gd name="T30" fmla="*/ 393 w 2604"/>
                <a:gd name="T31" fmla="*/ 601 h 614"/>
                <a:gd name="T32" fmla="*/ 401 w 2604"/>
                <a:gd name="T33" fmla="*/ 599 h 614"/>
                <a:gd name="T34" fmla="*/ 406 w 2604"/>
                <a:gd name="T35" fmla="*/ 597 h 614"/>
                <a:gd name="T36" fmla="*/ 415 w 2604"/>
                <a:gd name="T37" fmla="*/ 594 h 614"/>
                <a:gd name="T38" fmla="*/ 415 w 2604"/>
                <a:gd name="T39" fmla="*/ 594 h 614"/>
                <a:gd name="T40" fmla="*/ 415 w 2604"/>
                <a:gd name="T41" fmla="*/ 594 h 614"/>
                <a:gd name="T42" fmla="*/ 528 w 2604"/>
                <a:gd name="T43" fmla="*/ 519 h 614"/>
                <a:gd name="T44" fmla="*/ 528 w 2604"/>
                <a:gd name="T45" fmla="*/ 519 h 614"/>
                <a:gd name="T46" fmla="*/ 530 w 2604"/>
                <a:gd name="T47" fmla="*/ 517 h 614"/>
                <a:gd name="T48" fmla="*/ 532 w 2604"/>
                <a:gd name="T49" fmla="*/ 515 h 614"/>
                <a:gd name="T50" fmla="*/ 536 w 2604"/>
                <a:gd name="T51" fmla="*/ 511 h 614"/>
                <a:gd name="T52" fmla="*/ 536 w 2604"/>
                <a:gd name="T53" fmla="*/ 511 h 614"/>
                <a:gd name="T54" fmla="*/ 538 w 2604"/>
                <a:gd name="T55" fmla="*/ 508 h 614"/>
                <a:gd name="T56" fmla="*/ 543 w 2604"/>
                <a:gd name="T57" fmla="*/ 503 h 614"/>
                <a:gd name="T58" fmla="*/ 543 w 2604"/>
                <a:gd name="T59" fmla="*/ 503 h 614"/>
                <a:gd name="T60" fmla="*/ 543 w 2604"/>
                <a:gd name="T61" fmla="*/ 502 h 614"/>
                <a:gd name="T62" fmla="*/ 545 w 2604"/>
                <a:gd name="T63" fmla="*/ 501 h 614"/>
                <a:gd name="T64" fmla="*/ 546 w 2604"/>
                <a:gd name="T65" fmla="*/ 499 h 614"/>
                <a:gd name="T66" fmla="*/ 552 w 2604"/>
                <a:gd name="T67" fmla="*/ 492 h 614"/>
                <a:gd name="T68" fmla="*/ 553 w 2604"/>
                <a:gd name="T69" fmla="*/ 490 h 614"/>
                <a:gd name="T70" fmla="*/ 798 w 2604"/>
                <a:gd name="T71" fmla="*/ 614 h 614"/>
                <a:gd name="T72" fmla="*/ 2506 w 2604"/>
                <a:gd name="T73" fmla="*/ 614 h 614"/>
                <a:gd name="T74" fmla="*/ 2544 w 2604"/>
                <a:gd name="T75" fmla="*/ 606 h 614"/>
                <a:gd name="T76" fmla="*/ 2545 w 2604"/>
                <a:gd name="T77" fmla="*/ 606 h 614"/>
                <a:gd name="T78" fmla="*/ 2549 w 2604"/>
                <a:gd name="T79" fmla="*/ 604 h 614"/>
                <a:gd name="T80" fmla="*/ 2575 w 2604"/>
                <a:gd name="T81" fmla="*/ 585 h 614"/>
                <a:gd name="T82" fmla="*/ 2576 w 2604"/>
                <a:gd name="T83" fmla="*/ 585 h 614"/>
                <a:gd name="T84" fmla="*/ 2604 w 2604"/>
                <a:gd name="T85" fmla="*/ 515 h 614"/>
                <a:gd name="T86" fmla="*/ 2604 w 2604"/>
                <a:gd name="T87" fmla="*/ 515 h 614"/>
                <a:gd name="T88" fmla="*/ 2604 w 2604"/>
                <a:gd name="T89" fmla="*/ 491 h 614"/>
                <a:gd name="T90" fmla="*/ 2604 w 2604"/>
                <a:gd name="T91" fmla="*/ 491 h 614"/>
                <a:gd name="T92" fmla="*/ 2562 w 2604"/>
                <a:gd name="T93" fmla="*/ 491 h 614"/>
                <a:gd name="T94" fmla="*/ 2562 w 2604"/>
                <a:gd name="T95" fmla="*/ 148 h 614"/>
                <a:gd name="T96" fmla="*/ 2461 w 2604"/>
                <a:gd name="T97" fmla="*/ 47 h 614"/>
                <a:gd name="T98" fmla="*/ 471 w 2604"/>
                <a:gd name="T99" fmla="*/ 47 h 614"/>
                <a:gd name="T100" fmla="*/ 307 w 2604"/>
                <a:gd name="T101" fmla="*/ 0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04" h="614">
                  <a:moveTo>
                    <a:pt x="307" y="0"/>
                  </a:moveTo>
                  <a:cubicBezTo>
                    <a:pt x="137" y="0"/>
                    <a:pt x="0" y="137"/>
                    <a:pt x="0" y="307"/>
                  </a:cubicBezTo>
                  <a:cubicBezTo>
                    <a:pt x="0" y="429"/>
                    <a:pt x="72" y="535"/>
                    <a:pt x="175" y="584"/>
                  </a:cubicBezTo>
                  <a:cubicBezTo>
                    <a:pt x="215" y="603"/>
                    <a:pt x="260" y="614"/>
                    <a:pt x="307" y="614"/>
                  </a:cubicBezTo>
                  <a:cubicBezTo>
                    <a:pt x="307" y="614"/>
                    <a:pt x="307" y="614"/>
                    <a:pt x="307" y="614"/>
                  </a:cubicBezTo>
                  <a:cubicBezTo>
                    <a:pt x="312" y="614"/>
                    <a:pt x="317" y="613"/>
                    <a:pt x="322" y="613"/>
                  </a:cubicBezTo>
                  <a:cubicBezTo>
                    <a:pt x="324" y="613"/>
                    <a:pt x="325" y="613"/>
                    <a:pt x="327" y="613"/>
                  </a:cubicBezTo>
                  <a:cubicBezTo>
                    <a:pt x="330" y="613"/>
                    <a:pt x="334" y="612"/>
                    <a:pt x="337" y="612"/>
                  </a:cubicBezTo>
                  <a:cubicBezTo>
                    <a:pt x="339" y="612"/>
                    <a:pt x="341" y="612"/>
                    <a:pt x="342" y="611"/>
                  </a:cubicBezTo>
                  <a:cubicBezTo>
                    <a:pt x="346" y="611"/>
                    <a:pt x="349" y="611"/>
                    <a:pt x="352" y="610"/>
                  </a:cubicBezTo>
                  <a:cubicBezTo>
                    <a:pt x="354" y="610"/>
                    <a:pt x="356" y="610"/>
                    <a:pt x="358" y="609"/>
                  </a:cubicBezTo>
                  <a:cubicBezTo>
                    <a:pt x="360" y="609"/>
                    <a:pt x="363" y="608"/>
                    <a:pt x="366" y="608"/>
                  </a:cubicBezTo>
                  <a:cubicBezTo>
                    <a:pt x="368" y="607"/>
                    <a:pt x="370" y="607"/>
                    <a:pt x="372" y="607"/>
                  </a:cubicBezTo>
                  <a:cubicBezTo>
                    <a:pt x="375" y="606"/>
                    <a:pt x="377" y="605"/>
                    <a:pt x="380" y="605"/>
                  </a:cubicBezTo>
                  <a:cubicBezTo>
                    <a:pt x="382" y="604"/>
                    <a:pt x="384" y="604"/>
                    <a:pt x="387" y="603"/>
                  </a:cubicBezTo>
                  <a:cubicBezTo>
                    <a:pt x="389" y="602"/>
                    <a:pt x="391" y="602"/>
                    <a:pt x="393" y="601"/>
                  </a:cubicBezTo>
                  <a:cubicBezTo>
                    <a:pt x="396" y="600"/>
                    <a:pt x="398" y="600"/>
                    <a:pt x="401" y="599"/>
                  </a:cubicBezTo>
                  <a:cubicBezTo>
                    <a:pt x="402" y="598"/>
                    <a:pt x="404" y="598"/>
                    <a:pt x="406" y="597"/>
                  </a:cubicBezTo>
                  <a:cubicBezTo>
                    <a:pt x="409" y="596"/>
                    <a:pt x="412" y="595"/>
                    <a:pt x="415" y="594"/>
                  </a:cubicBezTo>
                  <a:cubicBezTo>
                    <a:pt x="415" y="594"/>
                    <a:pt x="415" y="594"/>
                    <a:pt x="415" y="594"/>
                  </a:cubicBezTo>
                  <a:cubicBezTo>
                    <a:pt x="415" y="594"/>
                    <a:pt x="415" y="594"/>
                    <a:pt x="415" y="594"/>
                  </a:cubicBezTo>
                  <a:cubicBezTo>
                    <a:pt x="458" y="578"/>
                    <a:pt x="497" y="552"/>
                    <a:pt x="528" y="519"/>
                  </a:cubicBezTo>
                  <a:cubicBezTo>
                    <a:pt x="528" y="519"/>
                    <a:pt x="528" y="519"/>
                    <a:pt x="528" y="519"/>
                  </a:cubicBezTo>
                  <a:cubicBezTo>
                    <a:pt x="529" y="519"/>
                    <a:pt x="529" y="518"/>
                    <a:pt x="530" y="517"/>
                  </a:cubicBezTo>
                  <a:cubicBezTo>
                    <a:pt x="531" y="517"/>
                    <a:pt x="532" y="516"/>
                    <a:pt x="532" y="515"/>
                  </a:cubicBezTo>
                  <a:cubicBezTo>
                    <a:pt x="534" y="513"/>
                    <a:pt x="535" y="512"/>
                    <a:pt x="536" y="511"/>
                  </a:cubicBezTo>
                  <a:cubicBezTo>
                    <a:pt x="536" y="511"/>
                    <a:pt x="536" y="511"/>
                    <a:pt x="536" y="511"/>
                  </a:cubicBezTo>
                  <a:cubicBezTo>
                    <a:pt x="537" y="510"/>
                    <a:pt x="537" y="509"/>
                    <a:pt x="538" y="508"/>
                  </a:cubicBezTo>
                  <a:cubicBezTo>
                    <a:pt x="540" y="507"/>
                    <a:pt x="541" y="505"/>
                    <a:pt x="543" y="503"/>
                  </a:cubicBezTo>
                  <a:cubicBezTo>
                    <a:pt x="543" y="503"/>
                    <a:pt x="543" y="503"/>
                    <a:pt x="543" y="503"/>
                  </a:cubicBezTo>
                  <a:cubicBezTo>
                    <a:pt x="543" y="502"/>
                    <a:pt x="543" y="502"/>
                    <a:pt x="543" y="502"/>
                  </a:cubicBezTo>
                  <a:cubicBezTo>
                    <a:pt x="544" y="502"/>
                    <a:pt x="544" y="501"/>
                    <a:pt x="545" y="501"/>
                  </a:cubicBezTo>
                  <a:cubicBezTo>
                    <a:pt x="545" y="500"/>
                    <a:pt x="546" y="499"/>
                    <a:pt x="546" y="499"/>
                  </a:cubicBezTo>
                  <a:cubicBezTo>
                    <a:pt x="548" y="496"/>
                    <a:pt x="550" y="494"/>
                    <a:pt x="552" y="492"/>
                  </a:cubicBezTo>
                  <a:cubicBezTo>
                    <a:pt x="552" y="491"/>
                    <a:pt x="552" y="491"/>
                    <a:pt x="553" y="490"/>
                  </a:cubicBezTo>
                  <a:cubicBezTo>
                    <a:pt x="609" y="565"/>
                    <a:pt x="698" y="614"/>
                    <a:pt x="798" y="614"/>
                  </a:cubicBezTo>
                  <a:cubicBezTo>
                    <a:pt x="2506" y="614"/>
                    <a:pt x="2506" y="614"/>
                    <a:pt x="2506" y="614"/>
                  </a:cubicBezTo>
                  <a:cubicBezTo>
                    <a:pt x="2520" y="614"/>
                    <a:pt x="2533" y="611"/>
                    <a:pt x="2544" y="606"/>
                  </a:cubicBezTo>
                  <a:cubicBezTo>
                    <a:pt x="2545" y="606"/>
                    <a:pt x="2545" y="606"/>
                    <a:pt x="2545" y="606"/>
                  </a:cubicBezTo>
                  <a:cubicBezTo>
                    <a:pt x="2546" y="605"/>
                    <a:pt x="2547" y="604"/>
                    <a:pt x="2549" y="604"/>
                  </a:cubicBezTo>
                  <a:cubicBezTo>
                    <a:pt x="2559" y="599"/>
                    <a:pt x="2568" y="593"/>
                    <a:pt x="2575" y="585"/>
                  </a:cubicBezTo>
                  <a:cubicBezTo>
                    <a:pt x="2576" y="585"/>
                    <a:pt x="2576" y="585"/>
                    <a:pt x="2576" y="585"/>
                  </a:cubicBezTo>
                  <a:cubicBezTo>
                    <a:pt x="2593" y="567"/>
                    <a:pt x="2604" y="542"/>
                    <a:pt x="2604" y="515"/>
                  </a:cubicBezTo>
                  <a:cubicBezTo>
                    <a:pt x="2604" y="515"/>
                    <a:pt x="2604" y="515"/>
                    <a:pt x="2604" y="515"/>
                  </a:cubicBezTo>
                  <a:cubicBezTo>
                    <a:pt x="2604" y="491"/>
                    <a:pt x="2604" y="491"/>
                    <a:pt x="2604" y="491"/>
                  </a:cubicBezTo>
                  <a:cubicBezTo>
                    <a:pt x="2604" y="491"/>
                    <a:pt x="2604" y="491"/>
                    <a:pt x="2604" y="491"/>
                  </a:cubicBezTo>
                  <a:cubicBezTo>
                    <a:pt x="2562" y="491"/>
                    <a:pt x="2562" y="491"/>
                    <a:pt x="2562" y="491"/>
                  </a:cubicBezTo>
                  <a:cubicBezTo>
                    <a:pt x="2562" y="148"/>
                    <a:pt x="2562" y="148"/>
                    <a:pt x="2562" y="148"/>
                  </a:cubicBezTo>
                  <a:cubicBezTo>
                    <a:pt x="2562" y="92"/>
                    <a:pt x="2517" y="47"/>
                    <a:pt x="2461" y="47"/>
                  </a:cubicBezTo>
                  <a:cubicBezTo>
                    <a:pt x="471" y="47"/>
                    <a:pt x="471" y="47"/>
                    <a:pt x="471" y="47"/>
                  </a:cubicBezTo>
                  <a:cubicBezTo>
                    <a:pt x="423" y="17"/>
                    <a:pt x="367" y="0"/>
                    <a:pt x="307" y="0"/>
                  </a:cubicBezTo>
                </a:path>
              </a:pathLst>
            </a:custGeom>
            <a:solidFill>
              <a:schemeClr val="bg2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6">
              <a:extLst>
                <a:ext uri="{FF2B5EF4-FFF2-40B4-BE49-F238E27FC236}">
                  <a16:creationId xmlns:a16="http://schemas.microsoft.com/office/drawing/2014/main" id="{15DC0D10-E666-F748-D23D-778446B04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5288" y="2635250"/>
              <a:ext cx="1389063" cy="13906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 b="1">
                <a:solidFill>
                  <a:schemeClr val="accent3"/>
                </a:solidFill>
              </a:endParaRPr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F57AF0D5-9567-3049-9440-FEBE9A38F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563" y="2352675"/>
              <a:ext cx="7850188" cy="1816100"/>
            </a:xfrm>
            <a:custGeom>
              <a:avLst/>
              <a:gdLst>
                <a:gd name="T0" fmla="*/ 0 w 2091"/>
                <a:gd name="T1" fmla="*/ 0 h 482"/>
                <a:gd name="T2" fmla="*/ 143 w 2091"/>
                <a:gd name="T3" fmla="*/ 259 h 482"/>
                <a:gd name="T4" fmla="*/ 143 w 2091"/>
                <a:gd name="T5" fmla="*/ 262 h 482"/>
                <a:gd name="T6" fmla="*/ 327 w 2091"/>
                <a:gd name="T7" fmla="*/ 444 h 482"/>
                <a:gd name="T8" fmla="*/ 327 w 2091"/>
                <a:gd name="T9" fmla="*/ 482 h 482"/>
                <a:gd name="T10" fmla="*/ 2091 w 2091"/>
                <a:gd name="T11" fmla="*/ 482 h 482"/>
                <a:gd name="T12" fmla="*/ 2091 w 2091"/>
                <a:gd name="T13" fmla="*/ 100 h 482"/>
                <a:gd name="T14" fmla="*/ 1990 w 2091"/>
                <a:gd name="T15" fmla="*/ 0 h 482"/>
                <a:gd name="T16" fmla="*/ 0 w 2091"/>
                <a:gd name="T17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91" h="482">
                  <a:moveTo>
                    <a:pt x="0" y="0"/>
                  </a:moveTo>
                  <a:cubicBezTo>
                    <a:pt x="86" y="54"/>
                    <a:pt x="143" y="150"/>
                    <a:pt x="143" y="259"/>
                  </a:cubicBezTo>
                  <a:cubicBezTo>
                    <a:pt x="143" y="260"/>
                    <a:pt x="143" y="261"/>
                    <a:pt x="143" y="262"/>
                  </a:cubicBezTo>
                  <a:cubicBezTo>
                    <a:pt x="144" y="363"/>
                    <a:pt x="226" y="444"/>
                    <a:pt x="327" y="444"/>
                  </a:cubicBezTo>
                  <a:cubicBezTo>
                    <a:pt x="327" y="482"/>
                    <a:pt x="327" y="482"/>
                    <a:pt x="327" y="482"/>
                  </a:cubicBezTo>
                  <a:cubicBezTo>
                    <a:pt x="2091" y="482"/>
                    <a:pt x="2091" y="482"/>
                    <a:pt x="2091" y="482"/>
                  </a:cubicBezTo>
                  <a:cubicBezTo>
                    <a:pt x="2091" y="100"/>
                    <a:pt x="2091" y="100"/>
                    <a:pt x="2091" y="100"/>
                  </a:cubicBezTo>
                  <a:cubicBezTo>
                    <a:pt x="2091" y="45"/>
                    <a:pt x="2046" y="0"/>
                    <a:pt x="19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5EA6069A-9DD7-6B8D-7EE7-DC27ECEF7A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8088" y="2171700"/>
              <a:ext cx="2305050" cy="2314575"/>
            </a:xfrm>
            <a:custGeom>
              <a:avLst/>
              <a:gdLst>
                <a:gd name="T0" fmla="*/ 307 w 614"/>
                <a:gd name="T1" fmla="*/ 0 h 614"/>
                <a:gd name="T2" fmla="*/ 0 w 614"/>
                <a:gd name="T3" fmla="*/ 307 h 614"/>
                <a:gd name="T4" fmla="*/ 307 w 614"/>
                <a:gd name="T5" fmla="*/ 614 h 614"/>
                <a:gd name="T6" fmla="*/ 614 w 614"/>
                <a:gd name="T7" fmla="*/ 307 h 614"/>
                <a:gd name="T8" fmla="*/ 307 w 614"/>
                <a:gd name="T9" fmla="*/ 0 h 614"/>
                <a:gd name="T10" fmla="*/ 307 w 614"/>
                <a:gd name="T11" fmla="*/ 492 h 614"/>
                <a:gd name="T12" fmla="*/ 122 w 614"/>
                <a:gd name="T13" fmla="*/ 307 h 614"/>
                <a:gd name="T14" fmla="*/ 307 w 614"/>
                <a:gd name="T15" fmla="*/ 123 h 614"/>
                <a:gd name="T16" fmla="*/ 492 w 614"/>
                <a:gd name="T17" fmla="*/ 307 h 614"/>
                <a:gd name="T18" fmla="*/ 307 w 614"/>
                <a:gd name="T19" fmla="*/ 492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4" h="614">
                  <a:moveTo>
                    <a:pt x="307" y="0"/>
                  </a:moveTo>
                  <a:cubicBezTo>
                    <a:pt x="137" y="0"/>
                    <a:pt x="0" y="138"/>
                    <a:pt x="0" y="307"/>
                  </a:cubicBezTo>
                  <a:cubicBezTo>
                    <a:pt x="0" y="477"/>
                    <a:pt x="137" y="614"/>
                    <a:pt x="307" y="614"/>
                  </a:cubicBezTo>
                  <a:cubicBezTo>
                    <a:pt x="476" y="614"/>
                    <a:pt x="614" y="477"/>
                    <a:pt x="614" y="307"/>
                  </a:cubicBezTo>
                  <a:cubicBezTo>
                    <a:pt x="614" y="138"/>
                    <a:pt x="476" y="0"/>
                    <a:pt x="307" y="0"/>
                  </a:cubicBezTo>
                  <a:close/>
                  <a:moveTo>
                    <a:pt x="307" y="492"/>
                  </a:moveTo>
                  <a:cubicBezTo>
                    <a:pt x="205" y="492"/>
                    <a:pt x="122" y="409"/>
                    <a:pt x="122" y="307"/>
                  </a:cubicBezTo>
                  <a:cubicBezTo>
                    <a:pt x="122" y="205"/>
                    <a:pt x="205" y="123"/>
                    <a:pt x="307" y="123"/>
                  </a:cubicBezTo>
                  <a:cubicBezTo>
                    <a:pt x="409" y="123"/>
                    <a:pt x="492" y="205"/>
                    <a:pt x="492" y="307"/>
                  </a:cubicBezTo>
                  <a:cubicBezTo>
                    <a:pt x="492" y="409"/>
                    <a:pt x="409" y="492"/>
                    <a:pt x="307" y="4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E414E33B-0AE1-759E-FED5-466A97B68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688" y="3340099"/>
              <a:ext cx="323850" cy="792164"/>
            </a:xfrm>
            <a:custGeom>
              <a:avLst/>
              <a:gdLst>
                <a:gd name="T0" fmla="*/ 86 w 86"/>
                <a:gd name="T1" fmla="*/ 181 h 210"/>
                <a:gd name="T2" fmla="*/ 85 w 86"/>
                <a:gd name="T3" fmla="*/ 182 h 210"/>
                <a:gd name="T4" fmla="*/ 79 w 86"/>
                <a:gd name="T5" fmla="*/ 189 h 210"/>
                <a:gd name="T6" fmla="*/ 76 w 86"/>
                <a:gd name="T7" fmla="*/ 194 h 210"/>
                <a:gd name="T8" fmla="*/ 76 w 86"/>
                <a:gd name="T9" fmla="*/ 194 h 210"/>
                <a:gd name="T10" fmla="*/ 71 w 86"/>
                <a:gd name="T11" fmla="*/ 199 h 210"/>
                <a:gd name="T12" fmla="*/ 66 w 86"/>
                <a:gd name="T13" fmla="*/ 205 h 210"/>
                <a:gd name="T14" fmla="*/ 61 w 86"/>
                <a:gd name="T15" fmla="*/ 210 h 210"/>
                <a:gd name="T16" fmla="*/ 0 w 86"/>
                <a:gd name="T17" fmla="*/ 89 h 210"/>
                <a:gd name="T18" fmla="*/ 12 w 86"/>
                <a:gd name="T19" fmla="*/ 64 h 210"/>
                <a:gd name="T20" fmla="*/ 13 w 86"/>
                <a:gd name="T21" fmla="*/ 61 h 210"/>
                <a:gd name="T22" fmla="*/ 17 w 86"/>
                <a:gd name="T23" fmla="*/ 50 h 210"/>
                <a:gd name="T24" fmla="*/ 18 w 86"/>
                <a:gd name="T25" fmla="*/ 46 h 210"/>
                <a:gd name="T26" fmla="*/ 19 w 86"/>
                <a:gd name="T27" fmla="*/ 42 h 210"/>
                <a:gd name="T28" fmla="*/ 20 w 86"/>
                <a:gd name="T29" fmla="*/ 39 h 210"/>
                <a:gd name="T30" fmla="*/ 21 w 86"/>
                <a:gd name="T31" fmla="*/ 34 h 210"/>
                <a:gd name="T32" fmla="*/ 21 w 86"/>
                <a:gd name="T33" fmla="*/ 32 h 210"/>
                <a:gd name="T34" fmla="*/ 22 w 86"/>
                <a:gd name="T35" fmla="*/ 28 h 210"/>
                <a:gd name="T36" fmla="*/ 24 w 86"/>
                <a:gd name="T37" fmla="*/ 11 h 210"/>
                <a:gd name="T38" fmla="*/ 24 w 86"/>
                <a:gd name="T39" fmla="*/ 7 h 210"/>
                <a:gd name="T40" fmla="*/ 24 w 86"/>
                <a:gd name="T41" fmla="*/ 6 h 210"/>
                <a:gd name="T42" fmla="*/ 24 w 86"/>
                <a:gd name="T43" fmla="*/ 2 h 210"/>
                <a:gd name="T44" fmla="*/ 25 w 86"/>
                <a:gd name="T45" fmla="*/ 0 h 210"/>
                <a:gd name="T46" fmla="*/ 86 w 86"/>
                <a:gd name="T47" fmla="*/ 18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" h="210">
                  <a:moveTo>
                    <a:pt x="86" y="181"/>
                  </a:moveTo>
                  <a:cubicBezTo>
                    <a:pt x="85" y="182"/>
                    <a:pt x="85" y="182"/>
                    <a:pt x="85" y="182"/>
                  </a:cubicBezTo>
                  <a:cubicBezTo>
                    <a:pt x="83" y="185"/>
                    <a:pt x="81" y="187"/>
                    <a:pt x="79" y="189"/>
                  </a:cubicBezTo>
                  <a:cubicBezTo>
                    <a:pt x="78" y="191"/>
                    <a:pt x="77" y="192"/>
                    <a:pt x="76" y="194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4" y="196"/>
                    <a:pt x="73" y="197"/>
                    <a:pt x="71" y="199"/>
                  </a:cubicBezTo>
                  <a:cubicBezTo>
                    <a:pt x="69" y="201"/>
                    <a:pt x="68" y="203"/>
                    <a:pt x="66" y="205"/>
                  </a:cubicBezTo>
                  <a:cubicBezTo>
                    <a:pt x="64" y="207"/>
                    <a:pt x="63" y="208"/>
                    <a:pt x="61" y="210"/>
                  </a:cubicBezTo>
                  <a:cubicBezTo>
                    <a:pt x="34" y="174"/>
                    <a:pt x="12" y="134"/>
                    <a:pt x="0" y="89"/>
                  </a:cubicBezTo>
                  <a:cubicBezTo>
                    <a:pt x="5" y="81"/>
                    <a:pt x="9" y="73"/>
                    <a:pt x="12" y="64"/>
                  </a:cubicBezTo>
                  <a:cubicBezTo>
                    <a:pt x="12" y="63"/>
                    <a:pt x="13" y="62"/>
                    <a:pt x="13" y="61"/>
                  </a:cubicBezTo>
                  <a:cubicBezTo>
                    <a:pt x="15" y="58"/>
                    <a:pt x="16" y="54"/>
                    <a:pt x="17" y="50"/>
                  </a:cubicBezTo>
                  <a:cubicBezTo>
                    <a:pt x="17" y="49"/>
                    <a:pt x="18" y="48"/>
                    <a:pt x="18" y="46"/>
                  </a:cubicBezTo>
                  <a:cubicBezTo>
                    <a:pt x="18" y="45"/>
                    <a:pt x="19" y="44"/>
                    <a:pt x="19" y="42"/>
                  </a:cubicBezTo>
                  <a:cubicBezTo>
                    <a:pt x="19" y="41"/>
                    <a:pt x="20" y="40"/>
                    <a:pt x="20" y="39"/>
                  </a:cubicBezTo>
                  <a:cubicBezTo>
                    <a:pt x="20" y="37"/>
                    <a:pt x="21" y="36"/>
                    <a:pt x="21" y="34"/>
                  </a:cubicBezTo>
                  <a:cubicBezTo>
                    <a:pt x="21" y="34"/>
                    <a:pt x="21" y="33"/>
                    <a:pt x="21" y="32"/>
                  </a:cubicBezTo>
                  <a:cubicBezTo>
                    <a:pt x="22" y="31"/>
                    <a:pt x="22" y="29"/>
                    <a:pt x="22" y="28"/>
                  </a:cubicBezTo>
                  <a:cubicBezTo>
                    <a:pt x="23" y="22"/>
                    <a:pt x="24" y="17"/>
                    <a:pt x="24" y="11"/>
                  </a:cubicBezTo>
                  <a:cubicBezTo>
                    <a:pt x="24" y="10"/>
                    <a:pt x="24" y="9"/>
                    <a:pt x="24" y="7"/>
                  </a:cubicBezTo>
                  <a:cubicBezTo>
                    <a:pt x="24" y="7"/>
                    <a:pt x="24" y="6"/>
                    <a:pt x="24" y="6"/>
                  </a:cubicBezTo>
                  <a:cubicBezTo>
                    <a:pt x="24" y="5"/>
                    <a:pt x="24" y="4"/>
                    <a:pt x="24" y="2"/>
                  </a:cubicBezTo>
                  <a:cubicBezTo>
                    <a:pt x="24" y="1"/>
                    <a:pt x="25" y="0"/>
                    <a:pt x="25" y="0"/>
                  </a:cubicBezTo>
                  <a:cubicBezTo>
                    <a:pt x="25" y="68"/>
                    <a:pt x="48" y="130"/>
                    <a:pt x="86" y="181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E318BA74-5C9B-D63A-4A14-908703E91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351" y="3328988"/>
              <a:ext cx="7929563" cy="1157288"/>
            </a:xfrm>
            <a:custGeom>
              <a:avLst/>
              <a:gdLst>
                <a:gd name="T0" fmla="*/ 306 w 2112"/>
                <a:gd name="T1" fmla="*/ 185 h 307"/>
                <a:gd name="T2" fmla="*/ 306 w 2112"/>
                <a:gd name="T3" fmla="*/ 185 h 307"/>
                <a:gd name="T4" fmla="*/ 122 w 2112"/>
                <a:gd name="T5" fmla="*/ 0 h 307"/>
                <a:gd name="T6" fmla="*/ 0 w 2112"/>
                <a:gd name="T7" fmla="*/ 0 h 307"/>
                <a:gd name="T8" fmla="*/ 306 w 2112"/>
                <a:gd name="T9" fmla="*/ 307 h 307"/>
                <a:gd name="T10" fmla="*/ 2014 w 2112"/>
                <a:gd name="T11" fmla="*/ 307 h 307"/>
                <a:gd name="T12" fmla="*/ 2112 w 2112"/>
                <a:gd name="T13" fmla="*/ 209 h 307"/>
                <a:gd name="T14" fmla="*/ 2112 w 2112"/>
                <a:gd name="T15" fmla="*/ 185 h 307"/>
                <a:gd name="T16" fmla="*/ 306 w 2112"/>
                <a:gd name="T17" fmla="*/ 185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2" h="307">
                  <a:moveTo>
                    <a:pt x="306" y="185"/>
                  </a:moveTo>
                  <a:cubicBezTo>
                    <a:pt x="306" y="185"/>
                    <a:pt x="306" y="185"/>
                    <a:pt x="306" y="185"/>
                  </a:cubicBezTo>
                  <a:cubicBezTo>
                    <a:pt x="205" y="185"/>
                    <a:pt x="122" y="102"/>
                    <a:pt x="1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"/>
                    <a:pt x="137" y="307"/>
                    <a:pt x="306" y="307"/>
                  </a:cubicBezTo>
                  <a:cubicBezTo>
                    <a:pt x="2014" y="307"/>
                    <a:pt x="2014" y="307"/>
                    <a:pt x="2014" y="307"/>
                  </a:cubicBezTo>
                  <a:cubicBezTo>
                    <a:pt x="2068" y="307"/>
                    <a:pt x="2112" y="263"/>
                    <a:pt x="2112" y="209"/>
                  </a:cubicBezTo>
                  <a:cubicBezTo>
                    <a:pt x="2112" y="185"/>
                    <a:pt x="2112" y="185"/>
                    <a:pt x="2112" y="185"/>
                  </a:cubicBezTo>
                  <a:lnTo>
                    <a:pt x="306" y="18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88B29562-9F91-B230-D7DC-A91600FF8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3138" y="3332163"/>
              <a:ext cx="0" cy="34925"/>
            </a:xfrm>
            <a:custGeom>
              <a:avLst/>
              <a:gdLst>
                <a:gd name="T0" fmla="*/ 0 h 9"/>
                <a:gd name="T1" fmla="*/ 9 h 9"/>
                <a:gd name="T2" fmla="*/ 2 h 9"/>
                <a:gd name="T3" fmla="*/ 0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9">
                  <a:moveTo>
                    <a:pt x="0" y="0"/>
                  </a:moveTo>
                  <a:cubicBezTo>
                    <a:pt x="0" y="3"/>
                    <a:pt x="0" y="6"/>
                    <a:pt x="0" y="9"/>
                  </a:cubicBezTo>
                  <a:cubicBezTo>
                    <a:pt x="0" y="6"/>
                    <a:pt x="0" y="4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8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05C1A98-93F3-2656-91C8-950FCA31BDEB}"/>
              </a:ext>
            </a:extLst>
          </p:cNvPr>
          <p:cNvGrpSpPr/>
          <p:nvPr userDrawn="1"/>
        </p:nvGrpSpPr>
        <p:grpSpPr>
          <a:xfrm flipH="1">
            <a:off x="97657" y="6225495"/>
            <a:ext cx="4148090" cy="1068346"/>
            <a:chOff x="1208088" y="2171700"/>
            <a:chExt cx="9775826" cy="2517776"/>
          </a:xfrm>
        </p:grpSpPr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7B4C5E9F-5CB8-5504-FE34-F930E0CE4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088" y="2376488"/>
              <a:ext cx="9775825" cy="2312988"/>
            </a:xfrm>
            <a:custGeom>
              <a:avLst/>
              <a:gdLst>
                <a:gd name="T0" fmla="*/ 307 w 2604"/>
                <a:gd name="T1" fmla="*/ 0 h 614"/>
                <a:gd name="T2" fmla="*/ 0 w 2604"/>
                <a:gd name="T3" fmla="*/ 307 h 614"/>
                <a:gd name="T4" fmla="*/ 175 w 2604"/>
                <a:gd name="T5" fmla="*/ 584 h 614"/>
                <a:gd name="T6" fmla="*/ 307 w 2604"/>
                <a:gd name="T7" fmla="*/ 614 h 614"/>
                <a:gd name="T8" fmla="*/ 307 w 2604"/>
                <a:gd name="T9" fmla="*/ 614 h 614"/>
                <a:gd name="T10" fmla="*/ 322 w 2604"/>
                <a:gd name="T11" fmla="*/ 613 h 614"/>
                <a:gd name="T12" fmla="*/ 327 w 2604"/>
                <a:gd name="T13" fmla="*/ 613 h 614"/>
                <a:gd name="T14" fmla="*/ 337 w 2604"/>
                <a:gd name="T15" fmla="*/ 612 h 614"/>
                <a:gd name="T16" fmla="*/ 342 w 2604"/>
                <a:gd name="T17" fmla="*/ 611 h 614"/>
                <a:gd name="T18" fmla="*/ 352 w 2604"/>
                <a:gd name="T19" fmla="*/ 610 h 614"/>
                <a:gd name="T20" fmla="*/ 358 w 2604"/>
                <a:gd name="T21" fmla="*/ 609 h 614"/>
                <a:gd name="T22" fmla="*/ 366 w 2604"/>
                <a:gd name="T23" fmla="*/ 608 h 614"/>
                <a:gd name="T24" fmla="*/ 372 w 2604"/>
                <a:gd name="T25" fmla="*/ 607 h 614"/>
                <a:gd name="T26" fmla="*/ 380 w 2604"/>
                <a:gd name="T27" fmla="*/ 605 h 614"/>
                <a:gd name="T28" fmla="*/ 387 w 2604"/>
                <a:gd name="T29" fmla="*/ 603 h 614"/>
                <a:gd name="T30" fmla="*/ 393 w 2604"/>
                <a:gd name="T31" fmla="*/ 601 h 614"/>
                <a:gd name="T32" fmla="*/ 401 w 2604"/>
                <a:gd name="T33" fmla="*/ 599 h 614"/>
                <a:gd name="T34" fmla="*/ 406 w 2604"/>
                <a:gd name="T35" fmla="*/ 597 h 614"/>
                <a:gd name="T36" fmla="*/ 415 w 2604"/>
                <a:gd name="T37" fmla="*/ 594 h 614"/>
                <a:gd name="T38" fmla="*/ 415 w 2604"/>
                <a:gd name="T39" fmla="*/ 594 h 614"/>
                <a:gd name="T40" fmla="*/ 415 w 2604"/>
                <a:gd name="T41" fmla="*/ 594 h 614"/>
                <a:gd name="T42" fmla="*/ 528 w 2604"/>
                <a:gd name="T43" fmla="*/ 519 h 614"/>
                <a:gd name="T44" fmla="*/ 528 w 2604"/>
                <a:gd name="T45" fmla="*/ 519 h 614"/>
                <a:gd name="T46" fmla="*/ 530 w 2604"/>
                <a:gd name="T47" fmla="*/ 517 h 614"/>
                <a:gd name="T48" fmla="*/ 532 w 2604"/>
                <a:gd name="T49" fmla="*/ 515 h 614"/>
                <a:gd name="T50" fmla="*/ 536 w 2604"/>
                <a:gd name="T51" fmla="*/ 511 h 614"/>
                <a:gd name="T52" fmla="*/ 536 w 2604"/>
                <a:gd name="T53" fmla="*/ 511 h 614"/>
                <a:gd name="T54" fmla="*/ 538 w 2604"/>
                <a:gd name="T55" fmla="*/ 508 h 614"/>
                <a:gd name="T56" fmla="*/ 543 w 2604"/>
                <a:gd name="T57" fmla="*/ 503 h 614"/>
                <a:gd name="T58" fmla="*/ 543 w 2604"/>
                <a:gd name="T59" fmla="*/ 503 h 614"/>
                <a:gd name="T60" fmla="*/ 543 w 2604"/>
                <a:gd name="T61" fmla="*/ 502 h 614"/>
                <a:gd name="T62" fmla="*/ 545 w 2604"/>
                <a:gd name="T63" fmla="*/ 501 h 614"/>
                <a:gd name="T64" fmla="*/ 546 w 2604"/>
                <a:gd name="T65" fmla="*/ 499 h 614"/>
                <a:gd name="T66" fmla="*/ 552 w 2604"/>
                <a:gd name="T67" fmla="*/ 492 h 614"/>
                <a:gd name="T68" fmla="*/ 553 w 2604"/>
                <a:gd name="T69" fmla="*/ 490 h 614"/>
                <a:gd name="T70" fmla="*/ 798 w 2604"/>
                <a:gd name="T71" fmla="*/ 614 h 614"/>
                <a:gd name="T72" fmla="*/ 2506 w 2604"/>
                <a:gd name="T73" fmla="*/ 614 h 614"/>
                <a:gd name="T74" fmla="*/ 2544 w 2604"/>
                <a:gd name="T75" fmla="*/ 606 h 614"/>
                <a:gd name="T76" fmla="*/ 2545 w 2604"/>
                <a:gd name="T77" fmla="*/ 606 h 614"/>
                <a:gd name="T78" fmla="*/ 2549 w 2604"/>
                <a:gd name="T79" fmla="*/ 604 h 614"/>
                <a:gd name="T80" fmla="*/ 2575 w 2604"/>
                <a:gd name="T81" fmla="*/ 585 h 614"/>
                <a:gd name="T82" fmla="*/ 2576 w 2604"/>
                <a:gd name="T83" fmla="*/ 585 h 614"/>
                <a:gd name="T84" fmla="*/ 2604 w 2604"/>
                <a:gd name="T85" fmla="*/ 515 h 614"/>
                <a:gd name="T86" fmla="*/ 2604 w 2604"/>
                <a:gd name="T87" fmla="*/ 515 h 614"/>
                <a:gd name="T88" fmla="*/ 2604 w 2604"/>
                <a:gd name="T89" fmla="*/ 491 h 614"/>
                <a:gd name="T90" fmla="*/ 2604 w 2604"/>
                <a:gd name="T91" fmla="*/ 491 h 614"/>
                <a:gd name="T92" fmla="*/ 2562 w 2604"/>
                <a:gd name="T93" fmla="*/ 491 h 614"/>
                <a:gd name="T94" fmla="*/ 2562 w 2604"/>
                <a:gd name="T95" fmla="*/ 148 h 614"/>
                <a:gd name="T96" fmla="*/ 2461 w 2604"/>
                <a:gd name="T97" fmla="*/ 47 h 614"/>
                <a:gd name="T98" fmla="*/ 471 w 2604"/>
                <a:gd name="T99" fmla="*/ 47 h 614"/>
                <a:gd name="T100" fmla="*/ 307 w 2604"/>
                <a:gd name="T101" fmla="*/ 0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04" h="614">
                  <a:moveTo>
                    <a:pt x="307" y="0"/>
                  </a:moveTo>
                  <a:cubicBezTo>
                    <a:pt x="137" y="0"/>
                    <a:pt x="0" y="137"/>
                    <a:pt x="0" y="307"/>
                  </a:cubicBezTo>
                  <a:cubicBezTo>
                    <a:pt x="0" y="429"/>
                    <a:pt x="72" y="535"/>
                    <a:pt x="175" y="584"/>
                  </a:cubicBezTo>
                  <a:cubicBezTo>
                    <a:pt x="215" y="603"/>
                    <a:pt x="260" y="614"/>
                    <a:pt x="307" y="614"/>
                  </a:cubicBezTo>
                  <a:cubicBezTo>
                    <a:pt x="307" y="614"/>
                    <a:pt x="307" y="614"/>
                    <a:pt x="307" y="614"/>
                  </a:cubicBezTo>
                  <a:cubicBezTo>
                    <a:pt x="312" y="614"/>
                    <a:pt x="317" y="613"/>
                    <a:pt x="322" y="613"/>
                  </a:cubicBezTo>
                  <a:cubicBezTo>
                    <a:pt x="324" y="613"/>
                    <a:pt x="325" y="613"/>
                    <a:pt x="327" y="613"/>
                  </a:cubicBezTo>
                  <a:cubicBezTo>
                    <a:pt x="330" y="613"/>
                    <a:pt x="334" y="612"/>
                    <a:pt x="337" y="612"/>
                  </a:cubicBezTo>
                  <a:cubicBezTo>
                    <a:pt x="339" y="612"/>
                    <a:pt x="341" y="612"/>
                    <a:pt x="342" y="611"/>
                  </a:cubicBezTo>
                  <a:cubicBezTo>
                    <a:pt x="346" y="611"/>
                    <a:pt x="349" y="611"/>
                    <a:pt x="352" y="610"/>
                  </a:cubicBezTo>
                  <a:cubicBezTo>
                    <a:pt x="354" y="610"/>
                    <a:pt x="356" y="610"/>
                    <a:pt x="358" y="609"/>
                  </a:cubicBezTo>
                  <a:cubicBezTo>
                    <a:pt x="360" y="609"/>
                    <a:pt x="363" y="608"/>
                    <a:pt x="366" y="608"/>
                  </a:cubicBezTo>
                  <a:cubicBezTo>
                    <a:pt x="368" y="607"/>
                    <a:pt x="370" y="607"/>
                    <a:pt x="372" y="607"/>
                  </a:cubicBezTo>
                  <a:cubicBezTo>
                    <a:pt x="375" y="606"/>
                    <a:pt x="377" y="605"/>
                    <a:pt x="380" y="605"/>
                  </a:cubicBezTo>
                  <a:cubicBezTo>
                    <a:pt x="382" y="604"/>
                    <a:pt x="384" y="604"/>
                    <a:pt x="387" y="603"/>
                  </a:cubicBezTo>
                  <a:cubicBezTo>
                    <a:pt x="389" y="602"/>
                    <a:pt x="391" y="602"/>
                    <a:pt x="393" y="601"/>
                  </a:cubicBezTo>
                  <a:cubicBezTo>
                    <a:pt x="396" y="600"/>
                    <a:pt x="398" y="600"/>
                    <a:pt x="401" y="599"/>
                  </a:cubicBezTo>
                  <a:cubicBezTo>
                    <a:pt x="402" y="598"/>
                    <a:pt x="404" y="598"/>
                    <a:pt x="406" y="597"/>
                  </a:cubicBezTo>
                  <a:cubicBezTo>
                    <a:pt x="409" y="596"/>
                    <a:pt x="412" y="595"/>
                    <a:pt x="415" y="594"/>
                  </a:cubicBezTo>
                  <a:cubicBezTo>
                    <a:pt x="415" y="594"/>
                    <a:pt x="415" y="594"/>
                    <a:pt x="415" y="594"/>
                  </a:cubicBezTo>
                  <a:cubicBezTo>
                    <a:pt x="415" y="594"/>
                    <a:pt x="415" y="594"/>
                    <a:pt x="415" y="594"/>
                  </a:cubicBezTo>
                  <a:cubicBezTo>
                    <a:pt x="458" y="578"/>
                    <a:pt x="497" y="552"/>
                    <a:pt x="528" y="519"/>
                  </a:cubicBezTo>
                  <a:cubicBezTo>
                    <a:pt x="528" y="519"/>
                    <a:pt x="528" y="519"/>
                    <a:pt x="528" y="519"/>
                  </a:cubicBezTo>
                  <a:cubicBezTo>
                    <a:pt x="529" y="519"/>
                    <a:pt x="529" y="518"/>
                    <a:pt x="530" y="517"/>
                  </a:cubicBezTo>
                  <a:cubicBezTo>
                    <a:pt x="531" y="517"/>
                    <a:pt x="532" y="516"/>
                    <a:pt x="532" y="515"/>
                  </a:cubicBezTo>
                  <a:cubicBezTo>
                    <a:pt x="534" y="513"/>
                    <a:pt x="535" y="512"/>
                    <a:pt x="536" y="511"/>
                  </a:cubicBezTo>
                  <a:cubicBezTo>
                    <a:pt x="536" y="511"/>
                    <a:pt x="536" y="511"/>
                    <a:pt x="536" y="511"/>
                  </a:cubicBezTo>
                  <a:cubicBezTo>
                    <a:pt x="537" y="510"/>
                    <a:pt x="537" y="509"/>
                    <a:pt x="538" y="508"/>
                  </a:cubicBezTo>
                  <a:cubicBezTo>
                    <a:pt x="540" y="507"/>
                    <a:pt x="541" y="505"/>
                    <a:pt x="543" y="503"/>
                  </a:cubicBezTo>
                  <a:cubicBezTo>
                    <a:pt x="543" y="503"/>
                    <a:pt x="543" y="503"/>
                    <a:pt x="543" y="503"/>
                  </a:cubicBezTo>
                  <a:cubicBezTo>
                    <a:pt x="543" y="502"/>
                    <a:pt x="543" y="502"/>
                    <a:pt x="543" y="502"/>
                  </a:cubicBezTo>
                  <a:cubicBezTo>
                    <a:pt x="544" y="502"/>
                    <a:pt x="544" y="501"/>
                    <a:pt x="545" y="501"/>
                  </a:cubicBezTo>
                  <a:cubicBezTo>
                    <a:pt x="545" y="500"/>
                    <a:pt x="546" y="499"/>
                    <a:pt x="546" y="499"/>
                  </a:cubicBezTo>
                  <a:cubicBezTo>
                    <a:pt x="548" y="496"/>
                    <a:pt x="550" y="494"/>
                    <a:pt x="552" y="492"/>
                  </a:cubicBezTo>
                  <a:cubicBezTo>
                    <a:pt x="552" y="491"/>
                    <a:pt x="552" y="491"/>
                    <a:pt x="553" y="490"/>
                  </a:cubicBezTo>
                  <a:cubicBezTo>
                    <a:pt x="609" y="565"/>
                    <a:pt x="698" y="614"/>
                    <a:pt x="798" y="614"/>
                  </a:cubicBezTo>
                  <a:cubicBezTo>
                    <a:pt x="2506" y="614"/>
                    <a:pt x="2506" y="614"/>
                    <a:pt x="2506" y="614"/>
                  </a:cubicBezTo>
                  <a:cubicBezTo>
                    <a:pt x="2520" y="614"/>
                    <a:pt x="2533" y="611"/>
                    <a:pt x="2544" y="606"/>
                  </a:cubicBezTo>
                  <a:cubicBezTo>
                    <a:pt x="2545" y="606"/>
                    <a:pt x="2545" y="606"/>
                    <a:pt x="2545" y="606"/>
                  </a:cubicBezTo>
                  <a:cubicBezTo>
                    <a:pt x="2546" y="605"/>
                    <a:pt x="2547" y="604"/>
                    <a:pt x="2549" y="604"/>
                  </a:cubicBezTo>
                  <a:cubicBezTo>
                    <a:pt x="2559" y="599"/>
                    <a:pt x="2568" y="593"/>
                    <a:pt x="2575" y="585"/>
                  </a:cubicBezTo>
                  <a:cubicBezTo>
                    <a:pt x="2576" y="585"/>
                    <a:pt x="2576" y="585"/>
                    <a:pt x="2576" y="585"/>
                  </a:cubicBezTo>
                  <a:cubicBezTo>
                    <a:pt x="2593" y="567"/>
                    <a:pt x="2604" y="542"/>
                    <a:pt x="2604" y="515"/>
                  </a:cubicBezTo>
                  <a:cubicBezTo>
                    <a:pt x="2604" y="515"/>
                    <a:pt x="2604" y="515"/>
                    <a:pt x="2604" y="515"/>
                  </a:cubicBezTo>
                  <a:cubicBezTo>
                    <a:pt x="2604" y="491"/>
                    <a:pt x="2604" y="491"/>
                    <a:pt x="2604" y="491"/>
                  </a:cubicBezTo>
                  <a:cubicBezTo>
                    <a:pt x="2604" y="491"/>
                    <a:pt x="2604" y="491"/>
                    <a:pt x="2604" y="491"/>
                  </a:cubicBezTo>
                  <a:cubicBezTo>
                    <a:pt x="2562" y="491"/>
                    <a:pt x="2562" y="491"/>
                    <a:pt x="2562" y="491"/>
                  </a:cubicBezTo>
                  <a:cubicBezTo>
                    <a:pt x="2562" y="148"/>
                    <a:pt x="2562" y="148"/>
                    <a:pt x="2562" y="148"/>
                  </a:cubicBezTo>
                  <a:cubicBezTo>
                    <a:pt x="2562" y="92"/>
                    <a:pt x="2517" y="47"/>
                    <a:pt x="2461" y="47"/>
                  </a:cubicBezTo>
                  <a:cubicBezTo>
                    <a:pt x="471" y="47"/>
                    <a:pt x="471" y="47"/>
                    <a:pt x="471" y="47"/>
                  </a:cubicBezTo>
                  <a:cubicBezTo>
                    <a:pt x="423" y="17"/>
                    <a:pt x="367" y="0"/>
                    <a:pt x="307" y="0"/>
                  </a:cubicBezTo>
                </a:path>
              </a:pathLst>
            </a:custGeom>
            <a:solidFill>
              <a:schemeClr val="bg2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Oval 6">
              <a:extLst>
                <a:ext uri="{FF2B5EF4-FFF2-40B4-BE49-F238E27FC236}">
                  <a16:creationId xmlns:a16="http://schemas.microsoft.com/office/drawing/2014/main" id="{47E16320-DF9C-FB03-75E7-9254A9540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5288" y="2635250"/>
              <a:ext cx="1389063" cy="13906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 b="1">
                <a:solidFill>
                  <a:schemeClr val="accent4"/>
                </a:solidFill>
              </a:endParaRPr>
            </a:p>
          </p:txBody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2FA22F33-1BB0-E352-1BB2-CA99CD050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563" y="2352675"/>
              <a:ext cx="7850188" cy="1816100"/>
            </a:xfrm>
            <a:custGeom>
              <a:avLst/>
              <a:gdLst>
                <a:gd name="T0" fmla="*/ 0 w 2091"/>
                <a:gd name="T1" fmla="*/ 0 h 482"/>
                <a:gd name="T2" fmla="*/ 143 w 2091"/>
                <a:gd name="T3" fmla="*/ 259 h 482"/>
                <a:gd name="T4" fmla="*/ 143 w 2091"/>
                <a:gd name="T5" fmla="*/ 262 h 482"/>
                <a:gd name="T6" fmla="*/ 327 w 2091"/>
                <a:gd name="T7" fmla="*/ 444 h 482"/>
                <a:gd name="T8" fmla="*/ 327 w 2091"/>
                <a:gd name="T9" fmla="*/ 482 h 482"/>
                <a:gd name="T10" fmla="*/ 2091 w 2091"/>
                <a:gd name="T11" fmla="*/ 482 h 482"/>
                <a:gd name="T12" fmla="*/ 2091 w 2091"/>
                <a:gd name="T13" fmla="*/ 100 h 482"/>
                <a:gd name="T14" fmla="*/ 1990 w 2091"/>
                <a:gd name="T15" fmla="*/ 0 h 482"/>
                <a:gd name="T16" fmla="*/ 0 w 2091"/>
                <a:gd name="T17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91" h="482">
                  <a:moveTo>
                    <a:pt x="0" y="0"/>
                  </a:moveTo>
                  <a:cubicBezTo>
                    <a:pt x="86" y="54"/>
                    <a:pt x="143" y="150"/>
                    <a:pt x="143" y="259"/>
                  </a:cubicBezTo>
                  <a:cubicBezTo>
                    <a:pt x="143" y="260"/>
                    <a:pt x="143" y="261"/>
                    <a:pt x="143" y="262"/>
                  </a:cubicBezTo>
                  <a:cubicBezTo>
                    <a:pt x="144" y="363"/>
                    <a:pt x="226" y="444"/>
                    <a:pt x="327" y="444"/>
                  </a:cubicBezTo>
                  <a:cubicBezTo>
                    <a:pt x="327" y="482"/>
                    <a:pt x="327" y="482"/>
                    <a:pt x="327" y="482"/>
                  </a:cubicBezTo>
                  <a:cubicBezTo>
                    <a:pt x="2091" y="482"/>
                    <a:pt x="2091" y="482"/>
                    <a:pt x="2091" y="482"/>
                  </a:cubicBezTo>
                  <a:cubicBezTo>
                    <a:pt x="2091" y="100"/>
                    <a:pt x="2091" y="100"/>
                    <a:pt x="2091" y="100"/>
                  </a:cubicBezTo>
                  <a:cubicBezTo>
                    <a:pt x="2091" y="45"/>
                    <a:pt x="2046" y="0"/>
                    <a:pt x="19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C134E392-AEC1-9F27-B87C-E91D90E5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8088" y="2171700"/>
              <a:ext cx="2305050" cy="2314575"/>
            </a:xfrm>
            <a:custGeom>
              <a:avLst/>
              <a:gdLst>
                <a:gd name="T0" fmla="*/ 307 w 614"/>
                <a:gd name="T1" fmla="*/ 0 h 614"/>
                <a:gd name="T2" fmla="*/ 0 w 614"/>
                <a:gd name="T3" fmla="*/ 307 h 614"/>
                <a:gd name="T4" fmla="*/ 307 w 614"/>
                <a:gd name="T5" fmla="*/ 614 h 614"/>
                <a:gd name="T6" fmla="*/ 614 w 614"/>
                <a:gd name="T7" fmla="*/ 307 h 614"/>
                <a:gd name="T8" fmla="*/ 307 w 614"/>
                <a:gd name="T9" fmla="*/ 0 h 614"/>
                <a:gd name="T10" fmla="*/ 307 w 614"/>
                <a:gd name="T11" fmla="*/ 492 h 614"/>
                <a:gd name="T12" fmla="*/ 122 w 614"/>
                <a:gd name="T13" fmla="*/ 307 h 614"/>
                <a:gd name="T14" fmla="*/ 307 w 614"/>
                <a:gd name="T15" fmla="*/ 123 h 614"/>
                <a:gd name="T16" fmla="*/ 492 w 614"/>
                <a:gd name="T17" fmla="*/ 307 h 614"/>
                <a:gd name="T18" fmla="*/ 307 w 614"/>
                <a:gd name="T19" fmla="*/ 492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4" h="614">
                  <a:moveTo>
                    <a:pt x="307" y="0"/>
                  </a:moveTo>
                  <a:cubicBezTo>
                    <a:pt x="137" y="0"/>
                    <a:pt x="0" y="138"/>
                    <a:pt x="0" y="307"/>
                  </a:cubicBezTo>
                  <a:cubicBezTo>
                    <a:pt x="0" y="477"/>
                    <a:pt x="137" y="614"/>
                    <a:pt x="307" y="614"/>
                  </a:cubicBezTo>
                  <a:cubicBezTo>
                    <a:pt x="476" y="614"/>
                    <a:pt x="614" y="477"/>
                    <a:pt x="614" y="307"/>
                  </a:cubicBezTo>
                  <a:cubicBezTo>
                    <a:pt x="614" y="138"/>
                    <a:pt x="476" y="0"/>
                    <a:pt x="307" y="0"/>
                  </a:cubicBezTo>
                  <a:close/>
                  <a:moveTo>
                    <a:pt x="307" y="492"/>
                  </a:moveTo>
                  <a:cubicBezTo>
                    <a:pt x="205" y="492"/>
                    <a:pt x="122" y="409"/>
                    <a:pt x="122" y="307"/>
                  </a:cubicBezTo>
                  <a:cubicBezTo>
                    <a:pt x="122" y="205"/>
                    <a:pt x="205" y="123"/>
                    <a:pt x="307" y="123"/>
                  </a:cubicBezTo>
                  <a:cubicBezTo>
                    <a:pt x="409" y="123"/>
                    <a:pt x="492" y="205"/>
                    <a:pt x="492" y="307"/>
                  </a:cubicBezTo>
                  <a:cubicBezTo>
                    <a:pt x="492" y="409"/>
                    <a:pt x="409" y="492"/>
                    <a:pt x="307" y="4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8CF2E27C-D7B0-BD75-EBA6-416C05384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688" y="3340100"/>
              <a:ext cx="323850" cy="792163"/>
            </a:xfrm>
            <a:custGeom>
              <a:avLst/>
              <a:gdLst>
                <a:gd name="T0" fmla="*/ 86 w 86"/>
                <a:gd name="T1" fmla="*/ 181 h 210"/>
                <a:gd name="T2" fmla="*/ 85 w 86"/>
                <a:gd name="T3" fmla="*/ 182 h 210"/>
                <a:gd name="T4" fmla="*/ 79 w 86"/>
                <a:gd name="T5" fmla="*/ 189 h 210"/>
                <a:gd name="T6" fmla="*/ 76 w 86"/>
                <a:gd name="T7" fmla="*/ 194 h 210"/>
                <a:gd name="T8" fmla="*/ 76 w 86"/>
                <a:gd name="T9" fmla="*/ 194 h 210"/>
                <a:gd name="T10" fmla="*/ 71 w 86"/>
                <a:gd name="T11" fmla="*/ 199 h 210"/>
                <a:gd name="T12" fmla="*/ 66 w 86"/>
                <a:gd name="T13" fmla="*/ 205 h 210"/>
                <a:gd name="T14" fmla="*/ 61 w 86"/>
                <a:gd name="T15" fmla="*/ 210 h 210"/>
                <a:gd name="T16" fmla="*/ 0 w 86"/>
                <a:gd name="T17" fmla="*/ 89 h 210"/>
                <a:gd name="T18" fmla="*/ 12 w 86"/>
                <a:gd name="T19" fmla="*/ 64 h 210"/>
                <a:gd name="T20" fmla="*/ 13 w 86"/>
                <a:gd name="T21" fmla="*/ 61 h 210"/>
                <a:gd name="T22" fmla="*/ 17 w 86"/>
                <a:gd name="T23" fmla="*/ 50 h 210"/>
                <a:gd name="T24" fmla="*/ 18 w 86"/>
                <a:gd name="T25" fmla="*/ 46 h 210"/>
                <a:gd name="T26" fmla="*/ 19 w 86"/>
                <a:gd name="T27" fmla="*/ 42 h 210"/>
                <a:gd name="T28" fmla="*/ 20 w 86"/>
                <a:gd name="T29" fmla="*/ 39 h 210"/>
                <a:gd name="T30" fmla="*/ 21 w 86"/>
                <a:gd name="T31" fmla="*/ 34 h 210"/>
                <a:gd name="T32" fmla="*/ 21 w 86"/>
                <a:gd name="T33" fmla="*/ 32 h 210"/>
                <a:gd name="T34" fmla="*/ 22 w 86"/>
                <a:gd name="T35" fmla="*/ 28 h 210"/>
                <a:gd name="T36" fmla="*/ 24 w 86"/>
                <a:gd name="T37" fmla="*/ 11 h 210"/>
                <a:gd name="T38" fmla="*/ 24 w 86"/>
                <a:gd name="T39" fmla="*/ 7 h 210"/>
                <a:gd name="T40" fmla="*/ 24 w 86"/>
                <a:gd name="T41" fmla="*/ 6 h 210"/>
                <a:gd name="T42" fmla="*/ 24 w 86"/>
                <a:gd name="T43" fmla="*/ 2 h 210"/>
                <a:gd name="T44" fmla="*/ 25 w 86"/>
                <a:gd name="T45" fmla="*/ 0 h 210"/>
                <a:gd name="T46" fmla="*/ 86 w 86"/>
                <a:gd name="T47" fmla="*/ 18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" h="210">
                  <a:moveTo>
                    <a:pt x="86" y="181"/>
                  </a:moveTo>
                  <a:cubicBezTo>
                    <a:pt x="85" y="182"/>
                    <a:pt x="85" y="182"/>
                    <a:pt x="85" y="182"/>
                  </a:cubicBezTo>
                  <a:cubicBezTo>
                    <a:pt x="83" y="185"/>
                    <a:pt x="81" y="187"/>
                    <a:pt x="79" y="189"/>
                  </a:cubicBezTo>
                  <a:cubicBezTo>
                    <a:pt x="78" y="191"/>
                    <a:pt x="77" y="192"/>
                    <a:pt x="76" y="194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4" y="196"/>
                    <a:pt x="73" y="197"/>
                    <a:pt x="71" y="199"/>
                  </a:cubicBezTo>
                  <a:cubicBezTo>
                    <a:pt x="69" y="201"/>
                    <a:pt x="68" y="203"/>
                    <a:pt x="66" y="205"/>
                  </a:cubicBezTo>
                  <a:cubicBezTo>
                    <a:pt x="64" y="207"/>
                    <a:pt x="63" y="208"/>
                    <a:pt x="61" y="210"/>
                  </a:cubicBezTo>
                  <a:cubicBezTo>
                    <a:pt x="34" y="174"/>
                    <a:pt x="12" y="134"/>
                    <a:pt x="0" y="89"/>
                  </a:cubicBezTo>
                  <a:cubicBezTo>
                    <a:pt x="5" y="81"/>
                    <a:pt x="9" y="73"/>
                    <a:pt x="12" y="64"/>
                  </a:cubicBezTo>
                  <a:cubicBezTo>
                    <a:pt x="12" y="63"/>
                    <a:pt x="13" y="62"/>
                    <a:pt x="13" y="61"/>
                  </a:cubicBezTo>
                  <a:cubicBezTo>
                    <a:pt x="15" y="58"/>
                    <a:pt x="16" y="54"/>
                    <a:pt x="17" y="50"/>
                  </a:cubicBezTo>
                  <a:cubicBezTo>
                    <a:pt x="17" y="49"/>
                    <a:pt x="18" y="48"/>
                    <a:pt x="18" y="46"/>
                  </a:cubicBezTo>
                  <a:cubicBezTo>
                    <a:pt x="18" y="45"/>
                    <a:pt x="19" y="44"/>
                    <a:pt x="19" y="42"/>
                  </a:cubicBezTo>
                  <a:cubicBezTo>
                    <a:pt x="19" y="41"/>
                    <a:pt x="20" y="40"/>
                    <a:pt x="20" y="39"/>
                  </a:cubicBezTo>
                  <a:cubicBezTo>
                    <a:pt x="20" y="37"/>
                    <a:pt x="21" y="36"/>
                    <a:pt x="21" y="34"/>
                  </a:cubicBezTo>
                  <a:cubicBezTo>
                    <a:pt x="21" y="34"/>
                    <a:pt x="21" y="33"/>
                    <a:pt x="21" y="32"/>
                  </a:cubicBezTo>
                  <a:cubicBezTo>
                    <a:pt x="22" y="31"/>
                    <a:pt x="22" y="29"/>
                    <a:pt x="22" y="28"/>
                  </a:cubicBezTo>
                  <a:cubicBezTo>
                    <a:pt x="23" y="22"/>
                    <a:pt x="24" y="17"/>
                    <a:pt x="24" y="11"/>
                  </a:cubicBezTo>
                  <a:cubicBezTo>
                    <a:pt x="24" y="10"/>
                    <a:pt x="24" y="9"/>
                    <a:pt x="24" y="7"/>
                  </a:cubicBezTo>
                  <a:cubicBezTo>
                    <a:pt x="24" y="7"/>
                    <a:pt x="24" y="6"/>
                    <a:pt x="24" y="6"/>
                  </a:cubicBezTo>
                  <a:cubicBezTo>
                    <a:pt x="24" y="5"/>
                    <a:pt x="24" y="4"/>
                    <a:pt x="24" y="2"/>
                  </a:cubicBezTo>
                  <a:cubicBezTo>
                    <a:pt x="24" y="1"/>
                    <a:pt x="25" y="0"/>
                    <a:pt x="25" y="0"/>
                  </a:cubicBezTo>
                  <a:cubicBezTo>
                    <a:pt x="25" y="68"/>
                    <a:pt x="48" y="130"/>
                    <a:pt x="86" y="18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1">
              <a:extLst>
                <a:ext uri="{FF2B5EF4-FFF2-40B4-BE49-F238E27FC236}">
                  <a16:creationId xmlns:a16="http://schemas.microsoft.com/office/drawing/2014/main" id="{05EC2F09-4BC8-0B21-5098-9DE9FCC5D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351" y="3328988"/>
              <a:ext cx="7929563" cy="1157288"/>
            </a:xfrm>
            <a:custGeom>
              <a:avLst/>
              <a:gdLst>
                <a:gd name="T0" fmla="*/ 306 w 2112"/>
                <a:gd name="T1" fmla="*/ 185 h 307"/>
                <a:gd name="T2" fmla="*/ 306 w 2112"/>
                <a:gd name="T3" fmla="*/ 185 h 307"/>
                <a:gd name="T4" fmla="*/ 122 w 2112"/>
                <a:gd name="T5" fmla="*/ 0 h 307"/>
                <a:gd name="T6" fmla="*/ 0 w 2112"/>
                <a:gd name="T7" fmla="*/ 0 h 307"/>
                <a:gd name="T8" fmla="*/ 306 w 2112"/>
                <a:gd name="T9" fmla="*/ 307 h 307"/>
                <a:gd name="T10" fmla="*/ 2014 w 2112"/>
                <a:gd name="T11" fmla="*/ 307 h 307"/>
                <a:gd name="T12" fmla="*/ 2112 w 2112"/>
                <a:gd name="T13" fmla="*/ 209 h 307"/>
                <a:gd name="T14" fmla="*/ 2112 w 2112"/>
                <a:gd name="T15" fmla="*/ 185 h 307"/>
                <a:gd name="T16" fmla="*/ 306 w 2112"/>
                <a:gd name="T17" fmla="*/ 185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2" h="307">
                  <a:moveTo>
                    <a:pt x="306" y="185"/>
                  </a:moveTo>
                  <a:cubicBezTo>
                    <a:pt x="306" y="185"/>
                    <a:pt x="306" y="185"/>
                    <a:pt x="306" y="185"/>
                  </a:cubicBezTo>
                  <a:cubicBezTo>
                    <a:pt x="205" y="185"/>
                    <a:pt x="122" y="102"/>
                    <a:pt x="1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"/>
                    <a:pt x="137" y="307"/>
                    <a:pt x="306" y="307"/>
                  </a:cubicBezTo>
                  <a:cubicBezTo>
                    <a:pt x="2014" y="307"/>
                    <a:pt x="2014" y="307"/>
                    <a:pt x="2014" y="307"/>
                  </a:cubicBezTo>
                  <a:cubicBezTo>
                    <a:pt x="2068" y="307"/>
                    <a:pt x="2112" y="263"/>
                    <a:pt x="2112" y="209"/>
                  </a:cubicBezTo>
                  <a:cubicBezTo>
                    <a:pt x="2112" y="185"/>
                    <a:pt x="2112" y="185"/>
                    <a:pt x="2112" y="185"/>
                  </a:cubicBezTo>
                  <a:lnTo>
                    <a:pt x="306" y="18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2">
              <a:extLst>
                <a:ext uri="{FF2B5EF4-FFF2-40B4-BE49-F238E27FC236}">
                  <a16:creationId xmlns:a16="http://schemas.microsoft.com/office/drawing/2014/main" id="{7D8BAD26-660B-A1AC-A645-EFCB8550E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3138" y="3332163"/>
              <a:ext cx="0" cy="34925"/>
            </a:xfrm>
            <a:custGeom>
              <a:avLst/>
              <a:gdLst>
                <a:gd name="T0" fmla="*/ 0 h 9"/>
                <a:gd name="T1" fmla="*/ 9 h 9"/>
                <a:gd name="T2" fmla="*/ 2 h 9"/>
                <a:gd name="T3" fmla="*/ 0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9">
                  <a:moveTo>
                    <a:pt x="0" y="0"/>
                  </a:moveTo>
                  <a:cubicBezTo>
                    <a:pt x="0" y="3"/>
                    <a:pt x="0" y="6"/>
                    <a:pt x="0" y="9"/>
                  </a:cubicBezTo>
                  <a:cubicBezTo>
                    <a:pt x="0" y="6"/>
                    <a:pt x="0" y="4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8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9" name="Text Placeholder 6">
            <a:extLst>
              <a:ext uri="{FF2B5EF4-FFF2-40B4-BE49-F238E27FC236}">
                <a16:creationId xmlns:a16="http://schemas.microsoft.com/office/drawing/2014/main" id="{C802083B-476E-A9D8-B7A9-5FD83E82A004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64345" y="4224177"/>
            <a:ext cx="2894012" cy="43437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/>
            </a:lvl1pPr>
          </a:lstStyle>
          <a:p>
            <a:pPr lvl="0"/>
            <a:r>
              <a:rPr lang="en-US"/>
              <a:t>This is a sample text. You simply add your own text and description here. </a:t>
            </a:r>
          </a:p>
          <a:p>
            <a:pPr lvl="0"/>
            <a:endParaRPr lang="en-US"/>
          </a:p>
        </p:txBody>
      </p:sp>
      <p:sp>
        <p:nvSpPr>
          <p:cNvPr id="70" name="Text Placeholder 6">
            <a:extLst>
              <a:ext uri="{FF2B5EF4-FFF2-40B4-BE49-F238E27FC236}">
                <a16:creationId xmlns:a16="http://schemas.microsoft.com/office/drawing/2014/main" id="{A1AD3529-0724-9DA5-0C90-4A7EDEE0EA9D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64345" y="4006148"/>
            <a:ext cx="2894012" cy="21387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1"/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endParaRPr lang="en-US"/>
          </a:p>
        </p:txBody>
      </p:sp>
      <p:sp>
        <p:nvSpPr>
          <p:cNvPr id="71" name="Text Placeholder 6">
            <a:extLst>
              <a:ext uri="{FF2B5EF4-FFF2-40B4-BE49-F238E27FC236}">
                <a16:creationId xmlns:a16="http://schemas.microsoft.com/office/drawing/2014/main" id="{2613F5DD-3610-3C47-95EB-9B3E1DB61760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164344" y="6582145"/>
            <a:ext cx="2894012" cy="43437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/>
            </a:lvl1pPr>
          </a:lstStyle>
          <a:p>
            <a:pPr lvl="0"/>
            <a:r>
              <a:rPr lang="en-US"/>
              <a:t>This is a sample text. You simply add your own text and description here. </a:t>
            </a:r>
          </a:p>
          <a:p>
            <a:pPr lvl="0"/>
            <a:endParaRPr lang="en-US"/>
          </a:p>
        </p:txBody>
      </p:sp>
      <p:sp>
        <p:nvSpPr>
          <p:cNvPr id="72" name="Text Placeholder 6">
            <a:extLst>
              <a:ext uri="{FF2B5EF4-FFF2-40B4-BE49-F238E27FC236}">
                <a16:creationId xmlns:a16="http://schemas.microsoft.com/office/drawing/2014/main" id="{EB6BC136-1961-D2A3-AFA3-2E3EF1A83F95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64344" y="6364116"/>
            <a:ext cx="2894012" cy="21387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1"/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endParaRPr lang="en-US"/>
          </a:p>
        </p:txBody>
      </p:sp>
      <p:sp>
        <p:nvSpPr>
          <p:cNvPr id="73" name="Text Placeholder 6">
            <a:extLst>
              <a:ext uri="{FF2B5EF4-FFF2-40B4-BE49-F238E27FC236}">
                <a16:creationId xmlns:a16="http://schemas.microsoft.com/office/drawing/2014/main" id="{5C276C3B-E27F-B722-4E4B-A25281819932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439747" y="3059172"/>
            <a:ext cx="2667024" cy="43437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/>
            </a:lvl1pPr>
          </a:lstStyle>
          <a:p>
            <a:pPr lvl="0"/>
            <a:r>
              <a:rPr lang="en-US"/>
              <a:t>This is a sample text. You simply add your own text and description here. </a:t>
            </a:r>
          </a:p>
          <a:p>
            <a:pPr lvl="0"/>
            <a:endParaRPr lang="en-US"/>
          </a:p>
        </p:txBody>
      </p:sp>
      <p:sp>
        <p:nvSpPr>
          <p:cNvPr id="82" name="Text Placeholder 6">
            <a:extLst>
              <a:ext uri="{FF2B5EF4-FFF2-40B4-BE49-F238E27FC236}">
                <a16:creationId xmlns:a16="http://schemas.microsoft.com/office/drawing/2014/main" id="{31C7CD9E-628E-6C8D-20C7-60B452A3D149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439747" y="2841143"/>
            <a:ext cx="2673760" cy="2138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/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endParaRPr lang="en-US"/>
          </a:p>
        </p:txBody>
      </p:sp>
      <p:sp>
        <p:nvSpPr>
          <p:cNvPr id="83" name="Text Placeholder 6">
            <a:extLst>
              <a:ext uri="{FF2B5EF4-FFF2-40B4-BE49-F238E27FC236}">
                <a16:creationId xmlns:a16="http://schemas.microsoft.com/office/drawing/2014/main" id="{69361C9D-5653-D7D0-4F89-10AF52876CD6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4439746" y="5417140"/>
            <a:ext cx="2894012" cy="43437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/>
            </a:lvl1pPr>
          </a:lstStyle>
          <a:p>
            <a:pPr lvl="0"/>
            <a:r>
              <a:rPr lang="en-US"/>
              <a:t>This is a sample text. You simply add your own text and description here. </a:t>
            </a:r>
          </a:p>
          <a:p>
            <a:pPr lvl="0"/>
            <a:endParaRPr lang="en-US"/>
          </a:p>
        </p:txBody>
      </p:sp>
      <p:sp>
        <p:nvSpPr>
          <p:cNvPr id="84" name="Text Placeholder 6">
            <a:extLst>
              <a:ext uri="{FF2B5EF4-FFF2-40B4-BE49-F238E27FC236}">
                <a16:creationId xmlns:a16="http://schemas.microsoft.com/office/drawing/2014/main" id="{3E50E631-1A6E-6CAA-7F97-3971F30271D1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4439746" y="5199111"/>
            <a:ext cx="2894012" cy="2138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/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endParaRPr lang="en-US"/>
          </a:p>
        </p:txBody>
      </p:sp>
      <p:sp>
        <p:nvSpPr>
          <p:cNvPr id="85" name="Text Placeholder 6">
            <a:extLst>
              <a:ext uri="{FF2B5EF4-FFF2-40B4-BE49-F238E27FC236}">
                <a16:creationId xmlns:a16="http://schemas.microsoft.com/office/drawing/2014/main" id="{AE93D1C5-77DC-FE30-2084-8499FA907620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-1806859" y="4013159"/>
            <a:ext cx="1729463" cy="43437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3600" b="1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X</a:t>
            </a:r>
          </a:p>
          <a:p>
            <a:pPr lvl="0"/>
            <a:endParaRPr lang="en-US"/>
          </a:p>
        </p:txBody>
      </p:sp>
      <p:sp>
        <p:nvSpPr>
          <p:cNvPr id="86" name="Text Placeholder 6">
            <a:extLst>
              <a:ext uri="{FF2B5EF4-FFF2-40B4-BE49-F238E27FC236}">
                <a16:creationId xmlns:a16="http://schemas.microsoft.com/office/drawing/2014/main" id="{A2060E77-1714-A2DA-5EC1-8FEDFD40BC5B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-1806859" y="6366919"/>
            <a:ext cx="1729463" cy="43437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3600" b="1" kern="1200" dirty="0">
                <a:solidFill>
                  <a:srgbClr val="7FA267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X</a:t>
            </a:r>
          </a:p>
          <a:p>
            <a:pPr lvl="0"/>
            <a:endParaRPr lang="en-US"/>
          </a:p>
        </p:txBody>
      </p:sp>
      <p:sp>
        <p:nvSpPr>
          <p:cNvPr id="87" name="Text Placeholder 6">
            <a:extLst>
              <a:ext uri="{FF2B5EF4-FFF2-40B4-BE49-F238E27FC236}">
                <a16:creationId xmlns:a16="http://schemas.microsoft.com/office/drawing/2014/main" id="{071877EF-7872-8714-5508-B30841E11EF5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7590808" y="2845351"/>
            <a:ext cx="1729463" cy="43437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3600" b="1" kern="1200" dirty="0">
                <a:solidFill>
                  <a:srgbClr val="F7921E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X</a:t>
            </a:r>
          </a:p>
          <a:p>
            <a:pPr lvl="0"/>
            <a:endParaRPr lang="en-US"/>
          </a:p>
        </p:txBody>
      </p:sp>
      <p:sp>
        <p:nvSpPr>
          <p:cNvPr id="96" name="Text Placeholder 6">
            <a:extLst>
              <a:ext uri="{FF2B5EF4-FFF2-40B4-BE49-F238E27FC236}">
                <a16:creationId xmlns:a16="http://schemas.microsoft.com/office/drawing/2014/main" id="{DB70D554-36E9-F0B2-9745-21BB7971D3D1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7590808" y="5199111"/>
            <a:ext cx="1729463" cy="43437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3600" b="1" kern="1200" dirty="0">
                <a:solidFill>
                  <a:srgbClr val="F3B700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X</a:t>
            </a:r>
          </a:p>
          <a:p>
            <a:pPr lvl="0"/>
            <a:endParaRPr lang="en-US"/>
          </a:p>
        </p:txBody>
      </p:sp>
      <p:sp>
        <p:nvSpPr>
          <p:cNvPr id="97" name="Text Placeholder 6">
            <a:extLst>
              <a:ext uri="{FF2B5EF4-FFF2-40B4-BE49-F238E27FC236}">
                <a16:creationId xmlns:a16="http://schemas.microsoft.com/office/drawing/2014/main" id="{19E92F30-F577-8E8D-D7DD-A76EC03F8457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3540729" y="3321321"/>
            <a:ext cx="430969" cy="43437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2800" b="1" kern="1200" dirty="0">
                <a:solidFill>
                  <a:srgbClr val="F7921E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X</a:t>
            </a:r>
          </a:p>
          <a:p>
            <a:pPr lvl="0"/>
            <a:endParaRPr lang="en-US"/>
          </a:p>
        </p:txBody>
      </p:sp>
      <p:sp>
        <p:nvSpPr>
          <p:cNvPr id="98" name="Text Placeholder 6">
            <a:extLst>
              <a:ext uri="{FF2B5EF4-FFF2-40B4-BE49-F238E27FC236}">
                <a16:creationId xmlns:a16="http://schemas.microsoft.com/office/drawing/2014/main" id="{6BE1FC4B-D147-BBE3-BEDD-40C9E902DF41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3540729" y="4134386"/>
            <a:ext cx="430969" cy="43437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2800" b="1" kern="1200" dirty="0">
                <a:solidFill>
                  <a:srgbClr val="235789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X</a:t>
            </a:r>
          </a:p>
          <a:p>
            <a:pPr lvl="0"/>
            <a:endParaRPr lang="en-US"/>
          </a:p>
        </p:txBody>
      </p:sp>
      <p:sp>
        <p:nvSpPr>
          <p:cNvPr id="99" name="Text Placeholder 6">
            <a:extLst>
              <a:ext uri="{FF2B5EF4-FFF2-40B4-BE49-F238E27FC236}">
                <a16:creationId xmlns:a16="http://schemas.microsoft.com/office/drawing/2014/main" id="{82DA0426-E970-152C-1CB8-DF37E30F646A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3540729" y="5320853"/>
            <a:ext cx="430969" cy="43437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2800" b="1" kern="1200" dirty="0">
                <a:solidFill>
                  <a:srgbClr val="F3B700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X</a:t>
            </a:r>
          </a:p>
          <a:p>
            <a:pPr lvl="0"/>
            <a:endParaRPr lang="en-US"/>
          </a:p>
        </p:txBody>
      </p:sp>
      <p:sp>
        <p:nvSpPr>
          <p:cNvPr id="100" name="Text Placeholder 6">
            <a:extLst>
              <a:ext uri="{FF2B5EF4-FFF2-40B4-BE49-F238E27FC236}">
                <a16:creationId xmlns:a16="http://schemas.microsoft.com/office/drawing/2014/main" id="{EB65A11B-1757-32B6-8FBC-38C383F74724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3540729" y="6487969"/>
            <a:ext cx="430969" cy="43437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2800" b="1" kern="1200" dirty="0">
                <a:solidFill>
                  <a:srgbClr val="7FA267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X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9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Option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867A14-35CC-EA17-93DA-97CBDD839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82930"/>
            <a:fld id="{C2D79FF0-D74A-F74D-8117-1921F616B44C}" type="slidenum">
              <a:rPr lang="en-US" smtClean="0">
                <a:solidFill>
                  <a:srgbClr val="000000"/>
                </a:solidFill>
              </a:rPr>
              <a:pPr defTabSz="58293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E0E311A-09AB-64B6-1ABB-E85F2C1E6DA4}"/>
              </a:ext>
            </a:extLst>
          </p:cNvPr>
          <p:cNvSpPr/>
          <p:nvPr userDrawn="1"/>
        </p:nvSpPr>
        <p:spPr>
          <a:xfrm>
            <a:off x="2981872" y="3967637"/>
            <a:ext cx="1808657" cy="4161092"/>
          </a:xfrm>
          <a:prstGeom prst="ellips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4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reeform 24">
            <a:extLst>
              <a:ext uri="{FF2B5EF4-FFF2-40B4-BE49-F238E27FC236}">
                <a16:creationId xmlns:a16="http://schemas.microsoft.com/office/drawing/2014/main" id="{67C20F41-614B-78DD-EE39-470CC86C2D8A}"/>
              </a:ext>
            </a:extLst>
          </p:cNvPr>
          <p:cNvSpPr>
            <a:spLocks/>
          </p:cNvSpPr>
          <p:nvPr userDrawn="1"/>
        </p:nvSpPr>
        <p:spPr bwMode="auto">
          <a:xfrm>
            <a:off x="3438003" y="7497786"/>
            <a:ext cx="898095" cy="1835469"/>
          </a:xfrm>
          <a:custGeom>
            <a:avLst/>
            <a:gdLst>
              <a:gd name="T0" fmla="*/ 206 w 670"/>
              <a:gd name="T1" fmla="*/ 595 h 595"/>
              <a:gd name="T2" fmla="*/ 141 w 670"/>
              <a:gd name="T3" fmla="*/ 557 h 595"/>
              <a:gd name="T4" fmla="*/ 13 w 670"/>
              <a:gd name="T5" fmla="*/ 335 h 595"/>
              <a:gd name="T6" fmla="*/ 13 w 670"/>
              <a:gd name="T7" fmla="*/ 260 h 595"/>
              <a:gd name="T8" fmla="*/ 141 w 670"/>
              <a:gd name="T9" fmla="*/ 38 h 595"/>
              <a:gd name="T10" fmla="*/ 206 w 670"/>
              <a:gd name="T11" fmla="*/ 0 h 595"/>
              <a:gd name="T12" fmla="*/ 463 w 670"/>
              <a:gd name="T13" fmla="*/ 0 h 595"/>
              <a:gd name="T14" fmla="*/ 528 w 670"/>
              <a:gd name="T15" fmla="*/ 38 h 595"/>
              <a:gd name="T16" fmla="*/ 656 w 670"/>
              <a:gd name="T17" fmla="*/ 260 h 595"/>
              <a:gd name="T18" fmla="*/ 656 w 670"/>
              <a:gd name="T19" fmla="*/ 335 h 595"/>
              <a:gd name="T20" fmla="*/ 528 w 670"/>
              <a:gd name="T21" fmla="*/ 557 h 595"/>
              <a:gd name="T22" fmla="*/ 463 w 670"/>
              <a:gd name="T23" fmla="*/ 595 h 595"/>
              <a:gd name="T24" fmla="*/ 206 w 670"/>
              <a:gd name="T25" fmla="*/ 59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70" h="595">
                <a:moveTo>
                  <a:pt x="206" y="595"/>
                </a:moveTo>
                <a:cubicBezTo>
                  <a:pt x="180" y="595"/>
                  <a:pt x="155" y="580"/>
                  <a:pt x="141" y="557"/>
                </a:cubicBezTo>
                <a:cubicBezTo>
                  <a:pt x="13" y="335"/>
                  <a:pt x="13" y="335"/>
                  <a:pt x="13" y="335"/>
                </a:cubicBezTo>
                <a:cubicBezTo>
                  <a:pt x="0" y="312"/>
                  <a:pt x="0" y="283"/>
                  <a:pt x="13" y="260"/>
                </a:cubicBezTo>
                <a:cubicBezTo>
                  <a:pt x="141" y="38"/>
                  <a:pt x="141" y="38"/>
                  <a:pt x="141" y="38"/>
                </a:cubicBezTo>
                <a:cubicBezTo>
                  <a:pt x="155" y="14"/>
                  <a:pt x="180" y="0"/>
                  <a:pt x="206" y="0"/>
                </a:cubicBezTo>
                <a:cubicBezTo>
                  <a:pt x="463" y="0"/>
                  <a:pt x="463" y="0"/>
                  <a:pt x="463" y="0"/>
                </a:cubicBezTo>
                <a:cubicBezTo>
                  <a:pt x="490" y="0"/>
                  <a:pt x="515" y="14"/>
                  <a:pt x="528" y="38"/>
                </a:cubicBezTo>
                <a:cubicBezTo>
                  <a:pt x="656" y="260"/>
                  <a:pt x="656" y="260"/>
                  <a:pt x="656" y="260"/>
                </a:cubicBezTo>
                <a:cubicBezTo>
                  <a:pt x="670" y="283"/>
                  <a:pt x="670" y="312"/>
                  <a:pt x="656" y="335"/>
                </a:cubicBezTo>
                <a:cubicBezTo>
                  <a:pt x="528" y="557"/>
                  <a:pt x="528" y="557"/>
                  <a:pt x="528" y="557"/>
                </a:cubicBezTo>
                <a:cubicBezTo>
                  <a:pt x="515" y="580"/>
                  <a:pt x="490" y="595"/>
                  <a:pt x="463" y="595"/>
                </a:cubicBezTo>
                <a:lnTo>
                  <a:pt x="206" y="5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58293" tIns="29146" rIns="58293" bIns="2914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8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reeform 26">
            <a:extLst>
              <a:ext uri="{FF2B5EF4-FFF2-40B4-BE49-F238E27FC236}">
                <a16:creationId xmlns:a16="http://schemas.microsoft.com/office/drawing/2014/main" id="{744C308F-0D71-E4B5-9893-8F98547B49AD}"/>
              </a:ext>
            </a:extLst>
          </p:cNvPr>
          <p:cNvSpPr>
            <a:spLocks/>
          </p:cNvSpPr>
          <p:nvPr userDrawn="1"/>
        </p:nvSpPr>
        <p:spPr bwMode="auto">
          <a:xfrm>
            <a:off x="3438003" y="2760503"/>
            <a:ext cx="898095" cy="1835469"/>
          </a:xfrm>
          <a:custGeom>
            <a:avLst/>
            <a:gdLst>
              <a:gd name="T0" fmla="*/ 206 w 670"/>
              <a:gd name="T1" fmla="*/ 595 h 595"/>
              <a:gd name="T2" fmla="*/ 141 w 670"/>
              <a:gd name="T3" fmla="*/ 557 h 595"/>
              <a:gd name="T4" fmla="*/ 13 w 670"/>
              <a:gd name="T5" fmla="*/ 336 h 595"/>
              <a:gd name="T6" fmla="*/ 13 w 670"/>
              <a:gd name="T7" fmla="*/ 260 h 595"/>
              <a:gd name="T8" fmla="*/ 141 w 670"/>
              <a:gd name="T9" fmla="*/ 38 h 595"/>
              <a:gd name="T10" fmla="*/ 206 w 670"/>
              <a:gd name="T11" fmla="*/ 0 h 595"/>
              <a:gd name="T12" fmla="*/ 463 w 670"/>
              <a:gd name="T13" fmla="*/ 0 h 595"/>
              <a:gd name="T14" fmla="*/ 528 w 670"/>
              <a:gd name="T15" fmla="*/ 38 h 595"/>
              <a:gd name="T16" fmla="*/ 656 w 670"/>
              <a:gd name="T17" fmla="*/ 260 h 595"/>
              <a:gd name="T18" fmla="*/ 656 w 670"/>
              <a:gd name="T19" fmla="*/ 336 h 595"/>
              <a:gd name="T20" fmla="*/ 528 w 670"/>
              <a:gd name="T21" fmla="*/ 557 h 595"/>
              <a:gd name="T22" fmla="*/ 463 w 670"/>
              <a:gd name="T23" fmla="*/ 595 h 595"/>
              <a:gd name="T24" fmla="*/ 206 w 670"/>
              <a:gd name="T25" fmla="*/ 59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70" h="595">
                <a:moveTo>
                  <a:pt x="206" y="595"/>
                </a:moveTo>
                <a:cubicBezTo>
                  <a:pt x="180" y="595"/>
                  <a:pt x="155" y="581"/>
                  <a:pt x="141" y="557"/>
                </a:cubicBezTo>
                <a:cubicBezTo>
                  <a:pt x="13" y="336"/>
                  <a:pt x="13" y="336"/>
                  <a:pt x="13" y="336"/>
                </a:cubicBezTo>
                <a:cubicBezTo>
                  <a:pt x="0" y="312"/>
                  <a:pt x="0" y="283"/>
                  <a:pt x="13" y="260"/>
                </a:cubicBezTo>
                <a:cubicBezTo>
                  <a:pt x="141" y="38"/>
                  <a:pt x="141" y="38"/>
                  <a:pt x="141" y="38"/>
                </a:cubicBezTo>
                <a:cubicBezTo>
                  <a:pt x="155" y="15"/>
                  <a:pt x="180" y="0"/>
                  <a:pt x="206" y="0"/>
                </a:cubicBezTo>
                <a:cubicBezTo>
                  <a:pt x="463" y="0"/>
                  <a:pt x="463" y="0"/>
                  <a:pt x="463" y="0"/>
                </a:cubicBezTo>
                <a:cubicBezTo>
                  <a:pt x="490" y="0"/>
                  <a:pt x="515" y="15"/>
                  <a:pt x="528" y="38"/>
                </a:cubicBezTo>
                <a:cubicBezTo>
                  <a:pt x="656" y="260"/>
                  <a:pt x="656" y="260"/>
                  <a:pt x="656" y="260"/>
                </a:cubicBezTo>
                <a:cubicBezTo>
                  <a:pt x="670" y="283"/>
                  <a:pt x="670" y="312"/>
                  <a:pt x="656" y="336"/>
                </a:cubicBezTo>
                <a:cubicBezTo>
                  <a:pt x="528" y="557"/>
                  <a:pt x="528" y="557"/>
                  <a:pt x="528" y="557"/>
                </a:cubicBezTo>
                <a:cubicBezTo>
                  <a:pt x="515" y="581"/>
                  <a:pt x="490" y="595"/>
                  <a:pt x="463" y="595"/>
                </a:cubicBezTo>
                <a:lnTo>
                  <a:pt x="206" y="5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58293" tIns="29146" rIns="58293" bIns="2914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8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Freeform 28">
            <a:extLst>
              <a:ext uri="{FF2B5EF4-FFF2-40B4-BE49-F238E27FC236}">
                <a16:creationId xmlns:a16="http://schemas.microsoft.com/office/drawing/2014/main" id="{E374A7DC-ED8D-5DDB-8834-1042CC1A5E0B}"/>
              </a:ext>
            </a:extLst>
          </p:cNvPr>
          <p:cNvSpPr>
            <a:spLocks/>
          </p:cNvSpPr>
          <p:nvPr userDrawn="1"/>
        </p:nvSpPr>
        <p:spPr bwMode="auto">
          <a:xfrm>
            <a:off x="2546707" y="6322590"/>
            <a:ext cx="898095" cy="1835469"/>
          </a:xfrm>
          <a:custGeom>
            <a:avLst/>
            <a:gdLst>
              <a:gd name="T0" fmla="*/ 207 w 670"/>
              <a:gd name="T1" fmla="*/ 595 h 595"/>
              <a:gd name="T2" fmla="*/ 141 w 670"/>
              <a:gd name="T3" fmla="*/ 557 h 595"/>
              <a:gd name="T4" fmla="*/ 13 w 670"/>
              <a:gd name="T5" fmla="*/ 335 h 595"/>
              <a:gd name="T6" fmla="*/ 13 w 670"/>
              <a:gd name="T7" fmla="*/ 260 h 595"/>
              <a:gd name="T8" fmla="*/ 141 w 670"/>
              <a:gd name="T9" fmla="*/ 38 h 595"/>
              <a:gd name="T10" fmla="*/ 207 w 670"/>
              <a:gd name="T11" fmla="*/ 0 h 595"/>
              <a:gd name="T12" fmla="*/ 463 w 670"/>
              <a:gd name="T13" fmla="*/ 0 h 595"/>
              <a:gd name="T14" fmla="*/ 528 w 670"/>
              <a:gd name="T15" fmla="*/ 38 h 595"/>
              <a:gd name="T16" fmla="*/ 656 w 670"/>
              <a:gd name="T17" fmla="*/ 259 h 595"/>
              <a:gd name="T18" fmla="*/ 656 w 670"/>
              <a:gd name="T19" fmla="*/ 335 h 595"/>
              <a:gd name="T20" fmla="*/ 528 w 670"/>
              <a:gd name="T21" fmla="*/ 557 h 595"/>
              <a:gd name="T22" fmla="*/ 463 w 670"/>
              <a:gd name="T23" fmla="*/ 595 h 595"/>
              <a:gd name="T24" fmla="*/ 207 w 670"/>
              <a:gd name="T25" fmla="*/ 59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70" h="595">
                <a:moveTo>
                  <a:pt x="207" y="595"/>
                </a:moveTo>
                <a:cubicBezTo>
                  <a:pt x="180" y="595"/>
                  <a:pt x="155" y="580"/>
                  <a:pt x="141" y="557"/>
                </a:cubicBezTo>
                <a:cubicBezTo>
                  <a:pt x="13" y="335"/>
                  <a:pt x="13" y="335"/>
                  <a:pt x="13" y="335"/>
                </a:cubicBezTo>
                <a:cubicBezTo>
                  <a:pt x="0" y="312"/>
                  <a:pt x="0" y="283"/>
                  <a:pt x="13" y="260"/>
                </a:cubicBezTo>
                <a:cubicBezTo>
                  <a:pt x="141" y="38"/>
                  <a:pt x="141" y="38"/>
                  <a:pt x="141" y="38"/>
                </a:cubicBezTo>
                <a:cubicBezTo>
                  <a:pt x="155" y="14"/>
                  <a:pt x="180" y="0"/>
                  <a:pt x="207" y="0"/>
                </a:cubicBezTo>
                <a:cubicBezTo>
                  <a:pt x="463" y="0"/>
                  <a:pt x="463" y="0"/>
                  <a:pt x="463" y="0"/>
                </a:cubicBezTo>
                <a:cubicBezTo>
                  <a:pt x="490" y="0"/>
                  <a:pt x="515" y="14"/>
                  <a:pt x="528" y="38"/>
                </a:cubicBezTo>
                <a:cubicBezTo>
                  <a:pt x="656" y="259"/>
                  <a:pt x="656" y="259"/>
                  <a:pt x="656" y="259"/>
                </a:cubicBezTo>
                <a:cubicBezTo>
                  <a:pt x="670" y="283"/>
                  <a:pt x="670" y="312"/>
                  <a:pt x="656" y="335"/>
                </a:cubicBezTo>
                <a:cubicBezTo>
                  <a:pt x="528" y="557"/>
                  <a:pt x="528" y="557"/>
                  <a:pt x="528" y="557"/>
                </a:cubicBezTo>
                <a:cubicBezTo>
                  <a:pt x="515" y="580"/>
                  <a:pt x="490" y="595"/>
                  <a:pt x="463" y="595"/>
                </a:cubicBezTo>
                <a:cubicBezTo>
                  <a:pt x="207" y="595"/>
                  <a:pt x="207" y="595"/>
                  <a:pt x="207" y="59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58293" tIns="29146" rIns="58293" bIns="2914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8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Freeform 30">
            <a:extLst>
              <a:ext uri="{FF2B5EF4-FFF2-40B4-BE49-F238E27FC236}">
                <a16:creationId xmlns:a16="http://schemas.microsoft.com/office/drawing/2014/main" id="{E46B1545-7907-ABB6-7A3E-F2A5A8E23F9C}"/>
              </a:ext>
            </a:extLst>
          </p:cNvPr>
          <p:cNvSpPr>
            <a:spLocks/>
          </p:cNvSpPr>
          <p:nvPr userDrawn="1"/>
        </p:nvSpPr>
        <p:spPr bwMode="auto">
          <a:xfrm>
            <a:off x="4327599" y="3947431"/>
            <a:ext cx="898095" cy="1835469"/>
          </a:xfrm>
          <a:custGeom>
            <a:avLst/>
            <a:gdLst>
              <a:gd name="T0" fmla="*/ 207 w 670"/>
              <a:gd name="T1" fmla="*/ 595 h 595"/>
              <a:gd name="T2" fmla="*/ 142 w 670"/>
              <a:gd name="T3" fmla="*/ 557 h 595"/>
              <a:gd name="T4" fmla="*/ 14 w 670"/>
              <a:gd name="T5" fmla="*/ 335 h 595"/>
              <a:gd name="T6" fmla="*/ 14 w 670"/>
              <a:gd name="T7" fmla="*/ 260 h 595"/>
              <a:gd name="T8" fmla="*/ 142 w 670"/>
              <a:gd name="T9" fmla="*/ 38 h 595"/>
              <a:gd name="T10" fmla="*/ 207 w 670"/>
              <a:gd name="T11" fmla="*/ 0 h 595"/>
              <a:gd name="T12" fmla="*/ 463 w 670"/>
              <a:gd name="T13" fmla="*/ 0 h 595"/>
              <a:gd name="T14" fmla="*/ 529 w 670"/>
              <a:gd name="T15" fmla="*/ 38 h 595"/>
              <a:gd name="T16" fmla="*/ 657 w 670"/>
              <a:gd name="T17" fmla="*/ 260 h 595"/>
              <a:gd name="T18" fmla="*/ 657 w 670"/>
              <a:gd name="T19" fmla="*/ 335 h 595"/>
              <a:gd name="T20" fmla="*/ 529 w 670"/>
              <a:gd name="T21" fmla="*/ 557 h 595"/>
              <a:gd name="T22" fmla="*/ 464 w 670"/>
              <a:gd name="T23" fmla="*/ 595 h 595"/>
              <a:gd name="T24" fmla="*/ 207 w 670"/>
              <a:gd name="T25" fmla="*/ 59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70" h="595">
                <a:moveTo>
                  <a:pt x="207" y="595"/>
                </a:moveTo>
                <a:cubicBezTo>
                  <a:pt x="180" y="595"/>
                  <a:pt x="155" y="580"/>
                  <a:pt x="142" y="557"/>
                </a:cubicBezTo>
                <a:cubicBezTo>
                  <a:pt x="14" y="335"/>
                  <a:pt x="14" y="335"/>
                  <a:pt x="14" y="335"/>
                </a:cubicBezTo>
                <a:cubicBezTo>
                  <a:pt x="0" y="312"/>
                  <a:pt x="0" y="283"/>
                  <a:pt x="14" y="260"/>
                </a:cubicBezTo>
                <a:cubicBezTo>
                  <a:pt x="142" y="38"/>
                  <a:pt x="142" y="38"/>
                  <a:pt x="142" y="38"/>
                </a:cubicBezTo>
                <a:cubicBezTo>
                  <a:pt x="155" y="15"/>
                  <a:pt x="180" y="0"/>
                  <a:pt x="207" y="0"/>
                </a:cubicBezTo>
                <a:cubicBezTo>
                  <a:pt x="463" y="0"/>
                  <a:pt x="463" y="0"/>
                  <a:pt x="463" y="0"/>
                </a:cubicBezTo>
                <a:cubicBezTo>
                  <a:pt x="490" y="0"/>
                  <a:pt x="515" y="15"/>
                  <a:pt x="529" y="38"/>
                </a:cubicBezTo>
                <a:cubicBezTo>
                  <a:pt x="657" y="260"/>
                  <a:pt x="657" y="260"/>
                  <a:pt x="657" y="260"/>
                </a:cubicBezTo>
                <a:cubicBezTo>
                  <a:pt x="670" y="283"/>
                  <a:pt x="670" y="312"/>
                  <a:pt x="657" y="335"/>
                </a:cubicBezTo>
                <a:cubicBezTo>
                  <a:pt x="529" y="557"/>
                  <a:pt x="529" y="557"/>
                  <a:pt x="529" y="557"/>
                </a:cubicBezTo>
                <a:cubicBezTo>
                  <a:pt x="515" y="580"/>
                  <a:pt x="490" y="595"/>
                  <a:pt x="464" y="595"/>
                </a:cubicBezTo>
                <a:cubicBezTo>
                  <a:pt x="207" y="595"/>
                  <a:pt x="207" y="595"/>
                  <a:pt x="207" y="5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58293" tIns="29146" rIns="58293" bIns="2914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8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Freeform 33">
            <a:extLst>
              <a:ext uri="{FF2B5EF4-FFF2-40B4-BE49-F238E27FC236}">
                <a16:creationId xmlns:a16="http://schemas.microsoft.com/office/drawing/2014/main" id="{0941FA54-E4E5-8192-B491-B501468C849C}"/>
              </a:ext>
            </a:extLst>
          </p:cNvPr>
          <p:cNvSpPr>
            <a:spLocks/>
          </p:cNvSpPr>
          <p:nvPr userDrawn="1"/>
        </p:nvSpPr>
        <p:spPr bwMode="auto">
          <a:xfrm>
            <a:off x="2547840" y="3946127"/>
            <a:ext cx="898095" cy="1838077"/>
          </a:xfrm>
          <a:custGeom>
            <a:avLst/>
            <a:gdLst>
              <a:gd name="T0" fmla="*/ 206 w 670"/>
              <a:gd name="T1" fmla="*/ 595 h 596"/>
              <a:gd name="T2" fmla="*/ 141 w 670"/>
              <a:gd name="T3" fmla="*/ 557 h 596"/>
              <a:gd name="T4" fmla="*/ 13 w 670"/>
              <a:gd name="T5" fmla="*/ 335 h 596"/>
              <a:gd name="T6" fmla="*/ 14 w 670"/>
              <a:gd name="T7" fmla="*/ 259 h 596"/>
              <a:gd name="T8" fmla="*/ 142 w 670"/>
              <a:gd name="T9" fmla="*/ 38 h 596"/>
              <a:gd name="T10" fmla="*/ 208 w 670"/>
              <a:gd name="T11" fmla="*/ 0 h 596"/>
              <a:gd name="T12" fmla="*/ 464 w 670"/>
              <a:gd name="T13" fmla="*/ 1 h 596"/>
              <a:gd name="T14" fmla="*/ 529 w 670"/>
              <a:gd name="T15" fmla="*/ 39 h 596"/>
              <a:gd name="T16" fmla="*/ 657 w 670"/>
              <a:gd name="T17" fmla="*/ 261 h 596"/>
              <a:gd name="T18" fmla="*/ 656 w 670"/>
              <a:gd name="T19" fmla="*/ 337 h 596"/>
              <a:gd name="T20" fmla="*/ 528 w 670"/>
              <a:gd name="T21" fmla="*/ 558 h 596"/>
              <a:gd name="T22" fmla="*/ 462 w 670"/>
              <a:gd name="T23" fmla="*/ 596 h 596"/>
              <a:gd name="T24" fmla="*/ 206 w 670"/>
              <a:gd name="T25" fmla="*/ 595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70" h="596">
                <a:moveTo>
                  <a:pt x="206" y="595"/>
                </a:moveTo>
                <a:cubicBezTo>
                  <a:pt x="179" y="595"/>
                  <a:pt x="154" y="580"/>
                  <a:pt x="141" y="557"/>
                </a:cubicBezTo>
                <a:cubicBezTo>
                  <a:pt x="13" y="335"/>
                  <a:pt x="13" y="335"/>
                  <a:pt x="13" y="335"/>
                </a:cubicBezTo>
                <a:cubicBezTo>
                  <a:pt x="0" y="311"/>
                  <a:pt x="0" y="282"/>
                  <a:pt x="14" y="259"/>
                </a:cubicBezTo>
                <a:cubicBezTo>
                  <a:pt x="142" y="38"/>
                  <a:pt x="142" y="38"/>
                  <a:pt x="142" y="38"/>
                </a:cubicBezTo>
                <a:cubicBezTo>
                  <a:pt x="156" y="15"/>
                  <a:pt x="181" y="0"/>
                  <a:pt x="208" y="0"/>
                </a:cubicBezTo>
                <a:cubicBezTo>
                  <a:pt x="464" y="1"/>
                  <a:pt x="464" y="1"/>
                  <a:pt x="464" y="1"/>
                </a:cubicBezTo>
                <a:cubicBezTo>
                  <a:pt x="491" y="1"/>
                  <a:pt x="516" y="16"/>
                  <a:pt x="529" y="39"/>
                </a:cubicBezTo>
                <a:cubicBezTo>
                  <a:pt x="657" y="261"/>
                  <a:pt x="657" y="261"/>
                  <a:pt x="657" y="261"/>
                </a:cubicBezTo>
                <a:cubicBezTo>
                  <a:pt x="670" y="285"/>
                  <a:pt x="670" y="314"/>
                  <a:pt x="656" y="337"/>
                </a:cubicBezTo>
                <a:cubicBezTo>
                  <a:pt x="528" y="558"/>
                  <a:pt x="528" y="558"/>
                  <a:pt x="528" y="558"/>
                </a:cubicBezTo>
                <a:cubicBezTo>
                  <a:pt x="514" y="581"/>
                  <a:pt x="489" y="596"/>
                  <a:pt x="462" y="596"/>
                </a:cubicBezTo>
                <a:lnTo>
                  <a:pt x="206" y="59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58293" tIns="29146" rIns="58293" bIns="2914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8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Freeform 35">
            <a:extLst>
              <a:ext uri="{FF2B5EF4-FFF2-40B4-BE49-F238E27FC236}">
                <a16:creationId xmlns:a16="http://schemas.microsoft.com/office/drawing/2014/main" id="{BA9E0F85-CD8D-D9F0-3B4C-36628896DF39}"/>
              </a:ext>
            </a:extLst>
          </p:cNvPr>
          <p:cNvSpPr>
            <a:spLocks/>
          </p:cNvSpPr>
          <p:nvPr userDrawn="1"/>
        </p:nvSpPr>
        <p:spPr bwMode="auto">
          <a:xfrm>
            <a:off x="4326466" y="6321286"/>
            <a:ext cx="898095" cy="1838077"/>
          </a:xfrm>
          <a:custGeom>
            <a:avLst/>
            <a:gdLst>
              <a:gd name="T0" fmla="*/ 206 w 670"/>
              <a:gd name="T1" fmla="*/ 595 h 596"/>
              <a:gd name="T2" fmla="*/ 141 w 670"/>
              <a:gd name="T3" fmla="*/ 557 h 596"/>
              <a:gd name="T4" fmla="*/ 13 w 670"/>
              <a:gd name="T5" fmla="*/ 334 h 596"/>
              <a:gd name="T6" fmla="*/ 14 w 670"/>
              <a:gd name="T7" fmla="*/ 259 h 596"/>
              <a:gd name="T8" fmla="*/ 143 w 670"/>
              <a:gd name="T9" fmla="*/ 37 h 596"/>
              <a:gd name="T10" fmla="*/ 208 w 670"/>
              <a:gd name="T11" fmla="*/ 0 h 596"/>
              <a:gd name="T12" fmla="*/ 464 w 670"/>
              <a:gd name="T13" fmla="*/ 1 h 596"/>
              <a:gd name="T14" fmla="*/ 529 w 670"/>
              <a:gd name="T15" fmla="*/ 39 h 596"/>
              <a:gd name="T16" fmla="*/ 657 w 670"/>
              <a:gd name="T17" fmla="*/ 261 h 596"/>
              <a:gd name="T18" fmla="*/ 657 w 670"/>
              <a:gd name="T19" fmla="*/ 337 h 596"/>
              <a:gd name="T20" fmla="*/ 528 w 670"/>
              <a:gd name="T21" fmla="*/ 558 h 596"/>
              <a:gd name="T22" fmla="*/ 462 w 670"/>
              <a:gd name="T23" fmla="*/ 596 h 596"/>
              <a:gd name="T24" fmla="*/ 206 w 670"/>
              <a:gd name="T25" fmla="*/ 595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70" h="596">
                <a:moveTo>
                  <a:pt x="206" y="595"/>
                </a:moveTo>
                <a:cubicBezTo>
                  <a:pt x="179" y="595"/>
                  <a:pt x="154" y="580"/>
                  <a:pt x="141" y="557"/>
                </a:cubicBezTo>
                <a:cubicBezTo>
                  <a:pt x="13" y="334"/>
                  <a:pt x="13" y="334"/>
                  <a:pt x="13" y="334"/>
                </a:cubicBezTo>
                <a:cubicBezTo>
                  <a:pt x="0" y="311"/>
                  <a:pt x="0" y="282"/>
                  <a:pt x="14" y="259"/>
                </a:cubicBezTo>
                <a:cubicBezTo>
                  <a:pt x="143" y="37"/>
                  <a:pt x="143" y="37"/>
                  <a:pt x="143" y="37"/>
                </a:cubicBezTo>
                <a:cubicBezTo>
                  <a:pt x="156" y="14"/>
                  <a:pt x="181" y="0"/>
                  <a:pt x="208" y="0"/>
                </a:cubicBezTo>
                <a:cubicBezTo>
                  <a:pt x="464" y="1"/>
                  <a:pt x="464" y="1"/>
                  <a:pt x="464" y="1"/>
                </a:cubicBezTo>
                <a:cubicBezTo>
                  <a:pt x="491" y="1"/>
                  <a:pt x="516" y="16"/>
                  <a:pt x="529" y="39"/>
                </a:cubicBezTo>
                <a:cubicBezTo>
                  <a:pt x="657" y="261"/>
                  <a:pt x="657" y="261"/>
                  <a:pt x="657" y="261"/>
                </a:cubicBezTo>
                <a:cubicBezTo>
                  <a:pt x="670" y="284"/>
                  <a:pt x="670" y="313"/>
                  <a:pt x="657" y="337"/>
                </a:cubicBezTo>
                <a:cubicBezTo>
                  <a:pt x="528" y="558"/>
                  <a:pt x="528" y="558"/>
                  <a:pt x="528" y="558"/>
                </a:cubicBezTo>
                <a:cubicBezTo>
                  <a:pt x="514" y="581"/>
                  <a:pt x="489" y="596"/>
                  <a:pt x="462" y="596"/>
                </a:cubicBezTo>
                <a:lnTo>
                  <a:pt x="206" y="59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58293" tIns="29146" rIns="58293" bIns="2914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8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Freeform 32">
            <a:extLst>
              <a:ext uri="{FF2B5EF4-FFF2-40B4-BE49-F238E27FC236}">
                <a16:creationId xmlns:a16="http://schemas.microsoft.com/office/drawing/2014/main" id="{AE8696B4-6C6E-C2B9-0B35-B783E40F427D}"/>
              </a:ext>
            </a:extLst>
          </p:cNvPr>
          <p:cNvSpPr>
            <a:spLocks/>
          </p:cNvSpPr>
          <p:nvPr userDrawn="1"/>
        </p:nvSpPr>
        <p:spPr bwMode="auto">
          <a:xfrm>
            <a:off x="3245918" y="4761530"/>
            <a:ext cx="1280565" cy="2569396"/>
          </a:xfrm>
          <a:custGeom>
            <a:avLst/>
            <a:gdLst>
              <a:gd name="T0" fmla="*/ 951 w 955"/>
              <a:gd name="T1" fmla="*/ 406 h 833"/>
              <a:gd name="T2" fmla="*/ 726 w 955"/>
              <a:gd name="T3" fmla="*/ 13 h 833"/>
              <a:gd name="T4" fmla="*/ 705 w 955"/>
              <a:gd name="T5" fmla="*/ 2 h 833"/>
              <a:gd name="T6" fmla="*/ 253 w 955"/>
              <a:gd name="T7" fmla="*/ 0 h 833"/>
              <a:gd name="T8" fmla="*/ 232 w 955"/>
              <a:gd name="T9" fmla="*/ 12 h 833"/>
              <a:gd name="T10" fmla="*/ 4 w 955"/>
              <a:gd name="T11" fmla="*/ 403 h 833"/>
              <a:gd name="T12" fmla="*/ 4 w 955"/>
              <a:gd name="T13" fmla="*/ 427 h 833"/>
              <a:gd name="T14" fmla="*/ 229 w 955"/>
              <a:gd name="T15" fmla="*/ 820 h 833"/>
              <a:gd name="T16" fmla="*/ 250 w 955"/>
              <a:gd name="T17" fmla="*/ 832 h 833"/>
              <a:gd name="T18" fmla="*/ 703 w 955"/>
              <a:gd name="T19" fmla="*/ 833 h 833"/>
              <a:gd name="T20" fmla="*/ 703 w 955"/>
              <a:gd name="T21" fmla="*/ 833 h 833"/>
              <a:gd name="T22" fmla="*/ 723 w 955"/>
              <a:gd name="T23" fmla="*/ 821 h 833"/>
              <a:gd name="T24" fmla="*/ 951 w 955"/>
              <a:gd name="T25" fmla="*/ 430 h 833"/>
              <a:gd name="T26" fmla="*/ 951 w 955"/>
              <a:gd name="T27" fmla="*/ 406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55" h="833">
                <a:moveTo>
                  <a:pt x="951" y="406"/>
                </a:moveTo>
                <a:cubicBezTo>
                  <a:pt x="726" y="13"/>
                  <a:pt x="726" y="13"/>
                  <a:pt x="726" y="13"/>
                </a:cubicBezTo>
                <a:cubicBezTo>
                  <a:pt x="722" y="6"/>
                  <a:pt x="714" y="2"/>
                  <a:pt x="705" y="2"/>
                </a:cubicBezTo>
                <a:cubicBezTo>
                  <a:pt x="253" y="0"/>
                  <a:pt x="253" y="0"/>
                  <a:pt x="253" y="0"/>
                </a:cubicBezTo>
                <a:cubicBezTo>
                  <a:pt x="244" y="0"/>
                  <a:pt x="236" y="4"/>
                  <a:pt x="232" y="12"/>
                </a:cubicBezTo>
                <a:cubicBezTo>
                  <a:pt x="4" y="403"/>
                  <a:pt x="4" y="403"/>
                  <a:pt x="4" y="403"/>
                </a:cubicBezTo>
                <a:cubicBezTo>
                  <a:pt x="0" y="410"/>
                  <a:pt x="0" y="419"/>
                  <a:pt x="4" y="427"/>
                </a:cubicBezTo>
                <a:cubicBezTo>
                  <a:pt x="229" y="820"/>
                  <a:pt x="229" y="820"/>
                  <a:pt x="229" y="820"/>
                </a:cubicBezTo>
                <a:cubicBezTo>
                  <a:pt x="233" y="827"/>
                  <a:pt x="241" y="831"/>
                  <a:pt x="250" y="832"/>
                </a:cubicBezTo>
                <a:cubicBezTo>
                  <a:pt x="703" y="833"/>
                  <a:pt x="703" y="833"/>
                  <a:pt x="703" y="833"/>
                </a:cubicBezTo>
                <a:cubicBezTo>
                  <a:pt x="703" y="833"/>
                  <a:pt x="703" y="833"/>
                  <a:pt x="703" y="833"/>
                </a:cubicBezTo>
                <a:cubicBezTo>
                  <a:pt x="711" y="833"/>
                  <a:pt x="719" y="829"/>
                  <a:pt x="723" y="821"/>
                </a:cubicBezTo>
                <a:cubicBezTo>
                  <a:pt x="951" y="430"/>
                  <a:pt x="951" y="430"/>
                  <a:pt x="951" y="430"/>
                </a:cubicBezTo>
                <a:cubicBezTo>
                  <a:pt x="955" y="423"/>
                  <a:pt x="955" y="414"/>
                  <a:pt x="951" y="406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58293" tIns="29146" rIns="58293" bIns="2914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8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3" name="Text Placeholder 6">
            <a:extLst>
              <a:ext uri="{FF2B5EF4-FFF2-40B4-BE49-F238E27FC236}">
                <a16:creationId xmlns:a16="http://schemas.microsoft.com/office/drawing/2014/main" id="{42B3C2FE-C421-2E63-1D7C-E74C447F4A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77418" y="2796934"/>
            <a:ext cx="2197383" cy="63708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765" b="0"/>
            </a:lvl1pPr>
          </a:lstStyle>
          <a:p>
            <a:pPr lvl="0"/>
            <a:r>
              <a:rPr lang="en-US"/>
              <a:t>This is a sample text. You simply add your own text and description here. </a:t>
            </a:r>
          </a:p>
          <a:p>
            <a:pPr lvl="0"/>
            <a:endParaRPr lang="en-US"/>
          </a:p>
        </p:txBody>
      </p:sp>
      <p:sp>
        <p:nvSpPr>
          <p:cNvPr id="104" name="Text Placeholder 6">
            <a:extLst>
              <a:ext uri="{FF2B5EF4-FFF2-40B4-BE49-F238E27FC236}">
                <a16:creationId xmlns:a16="http://schemas.microsoft.com/office/drawing/2014/main" id="{15B2CA24-64A5-7A14-7EE9-FA058C26FF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9869" y="2463158"/>
            <a:ext cx="1844933" cy="3136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93" b="1">
                <a:solidFill>
                  <a:srgbClr val="F7921E"/>
                </a:solidFill>
              </a:defRPr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endParaRPr lang="en-US"/>
          </a:p>
        </p:txBody>
      </p:sp>
      <p:sp>
        <p:nvSpPr>
          <p:cNvPr id="105" name="Text Placeholder 6">
            <a:extLst>
              <a:ext uri="{FF2B5EF4-FFF2-40B4-BE49-F238E27FC236}">
                <a16:creationId xmlns:a16="http://schemas.microsoft.com/office/drawing/2014/main" id="{3D254318-A216-C4A8-BF50-010562FC51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547" y="4734779"/>
            <a:ext cx="2197383" cy="63708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765" b="0"/>
            </a:lvl1pPr>
          </a:lstStyle>
          <a:p>
            <a:pPr lvl="0"/>
            <a:r>
              <a:rPr lang="en-US"/>
              <a:t>This is a sample text. You simply add your own text and description here. </a:t>
            </a:r>
          </a:p>
          <a:p>
            <a:pPr lvl="0"/>
            <a:endParaRPr lang="en-US"/>
          </a:p>
        </p:txBody>
      </p:sp>
      <p:sp>
        <p:nvSpPr>
          <p:cNvPr id="106" name="Text Placeholder 6">
            <a:extLst>
              <a:ext uri="{FF2B5EF4-FFF2-40B4-BE49-F238E27FC236}">
                <a16:creationId xmlns:a16="http://schemas.microsoft.com/office/drawing/2014/main" id="{25AF95A9-D860-3AC6-9E22-1B00AD9293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4997" y="4401003"/>
            <a:ext cx="1844933" cy="3136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93" b="1">
                <a:solidFill>
                  <a:srgbClr val="90C3C8"/>
                </a:solidFill>
              </a:defRPr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endParaRPr lang="en-US"/>
          </a:p>
        </p:txBody>
      </p:sp>
      <p:sp>
        <p:nvSpPr>
          <p:cNvPr id="107" name="Text Placeholder 6">
            <a:extLst>
              <a:ext uri="{FF2B5EF4-FFF2-40B4-BE49-F238E27FC236}">
                <a16:creationId xmlns:a16="http://schemas.microsoft.com/office/drawing/2014/main" id="{49E891D4-6833-C44B-C9FC-5E1DA2A3CC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2547" y="7123181"/>
            <a:ext cx="2197383" cy="63708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765" b="0"/>
            </a:lvl1pPr>
          </a:lstStyle>
          <a:p>
            <a:pPr lvl="0"/>
            <a:r>
              <a:rPr lang="en-US"/>
              <a:t>This is a sample text. You simply add your own text and description here. </a:t>
            </a:r>
          </a:p>
          <a:p>
            <a:pPr lvl="0"/>
            <a:endParaRPr lang="en-US"/>
          </a:p>
        </p:txBody>
      </p:sp>
      <p:sp>
        <p:nvSpPr>
          <p:cNvPr id="108" name="Text Placeholder 6">
            <a:extLst>
              <a:ext uri="{FF2B5EF4-FFF2-40B4-BE49-F238E27FC236}">
                <a16:creationId xmlns:a16="http://schemas.microsoft.com/office/drawing/2014/main" id="{61EF65B5-30B6-343E-D53D-F890EA3458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4997" y="6789405"/>
            <a:ext cx="1844933" cy="3136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93" b="1">
                <a:solidFill>
                  <a:srgbClr val="A72608"/>
                </a:solidFill>
              </a:defRPr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endParaRPr lang="en-US"/>
          </a:p>
        </p:txBody>
      </p:sp>
      <p:sp>
        <p:nvSpPr>
          <p:cNvPr id="115" name="Text Placeholder 6">
            <a:extLst>
              <a:ext uri="{FF2B5EF4-FFF2-40B4-BE49-F238E27FC236}">
                <a16:creationId xmlns:a16="http://schemas.microsoft.com/office/drawing/2014/main" id="{74B08506-7B90-1393-C4BE-A7D504C072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09642" y="4653585"/>
            <a:ext cx="2197383" cy="63708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765" b="0"/>
            </a:lvl1pPr>
          </a:lstStyle>
          <a:p>
            <a:pPr lvl="0"/>
            <a:r>
              <a:rPr lang="en-US"/>
              <a:t>This is a sample text. You simply add your own text and description here. </a:t>
            </a:r>
          </a:p>
          <a:p>
            <a:pPr lvl="0"/>
            <a:endParaRPr lang="en-US"/>
          </a:p>
        </p:txBody>
      </p:sp>
      <p:sp>
        <p:nvSpPr>
          <p:cNvPr id="116" name="Text Placeholder 6">
            <a:extLst>
              <a:ext uri="{FF2B5EF4-FFF2-40B4-BE49-F238E27FC236}">
                <a16:creationId xmlns:a16="http://schemas.microsoft.com/office/drawing/2014/main" id="{B141B18F-DF4C-87EC-B70A-979513F8C8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09642" y="4319808"/>
            <a:ext cx="1844933" cy="3136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893" b="1">
                <a:solidFill>
                  <a:srgbClr val="235789"/>
                </a:solidFill>
              </a:defRPr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endParaRPr lang="en-US"/>
          </a:p>
        </p:txBody>
      </p:sp>
      <p:sp>
        <p:nvSpPr>
          <p:cNvPr id="117" name="Text Placeholder 6">
            <a:extLst>
              <a:ext uri="{FF2B5EF4-FFF2-40B4-BE49-F238E27FC236}">
                <a16:creationId xmlns:a16="http://schemas.microsoft.com/office/drawing/2014/main" id="{3EC1CDF3-EE36-1611-F3DC-4D473422B30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09642" y="6984336"/>
            <a:ext cx="2197383" cy="63708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765" b="0"/>
            </a:lvl1pPr>
          </a:lstStyle>
          <a:p>
            <a:pPr lvl="0"/>
            <a:r>
              <a:rPr lang="en-US"/>
              <a:t>This is a sample text. You simply add your own text and description here. </a:t>
            </a:r>
          </a:p>
          <a:p>
            <a:pPr lvl="0"/>
            <a:endParaRPr lang="en-US"/>
          </a:p>
        </p:txBody>
      </p:sp>
      <p:sp>
        <p:nvSpPr>
          <p:cNvPr id="118" name="Text Placeholder 6">
            <a:extLst>
              <a:ext uri="{FF2B5EF4-FFF2-40B4-BE49-F238E27FC236}">
                <a16:creationId xmlns:a16="http://schemas.microsoft.com/office/drawing/2014/main" id="{9C6DC88E-1476-C00B-BCF0-60235D089CC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09642" y="6650560"/>
            <a:ext cx="1844933" cy="3136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893" b="1">
                <a:solidFill>
                  <a:srgbClr val="F3B700"/>
                </a:solidFill>
              </a:defRPr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endParaRPr lang="en-US"/>
          </a:p>
        </p:txBody>
      </p:sp>
      <p:sp>
        <p:nvSpPr>
          <p:cNvPr id="119" name="Text Placeholder 6">
            <a:extLst>
              <a:ext uri="{FF2B5EF4-FFF2-40B4-BE49-F238E27FC236}">
                <a16:creationId xmlns:a16="http://schemas.microsoft.com/office/drawing/2014/main" id="{B12B9BAD-7524-64DE-4287-1E22958EC9B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26483" y="8696888"/>
            <a:ext cx="2197383" cy="63708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765" b="0"/>
            </a:lvl1pPr>
          </a:lstStyle>
          <a:p>
            <a:pPr lvl="0"/>
            <a:r>
              <a:rPr lang="en-US"/>
              <a:t>This is a sample text. You simply add your own text and description here. </a:t>
            </a:r>
          </a:p>
          <a:p>
            <a:pPr lvl="0"/>
            <a:endParaRPr lang="en-US"/>
          </a:p>
        </p:txBody>
      </p:sp>
      <p:sp>
        <p:nvSpPr>
          <p:cNvPr id="120" name="Text Placeholder 6">
            <a:extLst>
              <a:ext uri="{FF2B5EF4-FFF2-40B4-BE49-F238E27FC236}">
                <a16:creationId xmlns:a16="http://schemas.microsoft.com/office/drawing/2014/main" id="{A1D93916-4D33-9421-AF7F-99630324542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26483" y="8363112"/>
            <a:ext cx="1844933" cy="3136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893" b="1">
                <a:solidFill>
                  <a:srgbClr val="7FA267"/>
                </a:solidFill>
              </a:defRPr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26F781D-3EE9-A6AA-8E67-49B0DFC488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427" y="535518"/>
            <a:ext cx="7076328" cy="102274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Headers: Arial, 44 pt. 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896E3DA-0D21-4130-CB6F-7E507DE16F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9427" y="1581956"/>
            <a:ext cx="7076328" cy="861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3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582930" rtl="0" eaLnBrk="1" latinLnBrk="0" hangingPunct="1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en-US"/>
              <a:t>Edit text Arial, 22pt. Option to Bold</a:t>
            </a:r>
          </a:p>
        </p:txBody>
      </p:sp>
    </p:spTree>
    <p:extLst>
      <p:ext uri="{BB962C8B-B14F-4D97-AF65-F5344CB8AC3E}">
        <p14:creationId xmlns:p14="http://schemas.microsoft.com/office/powerpoint/2010/main" val="215677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Option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867A14-35CC-EA17-93DA-97CBDD839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82930"/>
            <a:fld id="{C2D79FF0-D74A-F74D-8117-1921F616B44C}" type="slidenum">
              <a:rPr lang="en-US" smtClean="0">
                <a:solidFill>
                  <a:srgbClr val="000000"/>
                </a:solidFill>
              </a:rPr>
              <a:pPr defTabSz="58293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900164C-AE9F-5C27-A992-FDB8E7256DA0}"/>
              </a:ext>
            </a:extLst>
          </p:cNvPr>
          <p:cNvGrpSpPr/>
          <p:nvPr userDrawn="1"/>
        </p:nvGrpSpPr>
        <p:grpSpPr>
          <a:xfrm>
            <a:off x="3172286" y="3105878"/>
            <a:ext cx="2479789" cy="3061670"/>
            <a:chOff x="5954897" y="2008650"/>
            <a:chExt cx="4184931" cy="2245850"/>
          </a:xfrm>
        </p:grpSpPr>
        <p:sp>
          <p:nvSpPr>
            <p:cNvPr id="51" name="Rounded Rectangle 2">
              <a:extLst>
                <a:ext uri="{FF2B5EF4-FFF2-40B4-BE49-F238E27FC236}">
                  <a16:creationId xmlns:a16="http://schemas.microsoft.com/office/drawing/2014/main" id="{A27AD142-0A61-EF33-4981-076268D41219}"/>
                </a:ext>
              </a:extLst>
            </p:cNvPr>
            <p:cNvSpPr/>
            <p:nvPr/>
          </p:nvSpPr>
          <p:spPr>
            <a:xfrm>
              <a:off x="6464300" y="2008650"/>
              <a:ext cx="3675528" cy="1907250"/>
            </a:xfrm>
            <a:prstGeom prst="roundRect">
              <a:avLst>
                <a:gd name="adj" fmla="val 468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0509B353-6333-7264-59FF-450BC65DAF1C}"/>
                </a:ext>
              </a:extLst>
            </p:cNvPr>
            <p:cNvSpPr/>
            <p:nvPr/>
          </p:nvSpPr>
          <p:spPr>
            <a:xfrm>
              <a:off x="5954897" y="2008650"/>
              <a:ext cx="1207902" cy="1907250"/>
            </a:xfrm>
            <a:custGeom>
              <a:avLst/>
              <a:gdLst>
                <a:gd name="connsiteX0" fmla="*/ 89278 w 1207902"/>
                <a:gd name="connsiteY0" fmla="*/ 0 h 1907250"/>
                <a:gd name="connsiteX1" fmla="*/ 1207902 w 1207902"/>
                <a:gd name="connsiteY1" fmla="*/ 0 h 1907250"/>
                <a:gd name="connsiteX2" fmla="*/ 1207902 w 1207902"/>
                <a:gd name="connsiteY2" fmla="*/ 1907250 h 1907250"/>
                <a:gd name="connsiteX3" fmla="*/ 89278 w 1207902"/>
                <a:gd name="connsiteY3" fmla="*/ 1907250 h 1907250"/>
                <a:gd name="connsiteX4" fmla="*/ 0 w 1207902"/>
                <a:gd name="connsiteY4" fmla="*/ 1817972 h 1907250"/>
                <a:gd name="connsiteX5" fmla="*/ 0 w 1207902"/>
                <a:gd name="connsiteY5" fmla="*/ 89278 h 1907250"/>
                <a:gd name="connsiteX6" fmla="*/ 89278 w 1207902"/>
                <a:gd name="connsiteY6" fmla="*/ 0 h 190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7902" h="1907250">
                  <a:moveTo>
                    <a:pt x="89278" y="0"/>
                  </a:moveTo>
                  <a:lnTo>
                    <a:pt x="1207902" y="0"/>
                  </a:lnTo>
                  <a:lnTo>
                    <a:pt x="1207902" y="1907250"/>
                  </a:lnTo>
                  <a:lnTo>
                    <a:pt x="89278" y="1907250"/>
                  </a:lnTo>
                  <a:cubicBezTo>
                    <a:pt x="39971" y="1907250"/>
                    <a:pt x="0" y="1867279"/>
                    <a:pt x="0" y="1817972"/>
                  </a:cubicBezTo>
                  <a:lnTo>
                    <a:pt x="0" y="89278"/>
                  </a:lnTo>
                  <a:cubicBezTo>
                    <a:pt x="0" y="39971"/>
                    <a:pt x="39971" y="0"/>
                    <a:pt x="89278" y="0"/>
                  </a:cubicBezTo>
                  <a:close/>
                </a:path>
              </a:pathLst>
            </a:custGeom>
            <a:solidFill>
              <a:schemeClr val="bg2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83C30EEA-3C84-9B30-2A48-F3ADAE7DC2A9}"/>
                </a:ext>
              </a:extLst>
            </p:cNvPr>
            <p:cNvSpPr/>
            <p:nvPr/>
          </p:nvSpPr>
          <p:spPr>
            <a:xfrm rot="10800000">
              <a:off x="9410700" y="3915900"/>
              <a:ext cx="392776" cy="33860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1A40852-A0A5-8E5D-0307-9E121EACC45F}"/>
              </a:ext>
            </a:extLst>
          </p:cNvPr>
          <p:cNvGrpSpPr/>
          <p:nvPr userDrawn="1"/>
        </p:nvGrpSpPr>
        <p:grpSpPr>
          <a:xfrm flipV="1">
            <a:off x="2120327" y="5961397"/>
            <a:ext cx="2484411" cy="3061670"/>
            <a:chOff x="6464300" y="2008650"/>
            <a:chExt cx="4192731" cy="2245850"/>
          </a:xfrm>
        </p:grpSpPr>
        <p:sp>
          <p:nvSpPr>
            <p:cNvPr id="55" name="Rounded Rectangle 9">
              <a:extLst>
                <a:ext uri="{FF2B5EF4-FFF2-40B4-BE49-F238E27FC236}">
                  <a16:creationId xmlns:a16="http://schemas.microsoft.com/office/drawing/2014/main" id="{AB7F6AE5-618D-F27D-4D5C-6A3A391C5C95}"/>
                </a:ext>
              </a:extLst>
            </p:cNvPr>
            <p:cNvSpPr/>
            <p:nvPr/>
          </p:nvSpPr>
          <p:spPr>
            <a:xfrm>
              <a:off x="6464300" y="2008650"/>
              <a:ext cx="3675528" cy="1907250"/>
            </a:xfrm>
            <a:prstGeom prst="roundRect">
              <a:avLst>
                <a:gd name="adj" fmla="val 468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10">
              <a:extLst>
                <a:ext uri="{FF2B5EF4-FFF2-40B4-BE49-F238E27FC236}">
                  <a16:creationId xmlns:a16="http://schemas.microsoft.com/office/drawing/2014/main" id="{3AF59718-D574-DF27-E0B4-3F7A1666B92F}"/>
                </a:ext>
              </a:extLst>
            </p:cNvPr>
            <p:cNvSpPr/>
            <p:nvPr/>
          </p:nvSpPr>
          <p:spPr>
            <a:xfrm flipH="1">
              <a:off x="9449129" y="2008650"/>
              <a:ext cx="1207902" cy="1907250"/>
            </a:xfrm>
            <a:custGeom>
              <a:avLst/>
              <a:gdLst>
                <a:gd name="connsiteX0" fmla="*/ 89278 w 1207902"/>
                <a:gd name="connsiteY0" fmla="*/ 0 h 1907250"/>
                <a:gd name="connsiteX1" fmla="*/ 1207902 w 1207902"/>
                <a:gd name="connsiteY1" fmla="*/ 0 h 1907250"/>
                <a:gd name="connsiteX2" fmla="*/ 1207902 w 1207902"/>
                <a:gd name="connsiteY2" fmla="*/ 1907250 h 1907250"/>
                <a:gd name="connsiteX3" fmla="*/ 89278 w 1207902"/>
                <a:gd name="connsiteY3" fmla="*/ 1907250 h 1907250"/>
                <a:gd name="connsiteX4" fmla="*/ 0 w 1207902"/>
                <a:gd name="connsiteY4" fmla="*/ 1817972 h 1907250"/>
                <a:gd name="connsiteX5" fmla="*/ 0 w 1207902"/>
                <a:gd name="connsiteY5" fmla="*/ 89278 h 1907250"/>
                <a:gd name="connsiteX6" fmla="*/ 89278 w 1207902"/>
                <a:gd name="connsiteY6" fmla="*/ 0 h 190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7902" h="1907250">
                  <a:moveTo>
                    <a:pt x="89278" y="0"/>
                  </a:moveTo>
                  <a:lnTo>
                    <a:pt x="1207902" y="0"/>
                  </a:lnTo>
                  <a:lnTo>
                    <a:pt x="1207902" y="1907250"/>
                  </a:lnTo>
                  <a:lnTo>
                    <a:pt x="89278" y="1907250"/>
                  </a:lnTo>
                  <a:cubicBezTo>
                    <a:pt x="39971" y="1907250"/>
                    <a:pt x="0" y="1867279"/>
                    <a:pt x="0" y="1817972"/>
                  </a:cubicBezTo>
                  <a:lnTo>
                    <a:pt x="0" y="89278"/>
                  </a:lnTo>
                  <a:cubicBezTo>
                    <a:pt x="0" y="39971"/>
                    <a:pt x="39971" y="0"/>
                    <a:pt x="89278" y="0"/>
                  </a:cubicBezTo>
                  <a:close/>
                </a:path>
              </a:pathLst>
            </a:custGeom>
            <a:solidFill>
              <a:schemeClr val="bg2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2CAB77DE-9F47-4A90-2CBB-7713307A6B80}"/>
                </a:ext>
              </a:extLst>
            </p:cNvPr>
            <p:cNvSpPr/>
            <p:nvPr/>
          </p:nvSpPr>
          <p:spPr>
            <a:xfrm rot="10800000">
              <a:off x="6777314" y="3915900"/>
              <a:ext cx="392776" cy="3386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74" name="Inhaltsplatzhalter 4">
            <a:extLst>
              <a:ext uri="{FF2B5EF4-FFF2-40B4-BE49-F238E27FC236}">
                <a16:creationId xmlns:a16="http://schemas.microsoft.com/office/drawing/2014/main" id="{E7027046-B8D9-72E7-B869-AFDE3CB66C65}"/>
              </a:ext>
            </a:extLst>
          </p:cNvPr>
          <p:cNvSpPr txBox="1">
            <a:spLocks/>
          </p:cNvSpPr>
          <p:nvPr userDrawn="1"/>
        </p:nvSpPr>
        <p:spPr>
          <a:xfrm>
            <a:off x="4009853" y="3537470"/>
            <a:ext cx="1504851" cy="72577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82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65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02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TITLE GOES HERE</a:t>
            </a:r>
            <a:br>
              <a:rPr kumimoji="0" lang="en-US" sz="102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br>
              <a:rPr kumimoji="0" lang="en-US" sz="893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70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75" name="Inhaltsplatzhalter 4">
            <a:extLst>
              <a:ext uri="{FF2B5EF4-FFF2-40B4-BE49-F238E27FC236}">
                <a16:creationId xmlns:a16="http://schemas.microsoft.com/office/drawing/2014/main" id="{36C2F094-5124-5DA6-13B8-AE16C019BD2C}"/>
              </a:ext>
            </a:extLst>
          </p:cNvPr>
          <p:cNvSpPr txBox="1">
            <a:spLocks/>
          </p:cNvSpPr>
          <p:nvPr userDrawn="1"/>
        </p:nvSpPr>
        <p:spPr>
          <a:xfrm>
            <a:off x="2240777" y="6824202"/>
            <a:ext cx="1504851" cy="72577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582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65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02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TITLE GOES HERE</a:t>
            </a:r>
            <a:br>
              <a:rPr kumimoji="0" lang="en-US" sz="102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br>
              <a:rPr kumimoji="0" lang="en-US" sz="893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70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78" name="Text Placeholder 6">
            <a:extLst>
              <a:ext uri="{FF2B5EF4-FFF2-40B4-BE49-F238E27FC236}">
                <a16:creationId xmlns:a16="http://schemas.microsoft.com/office/drawing/2014/main" id="{9AF165A3-C57E-F3F0-247D-4758CD3612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0595" y="4929239"/>
            <a:ext cx="2197383" cy="9072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765" b="0"/>
            </a:lvl1pPr>
          </a:lstStyle>
          <a:p>
            <a:pPr lvl="0"/>
            <a:r>
              <a:rPr lang="en-US"/>
              <a:t>This is a sample text. You simply add your own text and description here. This text is fully editable. It can be replaced with your own style.  </a:t>
            </a:r>
          </a:p>
          <a:p>
            <a:pPr lvl="0"/>
            <a:endParaRPr lang="en-US"/>
          </a:p>
        </p:txBody>
      </p:sp>
      <p:sp>
        <p:nvSpPr>
          <p:cNvPr id="79" name="Text Placeholder 6">
            <a:extLst>
              <a:ext uri="{FF2B5EF4-FFF2-40B4-BE49-F238E27FC236}">
                <a16:creationId xmlns:a16="http://schemas.microsoft.com/office/drawing/2014/main" id="{8E38C163-D4D9-2EEE-3BAC-1D52A66B96E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0195" y="4277599"/>
            <a:ext cx="1844933" cy="3136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020" b="1">
                <a:solidFill>
                  <a:srgbClr val="235789"/>
                </a:solidFill>
              </a:defRPr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endParaRPr lang="en-US"/>
          </a:p>
        </p:txBody>
      </p:sp>
      <p:sp>
        <p:nvSpPr>
          <p:cNvPr id="80" name="Text Placeholder 6">
            <a:extLst>
              <a:ext uri="{FF2B5EF4-FFF2-40B4-BE49-F238E27FC236}">
                <a16:creationId xmlns:a16="http://schemas.microsoft.com/office/drawing/2014/main" id="{71A0BAC5-FBCC-58B6-890A-0D41226985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41119" y="7331243"/>
            <a:ext cx="2197383" cy="9072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765" b="0"/>
            </a:lvl1pPr>
          </a:lstStyle>
          <a:p>
            <a:pPr lvl="0"/>
            <a:r>
              <a:rPr lang="en-US"/>
              <a:t>This is a sample text. You simply add your own text and description here. This text is fully editable. It can be replaced with your own style.  </a:t>
            </a:r>
          </a:p>
          <a:p>
            <a:pPr lvl="0"/>
            <a:endParaRPr lang="en-US"/>
          </a:p>
        </p:txBody>
      </p:sp>
      <p:sp>
        <p:nvSpPr>
          <p:cNvPr id="81" name="Text Placeholder 6">
            <a:extLst>
              <a:ext uri="{FF2B5EF4-FFF2-40B4-BE49-F238E27FC236}">
                <a16:creationId xmlns:a16="http://schemas.microsoft.com/office/drawing/2014/main" id="{756B3F97-A324-7D99-EB99-7F2E34C58C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41118" y="6679603"/>
            <a:ext cx="1844933" cy="3136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020" b="1">
                <a:solidFill>
                  <a:srgbClr val="F7921E"/>
                </a:solidFill>
              </a:defRPr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endParaRPr lang="en-US"/>
          </a:p>
        </p:txBody>
      </p:sp>
      <p:sp>
        <p:nvSpPr>
          <p:cNvPr id="82" name="Text Placeholder 6">
            <a:extLst>
              <a:ext uri="{FF2B5EF4-FFF2-40B4-BE49-F238E27FC236}">
                <a16:creationId xmlns:a16="http://schemas.microsoft.com/office/drawing/2014/main" id="{6AC4AB58-8AD7-4DF1-16F9-EC0AB395BF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8020" y="7173689"/>
            <a:ext cx="1102533" cy="63708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2295" b="1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X</a:t>
            </a:r>
          </a:p>
          <a:p>
            <a:pPr lvl="0"/>
            <a:endParaRPr lang="en-US"/>
          </a:p>
        </p:txBody>
      </p:sp>
      <p:sp>
        <p:nvSpPr>
          <p:cNvPr id="83" name="Text Placeholder 6">
            <a:extLst>
              <a:ext uri="{FF2B5EF4-FFF2-40B4-BE49-F238E27FC236}">
                <a16:creationId xmlns:a16="http://schemas.microsoft.com/office/drawing/2014/main" id="{C81C4889-419A-C5EB-8816-974C8FE2ABC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53922" y="4318170"/>
            <a:ext cx="1102533" cy="63708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2295" b="1" kern="1200" dirty="0">
                <a:solidFill>
                  <a:srgbClr val="F7921E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X</a:t>
            </a:r>
          </a:p>
          <a:p>
            <a:pPr lvl="0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BB073C3-ECCB-0367-6724-02A1E4CE4E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427" y="535518"/>
            <a:ext cx="7076328" cy="102274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Headers: Arial, 44 pt.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5BFB8BF-E119-A5D9-1E69-0D9DBA2341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9427" y="1581956"/>
            <a:ext cx="7076328" cy="861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3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582930" rtl="0" eaLnBrk="1" latinLnBrk="0" hangingPunct="1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en-US"/>
              <a:t>Edit text Arial, 22pt. Option to Bold</a:t>
            </a:r>
          </a:p>
        </p:txBody>
      </p:sp>
    </p:spTree>
    <p:extLst>
      <p:ext uri="{BB962C8B-B14F-4D97-AF65-F5344CB8AC3E}">
        <p14:creationId xmlns:p14="http://schemas.microsoft.com/office/powerpoint/2010/main" val="272881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Option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D56FC-43F1-8BD2-7618-08823599C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27" y="535517"/>
            <a:ext cx="7076328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867A14-35CC-EA17-93DA-97CBDD839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82930"/>
            <a:fld id="{C2D79FF0-D74A-F74D-8117-1921F616B44C}" type="slidenum">
              <a:rPr lang="en-US" smtClean="0">
                <a:solidFill>
                  <a:srgbClr val="000000"/>
                </a:solidFill>
              </a:rPr>
              <a:pPr defTabSz="58293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Pentagon 1">
            <a:extLst>
              <a:ext uri="{FF2B5EF4-FFF2-40B4-BE49-F238E27FC236}">
                <a16:creationId xmlns:a16="http://schemas.microsoft.com/office/drawing/2014/main" id="{4905FA5C-EB00-4634-6433-AE0B981F8DE5}"/>
              </a:ext>
            </a:extLst>
          </p:cNvPr>
          <p:cNvSpPr/>
          <p:nvPr userDrawn="1"/>
        </p:nvSpPr>
        <p:spPr>
          <a:xfrm>
            <a:off x="524836" y="4256408"/>
            <a:ext cx="1734537" cy="514911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293" tIns="29146" rIns="58293" bIns="291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58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4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Notched Right Arrow 2">
            <a:extLst>
              <a:ext uri="{FF2B5EF4-FFF2-40B4-BE49-F238E27FC236}">
                <a16:creationId xmlns:a16="http://schemas.microsoft.com/office/drawing/2014/main" id="{0B5187F2-9EEE-180B-4E04-D80E7D19BC9F}"/>
              </a:ext>
            </a:extLst>
          </p:cNvPr>
          <p:cNvSpPr/>
          <p:nvPr userDrawn="1"/>
        </p:nvSpPr>
        <p:spPr>
          <a:xfrm>
            <a:off x="2187566" y="4256408"/>
            <a:ext cx="1734537" cy="514911"/>
          </a:xfrm>
          <a:prstGeom prst="notchedRightArrow">
            <a:avLst>
              <a:gd name="adj1" fmla="val 10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293" tIns="29146" rIns="58293" bIns="291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58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4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20E1609-4888-3CFE-E31E-4C7271E3A5B2}"/>
              </a:ext>
            </a:extLst>
          </p:cNvPr>
          <p:cNvCxnSpPr/>
          <p:nvPr userDrawn="1"/>
        </p:nvCxnSpPr>
        <p:spPr>
          <a:xfrm>
            <a:off x="2187567" y="4897748"/>
            <a:ext cx="0" cy="244711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6F4A606-4BC3-673C-2B46-B9B8BC92A4BB}"/>
              </a:ext>
            </a:extLst>
          </p:cNvPr>
          <p:cNvCxnSpPr/>
          <p:nvPr userDrawn="1"/>
        </p:nvCxnSpPr>
        <p:spPr>
          <a:xfrm>
            <a:off x="3816526" y="4897748"/>
            <a:ext cx="0" cy="244711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Notched Right Arrow 6">
            <a:extLst>
              <a:ext uri="{FF2B5EF4-FFF2-40B4-BE49-F238E27FC236}">
                <a16:creationId xmlns:a16="http://schemas.microsoft.com/office/drawing/2014/main" id="{4ECDEC9B-59A5-E0D0-E056-CEA446FE837F}"/>
              </a:ext>
            </a:extLst>
          </p:cNvPr>
          <p:cNvSpPr/>
          <p:nvPr userDrawn="1"/>
        </p:nvSpPr>
        <p:spPr>
          <a:xfrm>
            <a:off x="3850297" y="4256408"/>
            <a:ext cx="1734537" cy="514911"/>
          </a:xfrm>
          <a:prstGeom prst="notchedRightArrow">
            <a:avLst>
              <a:gd name="adj1" fmla="val 10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293" tIns="29146" rIns="58293" bIns="291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58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4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D57F03-CFE2-FD12-E761-9BB11AED7B00}"/>
              </a:ext>
            </a:extLst>
          </p:cNvPr>
          <p:cNvCxnSpPr/>
          <p:nvPr userDrawn="1"/>
        </p:nvCxnSpPr>
        <p:spPr>
          <a:xfrm>
            <a:off x="5479256" y="4897748"/>
            <a:ext cx="0" cy="244711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Notched Right Arrow 8">
            <a:extLst>
              <a:ext uri="{FF2B5EF4-FFF2-40B4-BE49-F238E27FC236}">
                <a16:creationId xmlns:a16="http://schemas.microsoft.com/office/drawing/2014/main" id="{B259449C-E0D5-85CA-493C-ECD4F4AE8813}"/>
              </a:ext>
            </a:extLst>
          </p:cNvPr>
          <p:cNvSpPr/>
          <p:nvPr userDrawn="1"/>
        </p:nvSpPr>
        <p:spPr>
          <a:xfrm>
            <a:off x="5513027" y="4256408"/>
            <a:ext cx="1734537" cy="514911"/>
          </a:xfrm>
          <a:prstGeom prst="notchedRightArrow">
            <a:avLst>
              <a:gd name="adj1" fmla="val 10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293" tIns="29146" rIns="58293" bIns="291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58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4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82E6D8B-A9B8-967A-F053-47EBDB20186B}"/>
              </a:ext>
            </a:extLst>
          </p:cNvPr>
          <p:cNvCxnSpPr/>
          <p:nvPr userDrawn="1"/>
        </p:nvCxnSpPr>
        <p:spPr>
          <a:xfrm>
            <a:off x="7141986" y="4897748"/>
            <a:ext cx="0" cy="244711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7AD1C372-3A8B-571A-B262-961F38FF6B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0467" y="6659197"/>
            <a:ext cx="1238579" cy="9216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65" b="0"/>
            </a:lvl1pPr>
          </a:lstStyle>
          <a:p>
            <a:pPr lvl="0"/>
            <a:r>
              <a:rPr lang="en-US"/>
              <a:t>This is a sample text. You simply add your own text and description here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E2F5270C-5ACD-1291-DC7F-AAF876906A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7137" y="6007558"/>
            <a:ext cx="1345240" cy="4514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020" b="1">
                <a:solidFill>
                  <a:srgbClr val="F7921E"/>
                </a:solidFill>
              </a:defRPr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endParaRPr lang="en-US"/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A445D9FE-2FA5-0018-51D1-7DDC11EFD48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23446" y="5144801"/>
            <a:ext cx="672620" cy="4514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275" b="1" kern="1200" dirty="0">
                <a:solidFill>
                  <a:srgbClr val="F7921E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X</a:t>
            </a:r>
          </a:p>
          <a:p>
            <a:pPr lvl="0"/>
            <a:endParaRPr lang="en-US"/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8B6E4AD6-29AA-11CB-84D5-2F202E148F0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390226" y="6659197"/>
            <a:ext cx="1238579" cy="9216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65" b="0"/>
            </a:lvl1pPr>
          </a:lstStyle>
          <a:p>
            <a:pPr lvl="0"/>
            <a:r>
              <a:rPr lang="en-US"/>
              <a:t>This is a sample text. You simply add your own text and description here</a:t>
            </a:r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42DBAF0C-9518-3E97-16A9-339E9258E0D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336896" y="6007558"/>
            <a:ext cx="1345240" cy="4514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020" b="1">
                <a:solidFill>
                  <a:srgbClr val="235789"/>
                </a:solidFill>
              </a:defRPr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endParaRPr lang="en-US"/>
          </a:p>
        </p:txBody>
      </p:sp>
      <p:sp>
        <p:nvSpPr>
          <p:cNvPr id="50" name="Text Placeholder 6">
            <a:extLst>
              <a:ext uri="{FF2B5EF4-FFF2-40B4-BE49-F238E27FC236}">
                <a16:creationId xmlns:a16="http://schemas.microsoft.com/office/drawing/2014/main" id="{8322E775-8052-8685-DA4F-FD96E6DD02C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73205" y="5144801"/>
            <a:ext cx="672620" cy="4514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275" b="1" kern="1200" dirty="0">
                <a:solidFill>
                  <a:srgbClr val="235789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X</a:t>
            </a:r>
          </a:p>
          <a:p>
            <a:pPr lvl="0"/>
            <a:endParaRPr lang="en-US"/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14B8C1F2-BEC5-3554-37F4-90508DDE811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39985" y="6659197"/>
            <a:ext cx="1238579" cy="9216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65" b="0"/>
            </a:lvl1pPr>
          </a:lstStyle>
          <a:p>
            <a:pPr lvl="0"/>
            <a:r>
              <a:rPr lang="en-US"/>
              <a:t>This is a sample text. You simply add your own text and description here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1705CB13-D927-1006-839D-A3F24C9FFE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986655" y="6007558"/>
            <a:ext cx="1345240" cy="4514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020" b="1">
                <a:solidFill>
                  <a:srgbClr val="F3B700"/>
                </a:solidFill>
              </a:defRPr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endParaRPr lang="en-US"/>
          </a:p>
        </p:txBody>
      </p:sp>
      <p:sp>
        <p:nvSpPr>
          <p:cNvPr id="53" name="Text Placeholder 6">
            <a:extLst>
              <a:ext uri="{FF2B5EF4-FFF2-40B4-BE49-F238E27FC236}">
                <a16:creationId xmlns:a16="http://schemas.microsoft.com/office/drawing/2014/main" id="{EC51D70F-BD41-C742-E7E8-A92CD8DE1B7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322964" y="5144801"/>
            <a:ext cx="672620" cy="4514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275" b="1" kern="1200" dirty="0">
                <a:solidFill>
                  <a:srgbClr val="F3B700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X</a:t>
            </a:r>
          </a:p>
          <a:p>
            <a:pPr lvl="0"/>
            <a:endParaRPr lang="en-US"/>
          </a:p>
        </p:txBody>
      </p: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2BDFDFA6-B2BB-4305-FBA8-60DBC287F28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89744" y="6659197"/>
            <a:ext cx="1238579" cy="9216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65" b="0"/>
            </a:lvl1pPr>
          </a:lstStyle>
          <a:p>
            <a:pPr lvl="0"/>
            <a:r>
              <a:rPr lang="en-US"/>
              <a:t>This is a sample text. You simply add your own text and description here</a:t>
            </a:r>
          </a:p>
        </p:txBody>
      </p:sp>
      <p:sp>
        <p:nvSpPr>
          <p:cNvPr id="55" name="Text Placeholder 6">
            <a:extLst>
              <a:ext uri="{FF2B5EF4-FFF2-40B4-BE49-F238E27FC236}">
                <a16:creationId xmlns:a16="http://schemas.microsoft.com/office/drawing/2014/main" id="{3F0DE192-B828-586A-C0CC-63AA84FEBF3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36413" y="6007558"/>
            <a:ext cx="1345240" cy="4514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020" b="1">
                <a:solidFill>
                  <a:srgbClr val="7FA267"/>
                </a:solidFill>
              </a:defRPr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endParaRPr lang="en-US"/>
          </a:p>
        </p:txBody>
      </p:sp>
      <p:sp>
        <p:nvSpPr>
          <p:cNvPr id="56" name="Text Placeholder 6">
            <a:extLst>
              <a:ext uri="{FF2B5EF4-FFF2-40B4-BE49-F238E27FC236}">
                <a16:creationId xmlns:a16="http://schemas.microsoft.com/office/drawing/2014/main" id="{091BD630-9CEF-4EE7-838C-CB4D9376D83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972723" y="5144801"/>
            <a:ext cx="672620" cy="4514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275" b="1" kern="1200" dirty="0">
                <a:solidFill>
                  <a:srgbClr val="7FA267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X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4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10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Option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867A14-35CC-EA17-93DA-97CBDD839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82930"/>
            <a:fld id="{C2D79FF0-D74A-F74D-8117-1921F616B44C}" type="slidenum">
              <a:rPr lang="en-US" smtClean="0">
                <a:solidFill>
                  <a:srgbClr val="000000"/>
                </a:solidFill>
              </a:rPr>
              <a:pPr defTabSz="58293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0934CFA8-2529-41D1-E1C6-BE5AF8D026C5}"/>
              </a:ext>
            </a:extLst>
          </p:cNvPr>
          <p:cNvSpPr/>
          <p:nvPr userDrawn="1"/>
        </p:nvSpPr>
        <p:spPr>
          <a:xfrm>
            <a:off x="462256" y="4491774"/>
            <a:ext cx="6483107" cy="353763"/>
          </a:xfrm>
          <a:prstGeom prst="roundRect">
            <a:avLst>
              <a:gd name="adj" fmla="val 50000"/>
            </a:avLst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4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2F23289-B55E-61A1-7F8B-882E389E917A}"/>
              </a:ext>
            </a:extLst>
          </p:cNvPr>
          <p:cNvGrpSpPr/>
          <p:nvPr userDrawn="1"/>
        </p:nvGrpSpPr>
        <p:grpSpPr>
          <a:xfrm>
            <a:off x="886866" y="4354803"/>
            <a:ext cx="255840" cy="588598"/>
            <a:chOff x="2996418" y="1828800"/>
            <a:chExt cx="717453" cy="71745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2B5E955-124C-6DEB-3E90-2BD862672EFE}"/>
                </a:ext>
              </a:extLst>
            </p:cNvPr>
            <p:cNvSpPr/>
            <p:nvPr/>
          </p:nvSpPr>
          <p:spPr>
            <a:xfrm>
              <a:off x="2996418" y="1828800"/>
              <a:ext cx="717453" cy="71745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93D7873-6835-E813-5AB0-B0DDE9FF4CE7}"/>
                </a:ext>
              </a:extLst>
            </p:cNvPr>
            <p:cNvSpPr/>
            <p:nvPr/>
          </p:nvSpPr>
          <p:spPr>
            <a:xfrm>
              <a:off x="3142370" y="1974752"/>
              <a:ext cx="425548" cy="42554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759A8817-6505-F376-D3C7-957BF757504F}"/>
              </a:ext>
            </a:extLst>
          </p:cNvPr>
          <p:cNvSpPr/>
          <p:nvPr/>
        </p:nvSpPr>
        <p:spPr>
          <a:xfrm>
            <a:off x="462256" y="2452152"/>
            <a:ext cx="1105059" cy="1603642"/>
          </a:xfrm>
          <a:prstGeom prst="roundRect">
            <a:avLst>
              <a:gd name="adj" fmla="val 1016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4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20BF6E2D-03E0-8023-9FF1-9B30E8B2E569}"/>
              </a:ext>
            </a:extLst>
          </p:cNvPr>
          <p:cNvSpPr/>
          <p:nvPr/>
        </p:nvSpPr>
        <p:spPr>
          <a:xfrm rot="10800000">
            <a:off x="911934" y="4030578"/>
            <a:ext cx="205703" cy="23296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4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CC62FD2D-8802-0C0E-C974-D5BB6F05087B}"/>
              </a:ext>
            </a:extLst>
          </p:cNvPr>
          <p:cNvSpPr/>
          <p:nvPr userDrawn="1"/>
        </p:nvSpPr>
        <p:spPr>
          <a:xfrm>
            <a:off x="1660235" y="2816246"/>
            <a:ext cx="502831" cy="834001"/>
          </a:xfrm>
          <a:prstGeom prst="rightArrow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4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DA2F0C5-4DA7-2363-CF79-BA16ED49291E}"/>
              </a:ext>
            </a:extLst>
          </p:cNvPr>
          <p:cNvGrpSpPr/>
          <p:nvPr userDrawn="1"/>
        </p:nvGrpSpPr>
        <p:grpSpPr>
          <a:xfrm>
            <a:off x="2679548" y="4354803"/>
            <a:ext cx="255840" cy="588598"/>
            <a:chOff x="2996418" y="1828800"/>
            <a:chExt cx="717453" cy="71745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52B3BD9-0A7E-DCA6-79C7-EAB33ACD23FB}"/>
                </a:ext>
              </a:extLst>
            </p:cNvPr>
            <p:cNvSpPr/>
            <p:nvPr/>
          </p:nvSpPr>
          <p:spPr>
            <a:xfrm>
              <a:off x="2996418" y="1828800"/>
              <a:ext cx="717453" cy="71745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69F9BCC-BD9D-CA7E-4119-46469863A119}"/>
                </a:ext>
              </a:extLst>
            </p:cNvPr>
            <p:cNvSpPr/>
            <p:nvPr/>
          </p:nvSpPr>
          <p:spPr>
            <a:xfrm>
              <a:off x="3142370" y="1974752"/>
              <a:ext cx="425548" cy="42554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0DCC21D3-53BC-36CE-E501-CC4CD19F00D8}"/>
              </a:ext>
            </a:extLst>
          </p:cNvPr>
          <p:cNvSpPr/>
          <p:nvPr/>
        </p:nvSpPr>
        <p:spPr>
          <a:xfrm>
            <a:off x="2254938" y="2452152"/>
            <a:ext cx="1105059" cy="1603642"/>
          </a:xfrm>
          <a:prstGeom prst="roundRect">
            <a:avLst>
              <a:gd name="adj" fmla="val 1016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4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C7451B8A-F98D-F153-05D1-A4C3C107056B}"/>
              </a:ext>
            </a:extLst>
          </p:cNvPr>
          <p:cNvSpPr/>
          <p:nvPr/>
        </p:nvSpPr>
        <p:spPr>
          <a:xfrm rot="10800000">
            <a:off x="2704617" y="4030578"/>
            <a:ext cx="205703" cy="23296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4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ight Arrow 15">
            <a:extLst>
              <a:ext uri="{FF2B5EF4-FFF2-40B4-BE49-F238E27FC236}">
                <a16:creationId xmlns:a16="http://schemas.microsoft.com/office/drawing/2014/main" id="{9D740055-F9B5-770A-F6E3-309C85448DAD}"/>
              </a:ext>
            </a:extLst>
          </p:cNvPr>
          <p:cNvSpPr/>
          <p:nvPr userDrawn="1"/>
        </p:nvSpPr>
        <p:spPr>
          <a:xfrm>
            <a:off x="3452918" y="2816246"/>
            <a:ext cx="502831" cy="834001"/>
          </a:xfrm>
          <a:prstGeom prst="rightArrow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4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166BAB-5CE7-F079-4255-FA10669E4C0F}"/>
              </a:ext>
            </a:extLst>
          </p:cNvPr>
          <p:cNvGrpSpPr/>
          <p:nvPr userDrawn="1"/>
        </p:nvGrpSpPr>
        <p:grpSpPr>
          <a:xfrm>
            <a:off x="4472231" y="4354803"/>
            <a:ext cx="255840" cy="588598"/>
            <a:chOff x="2996418" y="1828800"/>
            <a:chExt cx="717453" cy="717453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913B2D3-358D-2406-0FC3-E26BFA382CE3}"/>
                </a:ext>
              </a:extLst>
            </p:cNvPr>
            <p:cNvSpPr/>
            <p:nvPr/>
          </p:nvSpPr>
          <p:spPr>
            <a:xfrm>
              <a:off x="2996418" y="1828800"/>
              <a:ext cx="717453" cy="7174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418C9A0-4F30-FB7B-BBD4-9D545E9BF110}"/>
                </a:ext>
              </a:extLst>
            </p:cNvPr>
            <p:cNvSpPr/>
            <p:nvPr/>
          </p:nvSpPr>
          <p:spPr>
            <a:xfrm>
              <a:off x="3142370" y="1974752"/>
              <a:ext cx="425548" cy="42554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3" name="Rounded Rectangle 24">
            <a:extLst>
              <a:ext uri="{FF2B5EF4-FFF2-40B4-BE49-F238E27FC236}">
                <a16:creationId xmlns:a16="http://schemas.microsoft.com/office/drawing/2014/main" id="{D8D5D95D-9837-BD49-2C6D-7DCBF7822E7A}"/>
              </a:ext>
            </a:extLst>
          </p:cNvPr>
          <p:cNvSpPr/>
          <p:nvPr/>
        </p:nvSpPr>
        <p:spPr>
          <a:xfrm>
            <a:off x="4047621" y="2452152"/>
            <a:ext cx="1105059" cy="1603642"/>
          </a:xfrm>
          <a:prstGeom prst="roundRect">
            <a:avLst>
              <a:gd name="adj" fmla="val 1016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4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70687470-AB77-2495-61F8-52DDECACC619}"/>
              </a:ext>
            </a:extLst>
          </p:cNvPr>
          <p:cNvSpPr/>
          <p:nvPr/>
        </p:nvSpPr>
        <p:spPr>
          <a:xfrm rot="10800000">
            <a:off x="4497299" y="4030578"/>
            <a:ext cx="205703" cy="232961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4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" name="Right Arrow 23">
            <a:extLst>
              <a:ext uri="{FF2B5EF4-FFF2-40B4-BE49-F238E27FC236}">
                <a16:creationId xmlns:a16="http://schemas.microsoft.com/office/drawing/2014/main" id="{660A15C9-D089-053E-94F9-46611520426E}"/>
              </a:ext>
            </a:extLst>
          </p:cNvPr>
          <p:cNvSpPr/>
          <p:nvPr userDrawn="1"/>
        </p:nvSpPr>
        <p:spPr>
          <a:xfrm>
            <a:off x="5245600" y="2816246"/>
            <a:ext cx="502831" cy="834001"/>
          </a:xfrm>
          <a:prstGeom prst="rightArrow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4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CA331F0-F936-DC26-772B-866E2FB7325F}"/>
              </a:ext>
            </a:extLst>
          </p:cNvPr>
          <p:cNvGrpSpPr/>
          <p:nvPr userDrawn="1"/>
        </p:nvGrpSpPr>
        <p:grpSpPr>
          <a:xfrm>
            <a:off x="6264913" y="4354803"/>
            <a:ext cx="255840" cy="588598"/>
            <a:chOff x="2996418" y="1828800"/>
            <a:chExt cx="717453" cy="71745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A8B75C8-A773-2600-20E7-52285C7BAB11}"/>
                </a:ext>
              </a:extLst>
            </p:cNvPr>
            <p:cNvSpPr/>
            <p:nvPr/>
          </p:nvSpPr>
          <p:spPr>
            <a:xfrm>
              <a:off x="2996418" y="1828800"/>
              <a:ext cx="717453" cy="71745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BC43B06-EE1B-062B-68CD-2BEF41ED98DA}"/>
                </a:ext>
              </a:extLst>
            </p:cNvPr>
            <p:cNvSpPr/>
            <p:nvPr/>
          </p:nvSpPr>
          <p:spPr>
            <a:xfrm>
              <a:off x="3142370" y="1974752"/>
              <a:ext cx="425548" cy="42554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0" name="Rounded Rectangle 32">
            <a:extLst>
              <a:ext uri="{FF2B5EF4-FFF2-40B4-BE49-F238E27FC236}">
                <a16:creationId xmlns:a16="http://schemas.microsoft.com/office/drawing/2014/main" id="{738F7913-FFDF-7C8B-DD0D-4CEA7F35262F}"/>
              </a:ext>
            </a:extLst>
          </p:cNvPr>
          <p:cNvSpPr/>
          <p:nvPr/>
        </p:nvSpPr>
        <p:spPr>
          <a:xfrm>
            <a:off x="5840303" y="2452152"/>
            <a:ext cx="1105059" cy="1603642"/>
          </a:xfrm>
          <a:prstGeom prst="roundRect">
            <a:avLst>
              <a:gd name="adj" fmla="val 1016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4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C375948A-ADE0-FB3B-7747-B02BBF208E85}"/>
              </a:ext>
            </a:extLst>
          </p:cNvPr>
          <p:cNvSpPr/>
          <p:nvPr/>
        </p:nvSpPr>
        <p:spPr>
          <a:xfrm rot="10800000">
            <a:off x="6289981" y="4030578"/>
            <a:ext cx="205703" cy="23296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4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101BBC7A-12B6-BD4B-5B33-2F740620E07A}"/>
              </a:ext>
            </a:extLst>
          </p:cNvPr>
          <p:cNvSpPr/>
          <p:nvPr userDrawn="1"/>
        </p:nvSpPr>
        <p:spPr>
          <a:xfrm>
            <a:off x="7038282" y="2816246"/>
            <a:ext cx="502831" cy="834001"/>
          </a:xfrm>
          <a:prstGeom prst="rightArrow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4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" name="Text Placeholder 6">
            <a:extLst>
              <a:ext uri="{FF2B5EF4-FFF2-40B4-BE49-F238E27FC236}">
                <a16:creationId xmlns:a16="http://schemas.microsoft.com/office/drawing/2014/main" id="{FEBB0D63-ECBA-0AF0-75AD-19DBC8BEAC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041" y="6131687"/>
            <a:ext cx="1677784" cy="14306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765" b="0"/>
            </a:lvl1pPr>
          </a:lstStyle>
          <a:p>
            <a:pPr lvl="0"/>
            <a:r>
              <a:rPr lang="en-US"/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56" name="Text Placeholder 6">
            <a:extLst>
              <a:ext uri="{FF2B5EF4-FFF2-40B4-BE49-F238E27FC236}">
                <a16:creationId xmlns:a16="http://schemas.microsoft.com/office/drawing/2014/main" id="{18C0823C-C3B2-8BC6-365B-B729A52BDD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042" y="5539828"/>
            <a:ext cx="1345240" cy="4514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893" b="1">
                <a:solidFill>
                  <a:srgbClr val="F7921E"/>
                </a:solidFill>
              </a:defRPr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endParaRPr lang="en-US"/>
          </a:p>
        </p:txBody>
      </p:sp>
      <p:sp>
        <p:nvSpPr>
          <p:cNvPr id="57" name="Text Placeholder 6">
            <a:extLst>
              <a:ext uri="{FF2B5EF4-FFF2-40B4-BE49-F238E27FC236}">
                <a16:creationId xmlns:a16="http://schemas.microsoft.com/office/drawing/2014/main" id="{481B67BD-A783-0330-84D5-FC01B7795D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54938" y="6131687"/>
            <a:ext cx="1677784" cy="14306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765" b="0"/>
            </a:lvl1pPr>
          </a:lstStyle>
          <a:p>
            <a:pPr lvl="0"/>
            <a:r>
              <a:rPr lang="en-US"/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CD2ECC60-4375-1F27-B17D-4325F941B75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54939" y="5539828"/>
            <a:ext cx="1345240" cy="4514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893" b="1">
                <a:solidFill>
                  <a:srgbClr val="235789"/>
                </a:solidFill>
              </a:defRPr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endParaRPr lang="en-US"/>
          </a:p>
        </p:txBody>
      </p:sp>
      <p:sp>
        <p:nvSpPr>
          <p:cNvPr id="59" name="Text Placeholder 6">
            <a:extLst>
              <a:ext uri="{FF2B5EF4-FFF2-40B4-BE49-F238E27FC236}">
                <a16:creationId xmlns:a16="http://schemas.microsoft.com/office/drawing/2014/main" id="{42B0C023-921F-D7BA-496A-A7CB480C7FA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620" y="6131687"/>
            <a:ext cx="1677784" cy="14306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765" b="0"/>
            </a:lvl1pPr>
          </a:lstStyle>
          <a:p>
            <a:pPr lvl="0"/>
            <a:r>
              <a:rPr lang="en-US"/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60" name="Text Placeholder 6">
            <a:extLst>
              <a:ext uri="{FF2B5EF4-FFF2-40B4-BE49-F238E27FC236}">
                <a16:creationId xmlns:a16="http://schemas.microsoft.com/office/drawing/2014/main" id="{E7FA0A22-F4FE-9E5B-A04F-F6B8F0E94F6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47621" y="5539828"/>
            <a:ext cx="1345240" cy="4514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893" b="1">
                <a:solidFill>
                  <a:srgbClr val="F3B700"/>
                </a:solidFill>
              </a:defRPr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endParaRPr lang="en-US"/>
          </a:p>
        </p:txBody>
      </p:sp>
      <p:sp>
        <p:nvSpPr>
          <p:cNvPr id="61" name="Text Placeholder 6">
            <a:extLst>
              <a:ext uri="{FF2B5EF4-FFF2-40B4-BE49-F238E27FC236}">
                <a16:creationId xmlns:a16="http://schemas.microsoft.com/office/drawing/2014/main" id="{CD688F90-E866-B832-28B3-6BB52D0ECDC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40302" y="6131687"/>
            <a:ext cx="1677784" cy="14306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765" b="0"/>
            </a:lvl1pPr>
          </a:lstStyle>
          <a:p>
            <a:pPr lvl="0"/>
            <a:r>
              <a:rPr lang="en-US"/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62" name="Text Placeholder 6">
            <a:extLst>
              <a:ext uri="{FF2B5EF4-FFF2-40B4-BE49-F238E27FC236}">
                <a16:creationId xmlns:a16="http://schemas.microsoft.com/office/drawing/2014/main" id="{2FBC5398-BB70-BF30-0D3F-85612FB547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40302" y="5539828"/>
            <a:ext cx="1345240" cy="4514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893" b="1">
                <a:solidFill>
                  <a:srgbClr val="7FA267"/>
                </a:solidFill>
              </a:defRPr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2BB4112-7E82-4AEC-20ED-319F75D256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427" y="535518"/>
            <a:ext cx="7076328" cy="102274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Headers: Arial, 44 pt. 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8D4C7D6-1EFF-E256-3F3B-FD21FF86E8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9427" y="1581956"/>
            <a:ext cx="7076328" cy="861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3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582930" rtl="0" eaLnBrk="1" latinLnBrk="0" hangingPunct="1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en-US"/>
              <a:t>Edit text Arial, 22pt. Option to Bold</a:t>
            </a:r>
          </a:p>
        </p:txBody>
      </p:sp>
    </p:spTree>
    <p:extLst>
      <p:ext uri="{BB962C8B-B14F-4D97-AF65-F5344CB8AC3E}">
        <p14:creationId xmlns:p14="http://schemas.microsoft.com/office/powerpoint/2010/main" val="118205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25" grpId="0" animBg="1"/>
      <p:bldP spid="32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schematic, sunburst chart&#10;&#10;Description automatically generated">
            <a:extLst>
              <a:ext uri="{FF2B5EF4-FFF2-40B4-BE49-F238E27FC236}">
                <a16:creationId xmlns:a16="http://schemas.microsoft.com/office/drawing/2014/main" id="{70F7537F-4F19-72ED-8484-75BC2F04BD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D66D99-C0B9-37D9-804B-0BBE7BAAF6B6}"/>
              </a:ext>
            </a:extLst>
          </p:cNvPr>
          <p:cNvSpPr/>
          <p:nvPr userDrawn="1"/>
        </p:nvSpPr>
        <p:spPr>
          <a:xfrm>
            <a:off x="0" y="9194677"/>
            <a:ext cx="7772400" cy="758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4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867A14-35CC-EA17-93DA-97CBDD839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582930"/>
            <a:fld id="{C2D79FF0-D74A-F74D-8117-1921F616B44C}" type="slidenum">
              <a:rPr lang="en-US" smtClean="0">
                <a:solidFill>
                  <a:srgbClr val="000000"/>
                </a:solidFill>
              </a:rPr>
              <a:pPr defTabSz="58293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92D9F26-C67E-36A9-917A-B903F5BC3226}"/>
              </a:ext>
            </a:extLst>
          </p:cNvPr>
          <p:cNvSpPr txBox="1">
            <a:spLocks/>
          </p:cNvSpPr>
          <p:nvPr userDrawn="1"/>
        </p:nvSpPr>
        <p:spPr>
          <a:xfrm>
            <a:off x="5666965" y="9311094"/>
            <a:ext cx="1748790" cy="535517"/>
          </a:xfrm>
          <a:prstGeom prst="rect">
            <a:avLst/>
          </a:prstGeom>
        </p:spPr>
        <p:txBody>
          <a:bodyPr vert="horz" lIns="58293" tIns="29146" rIns="58293" bIns="29146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58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D79FF0-D74A-F74D-8117-1921F616B44C}" type="slidenum">
              <a:rPr kumimoji="0" lang="en-US" sz="76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EFEA1AE-F4E2-70CB-EB7F-164652E5E4D0}"/>
              </a:ext>
            </a:extLst>
          </p:cNvPr>
          <p:cNvGrpSpPr/>
          <p:nvPr userDrawn="1"/>
        </p:nvGrpSpPr>
        <p:grpSpPr>
          <a:xfrm>
            <a:off x="275961" y="9273493"/>
            <a:ext cx="2185988" cy="502886"/>
            <a:chOff x="432881" y="6287214"/>
            <a:chExt cx="3429000" cy="342877"/>
          </a:xfrm>
        </p:grpSpPr>
        <p:pic>
          <p:nvPicPr>
            <p:cNvPr id="10" name="Picture 9" descr="A picture containing shape&#10;&#10;AI-generated content may be incorrect.">
              <a:extLst>
                <a:ext uri="{FF2B5EF4-FFF2-40B4-BE49-F238E27FC236}">
                  <a16:creationId xmlns:a16="http://schemas.microsoft.com/office/drawing/2014/main" id="{7407752A-0DF6-33CA-55DF-0138ACF419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32436" y="6287214"/>
              <a:ext cx="1551008" cy="24764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5965D41-A814-AF3B-3F57-342562A2639E}"/>
                </a:ext>
              </a:extLst>
            </p:cNvPr>
            <p:cNvSpPr txBox="1"/>
            <p:nvPr userDrawn="1"/>
          </p:nvSpPr>
          <p:spPr>
            <a:xfrm>
              <a:off x="432881" y="6513626"/>
              <a:ext cx="3429000" cy="116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1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Delivered by The NextGen Project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41211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 Libr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867A14-35CC-EA17-93DA-97CBDD839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82930"/>
            <a:fld id="{C2D79FF0-D74A-F74D-8117-1921F616B44C}" type="slidenum">
              <a:rPr lang="en-US" smtClean="0">
                <a:solidFill>
                  <a:srgbClr val="000000"/>
                </a:solidFill>
              </a:rPr>
              <a:pPr defTabSz="58293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804CAA7-E5F3-E1C4-EAC8-C5D157FACD64}"/>
              </a:ext>
            </a:extLst>
          </p:cNvPr>
          <p:cNvGrpSpPr/>
          <p:nvPr userDrawn="1"/>
        </p:nvGrpSpPr>
        <p:grpSpPr>
          <a:xfrm>
            <a:off x="1549051" y="1907141"/>
            <a:ext cx="2137499" cy="3988244"/>
            <a:chOff x="7060095" y="2141598"/>
            <a:chExt cx="5779053" cy="4686852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2DCA5F65-B45A-B160-E784-3AAE5088A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8267148" y="2141598"/>
              <a:ext cx="4572000" cy="4572000"/>
            </a:xfrm>
            <a:prstGeom prst="rect">
              <a:avLst/>
            </a:prstGeom>
          </p:spPr>
        </p:pic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90B5578E-CB89-28C6-22E6-5CB76A2990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060095" y="2256450"/>
              <a:ext cx="4572000" cy="4572000"/>
            </a:xfrm>
            <a:prstGeom prst="rect">
              <a:avLst/>
            </a:prstGeom>
          </p:spPr>
        </p:pic>
      </p:grpSp>
      <p:pic>
        <p:nvPicPr>
          <p:cNvPr id="6" name="Graphic 5">
            <a:extLst>
              <a:ext uri="{FF2B5EF4-FFF2-40B4-BE49-F238E27FC236}">
                <a16:creationId xmlns:a16="http://schemas.microsoft.com/office/drawing/2014/main" id="{D8B177D3-1B11-321B-9B67-4A65E53310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420" y="5322848"/>
            <a:ext cx="1691047" cy="389051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C921E44-87F8-A3CC-C7C6-E88D7AB42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833972">
            <a:off x="-933270" y="3347463"/>
            <a:ext cx="3820042" cy="166041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956DD41-D046-DBFC-06E4-A0E1DE3EA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19751" b="3086"/>
          <a:stretch/>
        </p:blipFill>
        <p:spPr>
          <a:xfrm>
            <a:off x="1787467" y="5133666"/>
            <a:ext cx="1579763" cy="4389217"/>
          </a:xfrm>
          <a:prstGeom prst="rect">
            <a:avLst/>
          </a:prstGeom>
        </p:spPr>
      </p:pic>
      <p:sp>
        <p:nvSpPr>
          <p:cNvPr id="32" name="Freeform 7">
            <a:extLst>
              <a:ext uri="{FF2B5EF4-FFF2-40B4-BE49-F238E27FC236}">
                <a16:creationId xmlns:a16="http://schemas.microsoft.com/office/drawing/2014/main" id="{9A5B4C25-2988-70F4-7E50-1417D7F61B6A}"/>
              </a:ext>
            </a:extLst>
          </p:cNvPr>
          <p:cNvSpPr>
            <a:spLocks/>
          </p:cNvSpPr>
          <p:nvPr/>
        </p:nvSpPr>
        <p:spPr bwMode="auto">
          <a:xfrm>
            <a:off x="4470700" y="1832760"/>
            <a:ext cx="888388" cy="2042635"/>
          </a:xfrm>
          <a:custGeom>
            <a:avLst/>
            <a:gdLst>
              <a:gd name="T0" fmla="*/ 414 w 828"/>
              <a:gd name="T1" fmla="*/ 0 h 827"/>
              <a:gd name="T2" fmla="*/ 0 w 828"/>
              <a:gd name="T3" fmla="*/ 413 h 827"/>
              <a:gd name="T4" fmla="*/ 412 w 828"/>
              <a:gd name="T5" fmla="*/ 827 h 827"/>
              <a:gd name="T6" fmla="*/ 414 w 828"/>
              <a:gd name="T7" fmla="*/ 827 h 827"/>
              <a:gd name="T8" fmla="*/ 416 w 828"/>
              <a:gd name="T9" fmla="*/ 827 h 827"/>
              <a:gd name="T10" fmla="*/ 464 w 828"/>
              <a:gd name="T11" fmla="*/ 824 h 827"/>
              <a:gd name="T12" fmla="*/ 825 w 828"/>
              <a:gd name="T13" fmla="*/ 462 h 827"/>
              <a:gd name="T14" fmla="*/ 828 w 828"/>
              <a:gd name="T15" fmla="*/ 413 h 827"/>
              <a:gd name="T16" fmla="*/ 828 w 828"/>
              <a:gd name="T17" fmla="*/ 413 h 827"/>
              <a:gd name="T18" fmla="*/ 414 w 828"/>
              <a:gd name="T19" fmla="*/ 0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28" h="827">
                <a:moveTo>
                  <a:pt x="414" y="0"/>
                </a:moveTo>
                <a:cubicBezTo>
                  <a:pt x="186" y="0"/>
                  <a:pt x="0" y="185"/>
                  <a:pt x="0" y="413"/>
                </a:cubicBezTo>
                <a:cubicBezTo>
                  <a:pt x="218" y="436"/>
                  <a:pt x="391" y="609"/>
                  <a:pt x="412" y="827"/>
                </a:cubicBezTo>
                <a:cubicBezTo>
                  <a:pt x="412" y="827"/>
                  <a:pt x="413" y="827"/>
                  <a:pt x="414" y="827"/>
                </a:cubicBezTo>
                <a:cubicBezTo>
                  <a:pt x="415" y="827"/>
                  <a:pt x="415" y="827"/>
                  <a:pt x="416" y="827"/>
                </a:cubicBezTo>
                <a:cubicBezTo>
                  <a:pt x="432" y="827"/>
                  <a:pt x="449" y="826"/>
                  <a:pt x="464" y="824"/>
                </a:cubicBezTo>
                <a:cubicBezTo>
                  <a:pt x="653" y="801"/>
                  <a:pt x="803" y="651"/>
                  <a:pt x="825" y="462"/>
                </a:cubicBezTo>
                <a:cubicBezTo>
                  <a:pt x="827" y="446"/>
                  <a:pt x="828" y="430"/>
                  <a:pt x="828" y="413"/>
                </a:cubicBezTo>
                <a:cubicBezTo>
                  <a:pt x="828" y="413"/>
                  <a:pt x="828" y="413"/>
                  <a:pt x="828" y="413"/>
                </a:cubicBezTo>
                <a:cubicBezTo>
                  <a:pt x="828" y="185"/>
                  <a:pt x="642" y="0"/>
                  <a:pt x="414" y="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58293" tIns="29146" rIns="58293" bIns="2914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8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7E1F7498-38ED-46CE-2005-0E346C9FA8C6}"/>
              </a:ext>
            </a:extLst>
          </p:cNvPr>
          <p:cNvSpPr>
            <a:spLocks/>
          </p:cNvSpPr>
          <p:nvPr/>
        </p:nvSpPr>
        <p:spPr bwMode="auto">
          <a:xfrm>
            <a:off x="4048566" y="2805525"/>
            <a:ext cx="888388" cy="2045108"/>
          </a:xfrm>
          <a:custGeom>
            <a:avLst/>
            <a:gdLst>
              <a:gd name="T0" fmla="*/ 825 w 828"/>
              <a:gd name="T1" fmla="*/ 366 h 828"/>
              <a:gd name="T2" fmla="*/ 465 w 828"/>
              <a:gd name="T3" fmla="*/ 3 h 828"/>
              <a:gd name="T4" fmla="*/ 416 w 828"/>
              <a:gd name="T5" fmla="*/ 0 h 828"/>
              <a:gd name="T6" fmla="*/ 414 w 828"/>
              <a:gd name="T7" fmla="*/ 0 h 828"/>
              <a:gd name="T8" fmla="*/ 0 w 828"/>
              <a:gd name="T9" fmla="*/ 414 h 828"/>
              <a:gd name="T10" fmla="*/ 414 w 828"/>
              <a:gd name="T11" fmla="*/ 828 h 828"/>
              <a:gd name="T12" fmla="*/ 417 w 828"/>
              <a:gd name="T13" fmla="*/ 828 h 828"/>
              <a:gd name="T14" fmla="*/ 828 w 828"/>
              <a:gd name="T15" fmla="*/ 416 h 828"/>
              <a:gd name="T16" fmla="*/ 828 w 828"/>
              <a:gd name="T17" fmla="*/ 414 h 828"/>
              <a:gd name="T18" fmla="*/ 828 w 828"/>
              <a:gd name="T19" fmla="*/ 414 h 828"/>
              <a:gd name="T20" fmla="*/ 825 w 828"/>
              <a:gd name="T21" fmla="*/ 366 h 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28" h="828">
                <a:moveTo>
                  <a:pt x="825" y="366"/>
                </a:moveTo>
                <a:cubicBezTo>
                  <a:pt x="803" y="177"/>
                  <a:pt x="653" y="26"/>
                  <a:pt x="465" y="3"/>
                </a:cubicBezTo>
                <a:cubicBezTo>
                  <a:pt x="449" y="1"/>
                  <a:pt x="433" y="0"/>
                  <a:pt x="416" y="0"/>
                </a:cubicBezTo>
                <a:cubicBezTo>
                  <a:pt x="416" y="0"/>
                  <a:pt x="415" y="0"/>
                  <a:pt x="414" y="0"/>
                </a:cubicBezTo>
                <a:cubicBezTo>
                  <a:pt x="186" y="0"/>
                  <a:pt x="0" y="186"/>
                  <a:pt x="0" y="414"/>
                </a:cubicBezTo>
                <a:cubicBezTo>
                  <a:pt x="0" y="642"/>
                  <a:pt x="186" y="828"/>
                  <a:pt x="414" y="828"/>
                </a:cubicBezTo>
                <a:cubicBezTo>
                  <a:pt x="415" y="828"/>
                  <a:pt x="416" y="828"/>
                  <a:pt x="417" y="828"/>
                </a:cubicBezTo>
                <a:cubicBezTo>
                  <a:pt x="439" y="611"/>
                  <a:pt x="611" y="438"/>
                  <a:pt x="828" y="416"/>
                </a:cubicBezTo>
                <a:cubicBezTo>
                  <a:pt x="828" y="415"/>
                  <a:pt x="828" y="415"/>
                  <a:pt x="828" y="414"/>
                </a:cubicBezTo>
                <a:cubicBezTo>
                  <a:pt x="828" y="414"/>
                  <a:pt x="828" y="414"/>
                  <a:pt x="828" y="414"/>
                </a:cubicBezTo>
                <a:cubicBezTo>
                  <a:pt x="828" y="398"/>
                  <a:pt x="827" y="381"/>
                  <a:pt x="825" y="36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58293" tIns="29146" rIns="58293" bIns="2914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8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Freeform 9">
            <a:extLst>
              <a:ext uri="{FF2B5EF4-FFF2-40B4-BE49-F238E27FC236}">
                <a16:creationId xmlns:a16="http://schemas.microsoft.com/office/drawing/2014/main" id="{60BBC182-6CF4-24E4-59C2-FE649ECC5291}"/>
              </a:ext>
            </a:extLst>
          </p:cNvPr>
          <p:cNvSpPr>
            <a:spLocks/>
          </p:cNvSpPr>
          <p:nvPr/>
        </p:nvSpPr>
        <p:spPr bwMode="auto">
          <a:xfrm>
            <a:off x="4910042" y="2806762"/>
            <a:ext cx="887313" cy="2042635"/>
          </a:xfrm>
          <a:custGeom>
            <a:avLst/>
            <a:gdLst>
              <a:gd name="T0" fmla="*/ 414 w 827"/>
              <a:gd name="T1" fmla="*/ 0 h 827"/>
              <a:gd name="T2" fmla="*/ 412 w 827"/>
              <a:gd name="T3" fmla="*/ 0 h 827"/>
              <a:gd name="T4" fmla="*/ 0 w 827"/>
              <a:gd name="T5" fmla="*/ 413 h 827"/>
              <a:gd name="T6" fmla="*/ 0 w 827"/>
              <a:gd name="T7" fmla="*/ 416 h 827"/>
              <a:gd name="T8" fmla="*/ 3 w 827"/>
              <a:gd name="T9" fmla="*/ 464 h 827"/>
              <a:gd name="T10" fmla="*/ 363 w 827"/>
              <a:gd name="T11" fmla="*/ 824 h 827"/>
              <a:gd name="T12" fmla="*/ 411 w 827"/>
              <a:gd name="T13" fmla="*/ 827 h 827"/>
              <a:gd name="T14" fmla="*/ 414 w 827"/>
              <a:gd name="T15" fmla="*/ 827 h 827"/>
              <a:gd name="T16" fmla="*/ 827 w 827"/>
              <a:gd name="T17" fmla="*/ 413 h 827"/>
              <a:gd name="T18" fmla="*/ 414 w 827"/>
              <a:gd name="T19" fmla="*/ 0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27" h="827">
                <a:moveTo>
                  <a:pt x="414" y="0"/>
                </a:moveTo>
                <a:cubicBezTo>
                  <a:pt x="413" y="0"/>
                  <a:pt x="412" y="0"/>
                  <a:pt x="412" y="0"/>
                </a:cubicBezTo>
                <a:cubicBezTo>
                  <a:pt x="390" y="218"/>
                  <a:pt x="218" y="391"/>
                  <a:pt x="0" y="413"/>
                </a:cubicBezTo>
                <a:cubicBezTo>
                  <a:pt x="0" y="414"/>
                  <a:pt x="0" y="415"/>
                  <a:pt x="0" y="416"/>
                </a:cubicBezTo>
                <a:cubicBezTo>
                  <a:pt x="0" y="432"/>
                  <a:pt x="1" y="448"/>
                  <a:pt x="3" y="464"/>
                </a:cubicBezTo>
                <a:cubicBezTo>
                  <a:pt x="26" y="652"/>
                  <a:pt x="175" y="801"/>
                  <a:pt x="363" y="824"/>
                </a:cubicBezTo>
                <a:cubicBezTo>
                  <a:pt x="379" y="826"/>
                  <a:pt x="395" y="827"/>
                  <a:pt x="411" y="827"/>
                </a:cubicBezTo>
                <a:cubicBezTo>
                  <a:pt x="412" y="827"/>
                  <a:pt x="413" y="827"/>
                  <a:pt x="414" y="827"/>
                </a:cubicBezTo>
                <a:cubicBezTo>
                  <a:pt x="642" y="827"/>
                  <a:pt x="827" y="641"/>
                  <a:pt x="827" y="413"/>
                </a:cubicBezTo>
                <a:cubicBezTo>
                  <a:pt x="827" y="185"/>
                  <a:pt x="642" y="0"/>
                  <a:pt x="414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58293" tIns="29146" rIns="58293" bIns="2914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8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" name="Freeform 10">
            <a:extLst>
              <a:ext uri="{FF2B5EF4-FFF2-40B4-BE49-F238E27FC236}">
                <a16:creationId xmlns:a16="http://schemas.microsoft.com/office/drawing/2014/main" id="{E64E2E5A-29C2-2BE9-90EE-DC1E37982726}"/>
              </a:ext>
            </a:extLst>
          </p:cNvPr>
          <p:cNvSpPr>
            <a:spLocks/>
          </p:cNvSpPr>
          <p:nvPr userDrawn="1"/>
        </p:nvSpPr>
        <p:spPr bwMode="auto">
          <a:xfrm>
            <a:off x="4486833" y="3828081"/>
            <a:ext cx="887313" cy="2045108"/>
          </a:xfrm>
          <a:custGeom>
            <a:avLst/>
            <a:gdLst>
              <a:gd name="T0" fmla="*/ 827 w 827"/>
              <a:gd name="T1" fmla="*/ 412 h 828"/>
              <a:gd name="T2" fmla="*/ 416 w 827"/>
              <a:gd name="T3" fmla="*/ 0 h 828"/>
              <a:gd name="T4" fmla="*/ 413 w 827"/>
              <a:gd name="T5" fmla="*/ 0 h 828"/>
              <a:gd name="T6" fmla="*/ 411 w 827"/>
              <a:gd name="T7" fmla="*/ 0 h 828"/>
              <a:gd name="T8" fmla="*/ 363 w 827"/>
              <a:gd name="T9" fmla="*/ 3 h 828"/>
              <a:gd name="T10" fmla="*/ 3 w 827"/>
              <a:gd name="T11" fmla="*/ 363 h 828"/>
              <a:gd name="T12" fmla="*/ 0 w 827"/>
              <a:gd name="T13" fmla="*/ 412 h 828"/>
              <a:gd name="T14" fmla="*/ 0 w 827"/>
              <a:gd name="T15" fmla="*/ 414 h 828"/>
              <a:gd name="T16" fmla="*/ 413 w 827"/>
              <a:gd name="T17" fmla="*/ 828 h 828"/>
              <a:gd name="T18" fmla="*/ 827 w 827"/>
              <a:gd name="T19" fmla="*/ 414 h 828"/>
              <a:gd name="T20" fmla="*/ 827 w 827"/>
              <a:gd name="T21" fmla="*/ 412 h 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27" h="828">
                <a:moveTo>
                  <a:pt x="827" y="412"/>
                </a:moveTo>
                <a:cubicBezTo>
                  <a:pt x="610" y="389"/>
                  <a:pt x="438" y="217"/>
                  <a:pt x="416" y="0"/>
                </a:cubicBezTo>
                <a:cubicBezTo>
                  <a:pt x="415" y="0"/>
                  <a:pt x="414" y="0"/>
                  <a:pt x="413" y="0"/>
                </a:cubicBezTo>
                <a:cubicBezTo>
                  <a:pt x="413" y="0"/>
                  <a:pt x="412" y="0"/>
                  <a:pt x="411" y="0"/>
                </a:cubicBezTo>
                <a:cubicBezTo>
                  <a:pt x="395" y="0"/>
                  <a:pt x="379" y="1"/>
                  <a:pt x="363" y="3"/>
                </a:cubicBezTo>
                <a:cubicBezTo>
                  <a:pt x="175" y="26"/>
                  <a:pt x="26" y="176"/>
                  <a:pt x="3" y="363"/>
                </a:cubicBezTo>
                <a:cubicBezTo>
                  <a:pt x="1" y="379"/>
                  <a:pt x="0" y="395"/>
                  <a:pt x="0" y="412"/>
                </a:cubicBezTo>
                <a:cubicBezTo>
                  <a:pt x="0" y="412"/>
                  <a:pt x="0" y="413"/>
                  <a:pt x="0" y="414"/>
                </a:cubicBezTo>
                <a:cubicBezTo>
                  <a:pt x="0" y="642"/>
                  <a:pt x="185" y="828"/>
                  <a:pt x="413" y="828"/>
                </a:cubicBezTo>
                <a:cubicBezTo>
                  <a:pt x="642" y="828"/>
                  <a:pt x="827" y="642"/>
                  <a:pt x="827" y="414"/>
                </a:cubicBezTo>
                <a:cubicBezTo>
                  <a:pt x="827" y="413"/>
                  <a:pt x="827" y="412"/>
                  <a:pt x="827" y="41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58293" tIns="29146" rIns="58293" bIns="2914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8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A39FBDD-E347-9B6D-DDCD-1C639B97330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39427" y="535518"/>
            <a:ext cx="7076328" cy="102274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Graphics Library</a:t>
            </a:r>
          </a:p>
        </p:txBody>
      </p:sp>
    </p:spTree>
    <p:extLst>
      <p:ext uri="{BB962C8B-B14F-4D97-AF65-F5344CB8AC3E}">
        <p14:creationId xmlns:p14="http://schemas.microsoft.com/office/powerpoint/2010/main" val="2056455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B11C0-2FD6-2838-A963-732716082E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71550" y="2821909"/>
            <a:ext cx="5829300" cy="2428451"/>
          </a:xfrm>
          <a:prstGeom prst="rect">
            <a:avLst/>
          </a:prstGeom>
        </p:spPr>
        <p:txBody>
          <a:bodyPr anchor="b"/>
          <a:lstStyle>
            <a:lvl1pPr algn="ctr">
              <a:defRPr sz="3825"/>
            </a:lvl1pPr>
          </a:lstStyle>
          <a:p>
            <a:r>
              <a:rPr lang="en-US"/>
              <a:t>Click to edit section divider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C93F9A-86E2-839F-ED9E-D9A1823E01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550" y="5385405"/>
            <a:ext cx="5829300" cy="24284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30"/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32783-59CB-A81F-8C93-0AED3094E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82930"/>
            <a:fld id="{C2D79FF0-D74A-F74D-8117-1921F616B44C}" type="slidenum">
              <a:rPr lang="en-US" smtClean="0">
                <a:solidFill>
                  <a:srgbClr val="000000"/>
                </a:solidFill>
              </a:rPr>
              <a:pPr defTabSz="58293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ABFCF06-B160-AD99-574E-377867A43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7833972">
            <a:off x="-762000" y="-65267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6723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Libr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867A14-35CC-EA17-93DA-97CBDD839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82930"/>
            <a:fld id="{C2D79FF0-D74A-F74D-8117-1921F616B44C}" type="slidenum">
              <a:rPr lang="en-US" smtClean="0">
                <a:solidFill>
                  <a:srgbClr val="000000"/>
                </a:solidFill>
              </a:rPr>
              <a:pPr defTabSz="58293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58E1482-C3D4-5E51-2DE5-07481E4D72FB}"/>
              </a:ext>
            </a:extLst>
          </p:cNvPr>
          <p:cNvSpPr/>
          <p:nvPr userDrawn="1"/>
        </p:nvSpPr>
        <p:spPr>
          <a:xfrm>
            <a:off x="339427" y="6487379"/>
            <a:ext cx="3057963" cy="159816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4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7" name="Picture 26" descr="Shape&#10;&#10;AI-generated content may be incorrect.">
            <a:extLst>
              <a:ext uri="{FF2B5EF4-FFF2-40B4-BE49-F238E27FC236}">
                <a16:creationId xmlns:a16="http://schemas.microsoft.com/office/drawing/2014/main" id="{0D46FF3C-5D34-1357-7288-FDEF03D884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428" y="3291044"/>
            <a:ext cx="2897168" cy="1072897"/>
          </a:xfrm>
          <a:prstGeom prst="rect">
            <a:avLst/>
          </a:prstGeom>
        </p:spPr>
      </p:pic>
      <p:pic>
        <p:nvPicPr>
          <p:cNvPr id="28" name="Picture 27" descr="A picture containing shape&#10;&#10;AI-generated content may be incorrect.">
            <a:extLst>
              <a:ext uri="{FF2B5EF4-FFF2-40B4-BE49-F238E27FC236}">
                <a16:creationId xmlns:a16="http://schemas.microsoft.com/office/drawing/2014/main" id="{02AC823A-CB8E-E0F6-F727-85ED4B2770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428" y="4889212"/>
            <a:ext cx="2897168" cy="1072897"/>
          </a:xfrm>
          <a:prstGeom prst="rect">
            <a:avLst/>
          </a:prstGeom>
        </p:spPr>
      </p:pic>
      <p:pic>
        <p:nvPicPr>
          <p:cNvPr id="29" name="Picture 28" descr="A black and white sign&#10;&#10;AI-generated content may be incorrect.">
            <a:extLst>
              <a:ext uri="{FF2B5EF4-FFF2-40B4-BE49-F238E27FC236}">
                <a16:creationId xmlns:a16="http://schemas.microsoft.com/office/drawing/2014/main" id="{0B7B849B-EBED-8CC4-E2DE-0E77F73351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9825" y="6750016"/>
            <a:ext cx="2897168" cy="107289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333D6D6-5BD1-9040-A2AF-FA454EE2C3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427" y="535518"/>
            <a:ext cx="7076328" cy="102274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Logo Library</a:t>
            </a:r>
          </a:p>
        </p:txBody>
      </p:sp>
    </p:spTree>
    <p:extLst>
      <p:ext uri="{BB962C8B-B14F-4D97-AF65-F5344CB8AC3E}">
        <p14:creationId xmlns:p14="http://schemas.microsoft.com/office/powerpoint/2010/main" val="13114097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ibr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867A14-35CC-EA17-93DA-97CBDD839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82930"/>
            <a:fld id="{C2D79FF0-D74A-F74D-8117-1921F616B44C}" type="slidenum">
              <a:rPr lang="en-US" smtClean="0">
                <a:solidFill>
                  <a:srgbClr val="000000"/>
                </a:solidFill>
              </a:rPr>
              <a:pPr defTabSz="58293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" name="Picture 2" descr="A group of people's faces&#10;&#10;Description automatically generated">
            <a:extLst>
              <a:ext uri="{FF2B5EF4-FFF2-40B4-BE49-F238E27FC236}">
                <a16:creationId xmlns:a16="http://schemas.microsoft.com/office/drawing/2014/main" id="{BEEA8727-313D-452A-0EC5-279D1394CD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606" t="-31" r="458" b="-6"/>
          <a:stretch/>
        </p:blipFill>
        <p:spPr>
          <a:xfrm>
            <a:off x="339428" y="2479676"/>
            <a:ext cx="2789986" cy="6411428"/>
          </a:xfrm>
          <a:prstGeom prst="rect">
            <a:avLst/>
          </a:prstGeom>
        </p:spPr>
      </p:pic>
      <p:pic>
        <p:nvPicPr>
          <p:cNvPr id="54" name="Picture 53" descr="A blue and orange logo&#10;&#10;Description automatically generated">
            <a:extLst>
              <a:ext uri="{FF2B5EF4-FFF2-40B4-BE49-F238E27FC236}">
                <a16:creationId xmlns:a16="http://schemas.microsoft.com/office/drawing/2014/main" id="{D701FB91-08C7-0351-97D5-FA0D79142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7339" y="3150280"/>
            <a:ext cx="1341879" cy="1074326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AD4AEFAF-BD20-F01F-57C1-8392B651CE90}"/>
              </a:ext>
            </a:extLst>
          </p:cNvPr>
          <p:cNvGrpSpPr/>
          <p:nvPr/>
        </p:nvGrpSpPr>
        <p:grpSpPr>
          <a:xfrm>
            <a:off x="3772047" y="4599245"/>
            <a:ext cx="2063085" cy="804672"/>
            <a:chOff x="3054187" y="3429000"/>
            <a:chExt cx="3236211" cy="548640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63C889F-6B92-22AA-462C-77F21DD690A2}"/>
                </a:ext>
              </a:extLst>
            </p:cNvPr>
            <p:cNvSpPr txBox="1"/>
            <p:nvPr/>
          </p:nvSpPr>
          <p:spPr>
            <a:xfrm>
              <a:off x="3592963" y="3565441"/>
              <a:ext cx="269743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2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Human Capital </a:t>
              </a:r>
            </a:p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2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Management (HCM)</a:t>
              </a:r>
            </a:p>
          </p:txBody>
        </p:sp>
        <p:pic>
          <p:nvPicPr>
            <p:cNvPr id="63" name="Picture 62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96B5FB8B-8C3F-7307-EC19-796766A0B5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300" t="8534" r="9260" b="8534"/>
            <a:stretch/>
          </p:blipFill>
          <p:spPr>
            <a:xfrm>
              <a:off x="3054187" y="3429000"/>
              <a:ext cx="538776" cy="54864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40C7408-71D5-5AB5-98DA-B735947CEDBB}"/>
              </a:ext>
            </a:extLst>
          </p:cNvPr>
          <p:cNvGrpSpPr/>
          <p:nvPr/>
        </p:nvGrpSpPr>
        <p:grpSpPr>
          <a:xfrm>
            <a:off x="3785050" y="5614658"/>
            <a:ext cx="1291634" cy="804672"/>
            <a:chOff x="3074582" y="4121327"/>
            <a:chExt cx="2026093" cy="548640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2AECA66-38AA-A331-42A1-37F037B99554}"/>
                </a:ext>
              </a:extLst>
            </p:cNvPr>
            <p:cNvSpPr txBox="1"/>
            <p:nvPr/>
          </p:nvSpPr>
          <p:spPr>
            <a:xfrm>
              <a:off x="3592963" y="4350067"/>
              <a:ext cx="1507712" cy="1699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2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Financial</a:t>
              </a:r>
            </a:p>
          </p:txBody>
        </p:sp>
        <p:pic>
          <p:nvPicPr>
            <p:cNvPr id="61" name="Picture 60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3306817D-2A84-082B-B78A-8D7887E068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7853" t="8534" r="18149" b="8534"/>
            <a:stretch/>
          </p:blipFill>
          <p:spPr>
            <a:xfrm>
              <a:off x="3074582" y="4121327"/>
              <a:ext cx="423390" cy="548640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4DCFDFE-7D88-F07B-F8FD-BA34059AA059}"/>
              </a:ext>
            </a:extLst>
          </p:cNvPr>
          <p:cNvGrpSpPr/>
          <p:nvPr/>
        </p:nvGrpSpPr>
        <p:grpSpPr>
          <a:xfrm>
            <a:off x="3629666" y="6658365"/>
            <a:ext cx="1444425" cy="804672"/>
            <a:chOff x="2830844" y="4832945"/>
            <a:chExt cx="2265764" cy="54864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E739D0E-191C-ED15-19B1-48AC7307FB9F}"/>
                </a:ext>
              </a:extLst>
            </p:cNvPr>
            <p:cNvSpPr txBox="1"/>
            <p:nvPr/>
          </p:nvSpPr>
          <p:spPr>
            <a:xfrm>
              <a:off x="3588896" y="5007979"/>
              <a:ext cx="15077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2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Procurement</a:t>
              </a:r>
            </a:p>
          </p:txBody>
        </p:sp>
        <p:pic>
          <p:nvPicPr>
            <p:cNvPr id="59" name="Picture 58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4A220D7B-5695-3D01-7DFC-A0AA05E8C1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814" t="19196" r="8667" b="20296"/>
            <a:stretch/>
          </p:blipFill>
          <p:spPr>
            <a:xfrm rot="180847">
              <a:off x="2830844" y="4832945"/>
              <a:ext cx="748212" cy="548640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54F01E3-67BE-1AAB-F53D-CAA5484BA814}"/>
              </a:ext>
            </a:extLst>
          </p:cNvPr>
          <p:cNvGrpSpPr/>
          <p:nvPr userDrawn="1"/>
        </p:nvGrpSpPr>
        <p:grpSpPr>
          <a:xfrm>
            <a:off x="5808008" y="3586124"/>
            <a:ext cx="1607748" cy="1651632"/>
            <a:chOff x="7354166" y="2802951"/>
            <a:chExt cx="2521957" cy="1126113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7F5CCCAA-1AFC-763C-028A-09B2FA80F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45034" y="2802951"/>
              <a:ext cx="2331089" cy="362518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32F3944-90FA-6CE5-1CA9-A83A12288F33}"/>
                </a:ext>
              </a:extLst>
            </p:cNvPr>
            <p:cNvSpPr txBox="1"/>
            <p:nvPr/>
          </p:nvSpPr>
          <p:spPr>
            <a:xfrm>
              <a:off x="8112218" y="3555458"/>
              <a:ext cx="1507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2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Procurement</a:t>
              </a:r>
            </a:p>
          </p:txBody>
        </p:sp>
        <p:pic>
          <p:nvPicPr>
            <p:cNvPr id="67" name="Picture 66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E4992F09-27CF-2E95-9056-84B4776BBD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814" t="19196" r="8667" b="20296"/>
            <a:stretch/>
          </p:blipFill>
          <p:spPr>
            <a:xfrm rot="180847">
              <a:off x="7354166" y="3380424"/>
              <a:ext cx="748212" cy="548640"/>
            </a:xfrm>
            <a:prstGeom prst="rect">
              <a:avLst/>
            </a:prstGeom>
          </p:spPr>
        </p:pic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C64C69A1-B065-98AD-D145-182212EFC6D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39427" y="535518"/>
            <a:ext cx="7076328" cy="102274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Icon Library</a:t>
            </a:r>
          </a:p>
        </p:txBody>
      </p:sp>
    </p:spTree>
    <p:extLst>
      <p:ext uri="{BB962C8B-B14F-4D97-AF65-F5344CB8AC3E}">
        <p14:creationId xmlns:p14="http://schemas.microsoft.com/office/powerpoint/2010/main" val="11875157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ibrar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867A14-35CC-EA17-93DA-97CBDD839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82930"/>
            <a:fld id="{C2D79FF0-D74A-F74D-8117-1921F616B44C}" type="slidenum">
              <a:rPr lang="en-US" smtClean="0">
                <a:solidFill>
                  <a:srgbClr val="000000"/>
                </a:solidFill>
              </a:rPr>
              <a:pPr defTabSz="58293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4F3445A-C61C-D22B-B1A2-1989FA0C9B07}"/>
              </a:ext>
            </a:extLst>
          </p:cNvPr>
          <p:cNvSpPr txBox="1"/>
          <p:nvPr/>
        </p:nvSpPr>
        <p:spPr>
          <a:xfrm>
            <a:off x="174021" y="4821784"/>
            <a:ext cx="874395" cy="210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8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6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Financial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10F080-4003-85E9-F2DF-0878BD60BCB1}"/>
              </a:ext>
            </a:extLst>
          </p:cNvPr>
          <p:cNvSpPr txBox="1"/>
          <p:nvPr/>
        </p:nvSpPr>
        <p:spPr>
          <a:xfrm>
            <a:off x="2038824" y="4821784"/>
            <a:ext cx="874395" cy="210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8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6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Reporting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28CBC31-544E-3AC0-F56B-C6D27B0F6F3E}"/>
              </a:ext>
            </a:extLst>
          </p:cNvPr>
          <p:cNvSpPr txBox="1"/>
          <p:nvPr/>
        </p:nvSpPr>
        <p:spPr>
          <a:xfrm>
            <a:off x="2972137" y="4821784"/>
            <a:ext cx="874395" cy="294310"/>
          </a:xfrm>
          <a:prstGeom prst="rect">
            <a:avLst/>
          </a:prstGeom>
          <a:noFill/>
        </p:spPr>
        <p:txBody>
          <a:bodyPr wrap="square" lIns="58293" tIns="29146" rIns="58293" bIns="29146" rtlCol="0" anchor="t">
            <a:spAutoFit/>
          </a:bodyPr>
          <a:lstStyle/>
          <a:p>
            <a:pPr marL="0" marR="0" lvl="0" indent="0" algn="ctr" defTabSz="58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6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Requisition </a:t>
            </a:r>
          </a:p>
          <a:p>
            <a:pPr marL="0" marR="0" lvl="0" indent="0" algn="ctr" defTabSz="58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6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 PO</a:t>
            </a:r>
            <a:endParaRPr kumimoji="0" lang="en-US" sz="765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083792A-E42D-3F81-9D88-4FC4C609647A}"/>
              </a:ext>
            </a:extLst>
          </p:cNvPr>
          <p:cNvSpPr txBox="1"/>
          <p:nvPr/>
        </p:nvSpPr>
        <p:spPr>
          <a:xfrm>
            <a:off x="69225" y="6671680"/>
            <a:ext cx="1079017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8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6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Spend </a:t>
            </a:r>
          </a:p>
          <a:p>
            <a:pPr marL="0" marR="0" lvl="0" indent="0" algn="ctr" defTabSz="58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6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Analysis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D0C6CDB-4BA8-3E8A-1739-B5F7175786FE}"/>
              </a:ext>
            </a:extLst>
          </p:cNvPr>
          <p:cNvSpPr txBox="1"/>
          <p:nvPr/>
        </p:nvSpPr>
        <p:spPr>
          <a:xfrm>
            <a:off x="2038824" y="6671680"/>
            <a:ext cx="874395" cy="445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8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6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Contracts (Transactional)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D45CDD1-4921-F189-EFF7-BEF05B315979}"/>
              </a:ext>
            </a:extLst>
          </p:cNvPr>
          <p:cNvSpPr txBox="1"/>
          <p:nvPr/>
        </p:nvSpPr>
        <p:spPr>
          <a:xfrm>
            <a:off x="1104610" y="6671680"/>
            <a:ext cx="874394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8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6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Supplier Management</a:t>
            </a:r>
          </a:p>
        </p:txBody>
      </p:sp>
      <p:pic>
        <p:nvPicPr>
          <p:cNvPr id="43" name="Picture 4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0D229A2-AE92-E3B6-72EC-98DDFF499D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79" t="9073" r="9077" b="9073"/>
          <a:stretch/>
        </p:blipFill>
        <p:spPr>
          <a:xfrm>
            <a:off x="2299454" y="5711373"/>
            <a:ext cx="353135" cy="804672"/>
          </a:xfrm>
          <a:prstGeom prst="rect">
            <a:avLst/>
          </a:prstGeom>
        </p:spPr>
      </p:pic>
      <p:pic>
        <p:nvPicPr>
          <p:cNvPr id="44" name="Picture 4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A8FF3B8-4E7E-507D-065D-5694322FB5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78" t="9072" r="9078" b="9306"/>
          <a:stretch/>
        </p:blipFill>
        <p:spPr>
          <a:xfrm>
            <a:off x="1366449" y="5711373"/>
            <a:ext cx="350714" cy="804672"/>
          </a:xfrm>
          <a:prstGeom prst="rect">
            <a:avLst/>
          </a:prstGeom>
        </p:spPr>
      </p:pic>
      <p:pic>
        <p:nvPicPr>
          <p:cNvPr id="45" name="Picture 4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FF26F60-D542-E77F-173A-D70FF63817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973" t="9072" r="7808" b="8495"/>
          <a:stretch/>
        </p:blipFill>
        <p:spPr>
          <a:xfrm>
            <a:off x="2299473" y="4006537"/>
            <a:ext cx="353097" cy="804672"/>
          </a:xfrm>
          <a:prstGeom prst="rect">
            <a:avLst/>
          </a:prstGeom>
        </p:spPr>
      </p:pic>
      <p:pic>
        <p:nvPicPr>
          <p:cNvPr id="46" name="Picture 4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A277562-044C-1488-A0EF-61A9AA3E3BA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556" t="7879" r="19065" b="9306"/>
          <a:stretch/>
        </p:blipFill>
        <p:spPr>
          <a:xfrm>
            <a:off x="479497" y="4006537"/>
            <a:ext cx="263443" cy="804672"/>
          </a:xfrm>
          <a:prstGeom prst="rect">
            <a:avLst/>
          </a:prstGeom>
        </p:spPr>
      </p:pic>
      <p:pic>
        <p:nvPicPr>
          <p:cNvPr id="47" name="Picture 4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3C7E196-3676-0B97-547E-FD641F9FD83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464" t="9073" r="9157" b="9073"/>
          <a:stretch/>
        </p:blipFill>
        <p:spPr>
          <a:xfrm>
            <a:off x="3231199" y="4006537"/>
            <a:ext cx="356272" cy="804672"/>
          </a:xfrm>
          <a:prstGeom prst="rect">
            <a:avLst/>
          </a:prstGeom>
        </p:spPr>
      </p:pic>
      <p:pic>
        <p:nvPicPr>
          <p:cNvPr id="48" name="Picture 4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ADC93B7-FD24-B139-5543-6CDDE50E20F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157" t="9073" r="9157" b="9073"/>
          <a:stretch/>
        </p:blipFill>
        <p:spPr>
          <a:xfrm>
            <a:off x="436699" y="5711373"/>
            <a:ext cx="349039" cy="804672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2DC4C985-D661-0AA8-8C39-565F34B25732}"/>
              </a:ext>
            </a:extLst>
          </p:cNvPr>
          <p:cNvSpPr txBox="1"/>
          <p:nvPr/>
        </p:nvSpPr>
        <p:spPr>
          <a:xfrm>
            <a:off x="1104608" y="4821784"/>
            <a:ext cx="874395" cy="210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8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6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P-Cards</a:t>
            </a:r>
          </a:p>
        </p:txBody>
      </p:sp>
      <p:pic>
        <p:nvPicPr>
          <p:cNvPr id="51" name="Picture 5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29DFE38-85FF-662A-A5A6-1A5129AEDF4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301" t="12463" r="8859" b="12463"/>
          <a:stretch/>
        </p:blipFill>
        <p:spPr>
          <a:xfrm>
            <a:off x="1347222" y="4006537"/>
            <a:ext cx="389167" cy="804672"/>
          </a:xfrm>
          <a:prstGeom prst="rect">
            <a:avLst/>
          </a:prstGeom>
        </p:spPr>
      </p:pic>
      <p:pic>
        <p:nvPicPr>
          <p:cNvPr id="52" name="Picture 51" descr="A blue and orange logo&#10;&#10;Description automatically generated">
            <a:extLst>
              <a:ext uri="{FF2B5EF4-FFF2-40B4-BE49-F238E27FC236}">
                <a16:creationId xmlns:a16="http://schemas.microsoft.com/office/drawing/2014/main" id="{9FAFDC7B-A6BC-BEBE-C547-D6A7C1E8F1AB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589027" y="2934154"/>
            <a:ext cx="874400" cy="71484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F5F8D8C-3D5E-577F-A2CB-4966E5B510E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424638" y="2967244"/>
            <a:ext cx="1186002" cy="53644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4C26449-0AE8-C328-C1C4-A5D47CA0CA1C}"/>
              </a:ext>
            </a:extLst>
          </p:cNvPr>
          <p:cNvSpPr txBox="1"/>
          <p:nvPr/>
        </p:nvSpPr>
        <p:spPr>
          <a:xfrm>
            <a:off x="6535777" y="4821784"/>
            <a:ext cx="1510535" cy="210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8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6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Adopt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DF48B7-893A-00CB-0D83-30E71DF622DF}"/>
              </a:ext>
            </a:extLst>
          </p:cNvPr>
          <p:cNvSpPr txBox="1"/>
          <p:nvPr/>
        </p:nvSpPr>
        <p:spPr>
          <a:xfrm>
            <a:off x="4919763" y="4821784"/>
            <a:ext cx="1510535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8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6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Virtual </a:t>
            </a:r>
          </a:p>
          <a:p>
            <a:pPr marL="0" marR="0" lvl="0" indent="0" algn="ctr" defTabSz="58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6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Catalogs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958336-AE9E-BBEF-D8CF-1D43B416B88A}"/>
              </a:ext>
            </a:extLst>
          </p:cNvPr>
          <p:cNvSpPr txBox="1"/>
          <p:nvPr/>
        </p:nvSpPr>
        <p:spPr>
          <a:xfrm>
            <a:off x="4210324" y="6671680"/>
            <a:ext cx="944907" cy="210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8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6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Contracts</a:t>
            </a:r>
            <a:r>
              <a:rPr kumimoji="0" lang="en-US" sz="1020" b="1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+</a:t>
            </a:r>
            <a:endParaRPr kumimoji="0" lang="en-US" sz="765" b="1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1E3843A-1890-5B40-7B72-3FBB0D405E44}"/>
              </a:ext>
            </a:extLst>
          </p:cNvPr>
          <p:cNvSpPr txBox="1"/>
          <p:nvPr/>
        </p:nvSpPr>
        <p:spPr>
          <a:xfrm>
            <a:off x="4352399" y="4821784"/>
            <a:ext cx="859768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8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6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Supplier Management</a:t>
            </a:r>
            <a:r>
              <a:rPr kumimoji="0" lang="en-US" sz="1020" b="1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+</a:t>
            </a:r>
            <a:endParaRPr kumimoji="0" lang="en-US" sz="765" b="1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27DDA92-9613-BBFA-3AA1-3641C0C17D81}"/>
              </a:ext>
            </a:extLst>
          </p:cNvPr>
          <p:cNvSpPr txBox="1"/>
          <p:nvPr/>
        </p:nvSpPr>
        <p:spPr>
          <a:xfrm>
            <a:off x="6137894" y="4821784"/>
            <a:ext cx="859768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8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6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Strategic Sourcing</a:t>
            </a:r>
          </a:p>
        </p:txBody>
      </p:sp>
      <p:pic>
        <p:nvPicPr>
          <p:cNvPr id="55" name="Picture 5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C6E90F3-4218-1133-5E69-D99599AD2F0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8570" t="2368" r="3564" b="8695"/>
          <a:stretch/>
        </p:blipFill>
        <p:spPr>
          <a:xfrm>
            <a:off x="4607404" y="5706472"/>
            <a:ext cx="349758" cy="814475"/>
          </a:xfrm>
          <a:prstGeom prst="rect">
            <a:avLst/>
          </a:prstGeom>
        </p:spPr>
      </p:pic>
      <p:pic>
        <p:nvPicPr>
          <p:cNvPr id="56" name="Picture 5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7B5627A-2D33-DE6D-5704-6B014CB7FF16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9157" t="1991" r="3830" b="9305"/>
          <a:stretch/>
        </p:blipFill>
        <p:spPr>
          <a:xfrm>
            <a:off x="4607404" y="3968444"/>
            <a:ext cx="349758" cy="820318"/>
          </a:xfrm>
          <a:prstGeom prst="rect">
            <a:avLst/>
          </a:prstGeom>
        </p:spPr>
      </p:pic>
      <p:pic>
        <p:nvPicPr>
          <p:cNvPr id="57" name="Picture 5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B66CCB3-310C-C905-3C1E-7D52EFB7AE83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8474" t="12242" r="9158" b="12485"/>
          <a:stretch/>
        </p:blipFill>
        <p:spPr>
          <a:xfrm>
            <a:off x="7116166" y="4010930"/>
            <a:ext cx="349758" cy="735346"/>
          </a:xfrm>
          <a:prstGeom prst="rect">
            <a:avLst/>
          </a:prstGeom>
        </p:spPr>
      </p:pic>
      <p:pic>
        <p:nvPicPr>
          <p:cNvPr id="58" name="Picture 5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D58C3F9-5586-C00A-54D3-2FEB631E225D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9157" t="9072" r="9431" b="9306"/>
          <a:stretch/>
        </p:blipFill>
        <p:spPr>
          <a:xfrm>
            <a:off x="5500152" y="3975228"/>
            <a:ext cx="349758" cy="806749"/>
          </a:xfrm>
          <a:prstGeom prst="rect">
            <a:avLst/>
          </a:prstGeom>
        </p:spPr>
      </p:pic>
      <p:pic>
        <p:nvPicPr>
          <p:cNvPr id="59" name="Picture 5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06A1C7F-8E6D-EA25-0933-EE14819AD6C1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9508" t="9072" r="9431" b="9306"/>
          <a:stretch/>
        </p:blipFill>
        <p:spPr>
          <a:xfrm>
            <a:off x="6392899" y="3973486"/>
            <a:ext cx="349758" cy="81023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CCDC791-0EB6-5740-9830-C6303A43B9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427" y="535518"/>
            <a:ext cx="7076328" cy="102274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Icon Library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3CA32E1-A5DE-6AA7-AFD3-B0C5D6E31864}"/>
              </a:ext>
            </a:extLst>
          </p:cNvPr>
          <p:cNvGrpSpPr/>
          <p:nvPr userDrawn="1"/>
        </p:nvGrpSpPr>
        <p:grpSpPr>
          <a:xfrm>
            <a:off x="5022147" y="7010234"/>
            <a:ext cx="1289637" cy="3163207"/>
            <a:chOff x="6928376" y="1938538"/>
            <a:chExt cx="2022960" cy="215673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EE6A861-9180-FB85-EF77-3569EC94BF1A}"/>
                </a:ext>
              </a:extLst>
            </p:cNvPr>
            <p:cNvGrpSpPr/>
            <p:nvPr/>
          </p:nvGrpSpPr>
          <p:grpSpPr>
            <a:xfrm>
              <a:off x="8414910" y="2766403"/>
              <a:ext cx="536426" cy="600450"/>
              <a:chOff x="3471863" y="1916113"/>
              <a:chExt cx="492125" cy="550863"/>
            </a:xfrm>
            <a:solidFill>
              <a:schemeClr val="bg1"/>
            </a:solidFill>
          </p:grpSpPr>
          <p:sp>
            <p:nvSpPr>
              <p:cNvPr id="24" name="Freeform 70">
                <a:extLst>
                  <a:ext uri="{FF2B5EF4-FFF2-40B4-BE49-F238E27FC236}">
                    <a16:creationId xmlns:a16="http://schemas.microsoft.com/office/drawing/2014/main" id="{5AFF61F9-AEDB-74D5-4E9A-E3F2650B9E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33788" y="1916113"/>
                <a:ext cx="330200" cy="330200"/>
              </a:xfrm>
              <a:custGeom>
                <a:avLst/>
                <a:gdLst>
                  <a:gd name="T0" fmla="*/ 958 w 2077"/>
                  <a:gd name="T1" fmla="*/ 277 h 2076"/>
                  <a:gd name="T2" fmla="*/ 796 w 2077"/>
                  <a:gd name="T3" fmla="*/ 377 h 2076"/>
                  <a:gd name="T4" fmla="*/ 576 w 2077"/>
                  <a:gd name="T5" fmla="*/ 455 h 2076"/>
                  <a:gd name="T6" fmla="*/ 456 w 2077"/>
                  <a:gd name="T7" fmla="*/ 350 h 2076"/>
                  <a:gd name="T8" fmla="*/ 457 w 2077"/>
                  <a:gd name="T9" fmla="*/ 573 h 2076"/>
                  <a:gd name="T10" fmla="*/ 379 w 2077"/>
                  <a:gd name="T11" fmla="*/ 793 h 2076"/>
                  <a:gd name="T12" fmla="*/ 281 w 2077"/>
                  <a:gd name="T13" fmla="*/ 955 h 2076"/>
                  <a:gd name="T14" fmla="*/ 142 w 2077"/>
                  <a:gd name="T15" fmla="*/ 1105 h 2076"/>
                  <a:gd name="T16" fmla="*/ 300 w 2077"/>
                  <a:gd name="T17" fmla="*/ 1120 h 2076"/>
                  <a:gd name="T18" fmla="*/ 400 w 2077"/>
                  <a:gd name="T19" fmla="*/ 1331 h 2076"/>
                  <a:gd name="T20" fmla="*/ 446 w 2077"/>
                  <a:gd name="T21" fmla="*/ 1515 h 2076"/>
                  <a:gd name="T22" fmla="*/ 459 w 2077"/>
                  <a:gd name="T23" fmla="*/ 1723 h 2076"/>
                  <a:gd name="T24" fmla="*/ 591 w 2077"/>
                  <a:gd name="T25" fmla="*/ 1612 h 2076"/>
                  <a:gd name="T26" fmla="*/ 846 w 2077"/>
                  <a:gd name="T27" fmla="*/ 1714 h 2076"/>
                  <a:gd name="T28" fmla="*/ 957 w 2077"/>
                  <a:gd name="T29" fmla="*/ 1922 h 2076"/>
                  <a:gd name="T30" fmla="*/ 1111 w 2077"/>
                  <a:gd name="T31" fmla="*/ 1934 h 2076"/>
                  <a:gd name="T32" fmla="*/ 1130 w 2077"/>
                  <a:gd name="T33" fmla="*/ 1759 h 2076"/>
                  <a:gd name="T34" fmla="*/ 1382 w 2077"/>
                  <a:gd name="T35" fmla="*/ 1650 h 2076"/>
                  <a:gd name="T36" fmla="*/ 1608 w 2077"/>
                  <a:gd name="T37" fmla="*/ 1720 h 2076"/>
                  <a:gd name="T38" fmla="*/ 1723 w 2077"/>
                  <a:gd name="T39" fmla="*/ 1623 h 2076"/>
                  <a:gd name="T40" fmla="*/ 1613 w 2077"/>
                  <a:gd name="T41" fmla="*/ 1464 h 2076"/>
                  <a:gd name="T42" fmla="*/ 1730 w 2077"/>
                  <a:gd name="T43" fmla="*/ 1175 h 2076"/>
                  <a:gd name="T44" fmla="*/ 1929 w 2077"/>
                  <a:gd name="T45" fmla="*/ 1118 h 2076"/>
                  <a:gd name="T46" fmla="*/ 1934 w 2077"/>
                  <a:gd name="T47" fmla="*/ 962 h 2076"/>
                  <a:gd name="T48" fmla="*/ 1747 w 2077"/>
                  <a:gd name="T49" fmla="*/ 934 h 2076"/>
                  <a:gd name="T50" fmla="*/ 1624 w 2077"/>
                  <a:gd name="T51" fmla="*/ 648 h 2076"/>
                  <a:gd name="T52" fmla="*/ 1728 w 2077"/>
                  <a:gd name="T53" fmla="*/ 463 h 2076"/>
                  <a:gd name="T54" fmla="*/ 1616 w 2077"/>
                  <a:gd name="T55" fmla="*/ 350 h 2076"/>
                  <a:gd name="T56" fmla="*/ 1449 w 2077"/>
                  <a:gd name="T57" fmla="*/ 461 h 2076"/>
                  <a:gd name="T58" fmla="*/ 1159 w 2077"/>
                  <a:gd name="T59" fmla="*/ 341 h 2076"/>
                  <a:gd name="T60" fmla="*/ 1119 w 2077"/>
                  <a:gd name="T61" fmla="*/ 145 h 2076"/>
                  <a:gd name="T62" fmla="*/ 1139 w 2077"/>
                  <a:gd name="T63" fmla="*/ 3 h 2076"/>
                  <a:gd name="T64" fmla="*/ 1260 w 2077"/>
                  <a:gd name="T65" fmla="*/ 152 h 2076"/>
                  <a:gd name="T66" fmla="*/ 1547 w 2077"/>
                  <a:gd name="T67" fmla="*/ 227 h 2076"/>
                  <a:gd name="T68" fmla="*/ 1705 w 2077"/>
                  <a:gd name="T69" fmla="*/ 239 h 2076"/>
                  <a:gd name="T70" fmla="*/ 1866 w 2077"/>
                  <a:gd name="T71" fmla="*/ 474 h 2076"/>
                  <a:gd name="T72" fmla="*/ 1819 w 2077"/>
                  <a:gd name="T73" fmla="*/ 714 h 2076"/>
                  <a:gd name="T74" fmla="*/ 2032 w 2077"/>
                  <a:gd name="T75" fmla="*/ 861 h 2076"/>
                  <a:gd name="T76" fmla="*/ 2065 w 2077"/>
                  <a:gd name="T77" fmla="*/ 1165 h 2076"/>
                  <a:gd name="T78" fmla="*/ 1925 w 2077"/>
                  <a:gd name="T79" fmla="*/ 1259 h 2076"/>
                  <a:gd name="T80" fmla="*/ 1852 w 2077"/>
                  <a:gd name="T81" fmla="*/ 1551 h 2076"/>
                  <a:gd name="T82" fmla="*/ 1821 w 2077"/>
                  <a:gd name="T83" fmla="*/ 1722 h 2076"/>
                  <a:gd name="T84" fmla="*/ 1592 w 2077"/>
                  <a:gd name="T85" fmla="*/ 1863 h 2076"/>
                  <a:gd name="T86" fmla="*/ 1361 w 2077"/>
                  <a:gd name="T87" fmla="*/ 1818 h 2076"/>
                  <a:gd name="T88" fmla="*/ 1216 w 2077"/>
                  <a:gd name="T89" fmla="*/ 2031 h 2076"/>
                  <a:gd name="T90" fmla="*/ 910 w 2077"/>
                  <a:gd name="T91" fmla="*/ 2064 h 2076"/>
                  <a:gd name="T92" fmla="*/ 817 w 2077"/>
                  <a:gd name="T93" fmla="*/ 1852 h 2076"/>
                  <a:gd name="T94" fmla="*/ 508 w 2077"/>
                  <a:gd name="T95" fmla="*/ 1857 h 2076"/>
                  <a:gd name="T96" fmla="*/ 354 w 2077"/>
                  <a:gd name="T97" fmla="*/ 1820 h 2076"/>
                  <a:gd name="T98" fmla="*/ 216 w 2077"/>
                  <a:gd name="T99" fmla="*/ 1577 h 2076"/>
                  <a:gd name="T100" fmla="*/ 240 w 2077"/>
                  <a:gd name="T101" fmla="*/ 1311 h 2076"/>
                  <a:gd name="T102" fmla="*/ 26 w 2077"/>
                  <a:gd name="T103" fmla="*/ 1192 h 2076"/>
                  <a:gd name="T104" fmla="*/ 26 w 2077"/>
                  <a:gd name="T105" fmla="*/ 884 h 2076"/>
                  <a:gd name="T106" fmla="*/ 246 w 2077"/>
                  <a:gd name="T107" fmla="*/ 748 h 2076"/>
                  <a:gd name="T108" fmla="*/ 211 w 2077"/>
                  <a:gd name="T109" fmla="*/ 474 h 2076"/>
                  <a:gd name="T110" fmla="*/ 372 w 2077"/>
                  <a:gd name="T111" fmla="*/ 239 h 2076"/>
                  <a:gd name="T112" fmla="*/ 530 w 2077"/>
                  <a:gd name="T113" fmla="*/ 227 h 2076"/>
                  <a:gd name="T114" fmla="*/ 817 w 2077"/>
                  <a:gd name="T115" fmla="*/ 224 h 2076"/>
                  <a:gd name="T116" fmla="*/ 910 w 2077"/>
                  <a:gd name="T117" fmla="*/ 12 h 20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077" h="2076">
                    <a:moveTo>
                      <a:pt x="971" y="140"/>
                    </a:moveTo>
                    <a:lnTo>
                      <a:pt x="967" y="140"/>
                    </a:lnTo>
                    <a:lnTo>
                      <a:pt x="964" y="142"/>
                    </a:lnTo>
                    <a:lnTo>
                      <a:pt x="961" y="145"/>
                    </a:lnTo>
                    <a:lnTo>
                      <a:pt x="959" y="149"/>
                    </a:lnTo>
                    <a:lnTo>
                      <a:pt x="958" y="152"/>
                    </a:lnTo>
                    <a:lnTo>
                      <a:pt x="958" y="277"/>
                    </a:lnTo>
                    <a:lnTo>
                      <a:pt x="956" y="296"/>
                    </a:lnTo>
                    <a:lnTo>
                      <a:pt x="948" y="314"/>
                    </a:lnTo>
                    <a:lnTo>
                      <a:pt x="936" y="329"/>
                    </a:lnTo>
                    <a:lnTo>
                      <a:pt x="920" y="340"/>
                    </a:lnTo>
                    <a:lnTo>
                      <a:pt x="902" y="346"/>
                    </a:lnTo>
                    <a:lnTo>
                      <a:pt x="849" y="360"/>
                    </a:lnTo>
                    <a:lnTo>
                      <a:pt x="796" y="377"/>
                    </a:lnTo>
                    <a:lnTo>
                      <a:pt x="745" y="397"/>
                    </a:lnTo>
                    <a:lnTo>
                      <a:pt x="697" y="422"/>
                    </a:lnTo>
                    <a:lnTo>
                      <a:pt x="649" y="451"/>
                    </a:lnTo>
                    <a:lnTo>
                      <a:pt x="631" y="460"/>
                    </a:lnTo>
                    <a:lnTo>
                      <a:pt x="612" y="463"/>
                    </a:lnTo>
                    <a:lnTo>
                      <a:pt x="594" y="461"/>
                    </a:lnTo>
                    <a:lnTo>
                      <a:pt x="576" y="455"/>
                    </a:lnTo>
                    <a:lnTo>
                      <a:pt x="561" y="443"/>
                    </a:lnTo>
                    <a:lnTo>
                      <a:pt x="471" y="352"/>
                    </a:lnTo>
                    <a:lnTo>
                      <a:pt x="468" y="350"/>
                    </a:lnTo>
                    <a:lnTo>
                      <a:pt x="465" y="349"/>
                    </a:lnTo>
                    <a:lnTo>
                      <a:pt x="462" y="349"/>
                    </a:lnTo>
                    <a:lnTo>
                      <a:pt x="459" y="349"/>
                    </a:lnTo>
                    <a:lnTo>
                      <a:pt x="456" y="350"/>
                    </a:lnTo>
                    <a:lnTo>
                      <a:pt x="453" y="352"/>
                    </a:lnTo>
                    <a:lnTo>
                      <a:pt x="356" y="450"/>
                    </a:lnTo>
                    <a:lnTo>
                      <a:pt x="353" y="456"/>
                    </a:lnTo>
                    <a:lnTo>
                      <a:pt x="353" y="462"/>
                    </a:lnTo>
                    <a:lnTo>
                      <a:pt x="356" y="467"/>
                    </a:lnTo>
                    <a:lnTo>
                      <a:pt x="446" y="557"/>
                    </a:lnTo>
                    <a:lnTo>
                      <a:pt x="457" y="573"/>
                    </a:lnTo>
                    <a:lnTo>
                      <a:pt x="465" y="591"/>
                    </a:lnTo>
                    <a:lnTo>
                      <a:pt x="466" y="610"/>
                    </a:lnTo>
                    <a:lnTo>
                      <a:pt x="462" y="629"/>
                    </a:lnTo>
                    <a:lnTo>
                      <a:pt x="454" y="645"/>
                    </a:lnTo>
                    <a:lnTo>
                      <a:pt x="425" y="693"/>
                    </a:lnTo>
                    <a:lnTo>
                      <a:pt x="400" y="742"/>
                    </a:lnTo>
                    <a:lnTo>
                      <a:pt x="379" y="793"/>
                    </a:lnTo>
                    <a:lnTo>
                      <a:pt x="362" y="845"/>
                    </a:lnTo>
                    <a:lnTo>
                      <a:pt x="350" y="899"/>
                    </a:lnTo>
                    <a:lnTo>
                      <a:pt x="343" y="918"/>
                    </a:lnTo>
                    <a:lnTo>
                      <a:pt x="332" y="933"/>
                    </a:lnTo>
                    <a:lnTo>
                      <a:pt x="317" y="945"/>
                    </a:lnTo>
                    <a:lnTo>
                      <a:pt x="300" y="952"/>
                    </a:lnTo>
                    <a:lnTo>
                      <a:pt x="281" y="955"/>
                    </a:lnTo>
                    <a:lnTo>
                      <a:pt x="153" y="955"/>
                    </a:lnTo>
                    <a:lnTo>
                      <a:pt x="150" y="955"/>
                    </a:lnTo>
                    <a:lnTo>
                      <a:pt x="147" y="958"/>
                    </a:lnTo>
                    <a:lnTo>
                      <a:pt x="144" y="961"/>
                    </a:lnTo>
                    <a:lnTo>
                      <a:pt x="143" y="964"/>
                    </a:lnTo>
                    <a:lnTo>
                      <a:pt x="142" y="967"/>
                    </a:lnTo>
                    <a:lnTo>
                      <a:pt x="142" y="1105"/>
                    </a:lnTo>
                    <a:lnTo>
                      <a:pt x="143" y="1109"/>
                    </a:lnTo>
                    <a:lnTo>
                      <a:pt x="144" y="1113"/>
                    </a:lnTo>
                    <a:lnTo>
                      <a:pt x="147" y="1115"/>
                    </a:lnTo>
                    <a:lnTo>
                      <a:pt x="150" y="1117"/>
                    </a:lnTo>
                    <a:lnTo>
                      <a:pt x="153" y="1118"/>
                    </a:lnTo>
                    <a:lnTo>
                      <a:pt x="281" y="1118"/>
                    </a:lnTo>
                    <a:lnTo>
                      <a:pt x="300" y="1120"/>
                    </a:lnTo>
                    <a:lnTo>
                      <a:pt x="317" y="1128"/>
                    </a:lnTo>
                    <a:lnTo>
                      <a:pt x="332" y="1140"/>
                    </a:lnTo>
                    <a:lnTo>
                      <a:pt x="343" y="1156"/>
                    </a:lnTo>
                    <a:lnTo>
                      <a:pt x="350" y="1174"/>
                    </a:lnTo>
                    <a:lnTo>
                      <a:pt x="362" y="1228"/>
                    </a:lnTo>
                    <a:lnTo>
                      <a:pt x="379" y="1280"/>
                    </a:lnTo>
                    <a:lnTo>
                      <a:pt x="400" y="1331"/>
                    </a:lnTo>
                    <a:lnTo>
                      <a:pt x="425" y="1379"/>
                    </a:lnTo>
                    <a:lnTo>
                      <a:pt x="454" y="1427"/>
                    </a:lnTo>
                    <a:lnTo>
                      <a:pt x="462" y="1445"/>
                    </a:lnTo>
                    <a:lnTo>
                      <a:pt x="467" y="1464"/>
                    </a:lnTo>
                    <a:lnTo>
                      <a:pt x="465" y="1483"/>
                    </a:lnTo>
                    <a:lnTo>
                      <a:pt x="457" y="1500"/>
                    </a:lnTo>
                    <a:lnTo>
                      <a:pt x="446" y="1515"/>
                    </a:lnTo>
                    <a:lnTo>
                      <a:pt x="356" y="1606"/>
                    </a:lnTo>
                    <a:lnTo>
                      <a:pt x="353" y="1611"/>
                    </a:lnTo>
                    <a:lnTo>
                      <a:pt x="353" y="1617"/>
                    </a:lnTo>
                    <a:lnTo>
                      <a:pt x="356" y="1623"/>
                    </a:lnTo>
                    <a:lnTo>
                      <a:pt x="453" y="1720"/>
                    </a:lnTo>
                    <a:lnTo>
                      <a:pt x="456" y="1722"/>
                    </a:lnTo>
                    <a:lnTo>
                      <a:pt x="459" y="1723"/>
                    </a:lnTo>
                    <a:lnTo>
                      <a:pt x="462" y="1724"/>
                    </a:lnTo>
                    <a:lnTo>
                      <a:pt x="465" y="1723"/>
                    </a:lnTo>
                    <a:lnTo>
                      <a:pt x="468" y="1722"/>
                    </a:lnTo>
                    <a:lnTo>
                      <a:pt x="471" y="1720"/>
                    </a:lnTo>
                    <a:lnTo>
                      <a:pt x="559" y="1630"/>
                    </a:lnTo>
                    <a:lnTo>
                      <a:pt x="574" y="1619"/>
                    </a:lnTo>
                    <a:lnTo>
                      <a:pt x="591" y="1612"/>
                    </a:lnTo>
                    <a:lnTo>
                      <a:pt x="609" y="1610"/>
                    </a:lnTo>
                    <a:lnTo>
                      <a:pt x="629" y="1614"/>
                    </a:lnTo>
                    <a:lnTo>
                      <a:pt x="648" y="1622"/>
                    </a:lnTo>
                    <a:lnTo>
                      <a:pt x="695" y="1651"/>
                    </a:lnTo>
                    <a:lnTo>
                      <a:pt x="744" y="1676"/>
                    </a:lnTo>
                    <a:lnTo>
                      <a:pt x="795" y="1697"/>
                    </a:lnTo>
                    <a:lnTo>
                      <a:pt x="846" y="1714"/>
                    </a:lnTo>
                    <a:lnTo>
                      <a:pt x="900" y="1726"/>
                    </a:lnTo>
                    <a:lnTo>
                      <a:pt x="919" y="1733"/>
                    </a:lnTo>
                    <a:lnTo>
                      <a:pt x="935" y="1744"/>
                    </a:lnTo>
                    <a:lnTo>
                      <a:pt x="947" y="1759"/>
                    </a:lnTo>
                    <a:lnTo>
                      <a:pt x="955" y="1776"/>
                    </a:lnTo>
                    <a:lnTo>
                      <a:pt x="957" y="1796"/>
                    </a:lnTo>
                    <a:lnTo>
                      <a:pt x="957" y="1922"/>
                    </a:lnTo>
                    <a:lnTo>
                      <a:pt x="958" y="1926"/>
                    </a:lnTo>
                    <a:lnTo>
                      <a:pt x="959" y="1929"/>
                    </a:lnTo>
                    <a:lnTo>
                      <a:pt x="963" y="1932"/>
                    </a:lnTo>
                    <a:lnTo>
                      <a:pt x="966" y="1934"/>
                    </a:lnTo>
                    <a:lnTo>
                      <a:pt x="970" y="1934"/>
                    </a:lnTo>
                    <a:lnTo>
                      <a:pt x="1108" y="1934"/>
                    </a:lnTo>
                    <a:lnTo>
                      <a:pt x="1111" y="1934"/>
                    </a:lnTo>
                    <a:lnTo>
                      <a:pt x="1114" y="1932"/>
                    </a:lnTo>
                    <a:lnTo>
                      <a:pt x="1118" y="1929"/>
                    </a:lnTo>
                    <a:lnTo>
                      <a:pt x="1119" y="1926"/>
                    </a:lnTo>
                    <a:lnTo>
                      <a:pt x="1120" y="1922"/>
                    </a:lnTo>
                    <a:lnTo>
                      <a:pt x="1120" y="1796"/>
                    </a:lnTo>
                    <a:lnTo>
                      <a:pt x="1123" y="1776"/>
                    </a:lnTo>
                    <a:lnTo>
                      <a:pt x="1130" y="1759"/>
                    </a:lnTo>
                    <a:lnTo>
                      <a:pt x="1142" y="1744"/>
                    </a:lnTo>
                    <a:lnTo>
                      <a:pt x="1158" y="1733"/>
                    </a:lnTo>
                    <a:lnTo>
                      <a:pt x="1177" y="1726"/>
                    </a:lnTo>
                    <a:lnTo>
                      <a:pt x="1231" y="1714"/>
                    </a:lnTo>
                    <a:lnTo>
                      <a:pt x="1282" y="1697"/>
                    </a:lnTo>
                    <a:lnTo>
                      <a:pt x="1333" y="1676"/>
                    </a:lnTo>
                    <a:lnTo>
                      <a:pt x="1382" y="1650"/>
                    </a:lnTo>
                    <a:lnTo>
                      <a:pt x="1430" y="1622"/>
                    </a:lnTo>
                    <a:lnTo>
                      <a:pt x="1447" y="1614"/>
                    </a:lnTo>
                    <a:lnTo>
                      <a:pt x="1466" y="1610"/>
                    </a:lnTo>
                    <a:lnTo>
                      <a:pt x="1485" y="1611"/>
                    </a:lnTo>
                    <a:lnTo>
                      <a:pt x="1503" y="1619"/>
                    </a:lnTo>
                    <a:lnTo>
                      <a:pt x="1518" y="1630"/>
                    </a:lnTo>
                    <a:lnTo>
                      <a:pt x="1608" y="1720"/>
                    </a:lnTo>
                    <a:lnTo>
                      <a:pt x="1611" y="1722"/>
                    </a:lnTo>
                    <a:lnTo>
                      <a:pt x="1614" y="1723"/>
                    </a:lnTo>
                    <a:lnTo>
                      <a:pt x="1617" y="1724"/>
                    </a:lnTo>
                    <a:lnTo>
                      <a:pt x="1619" y="1723"/>
                    </a:lnTo>
                    <a:lnTo>
                      <a:pt x="1622" y="1722"/>
                    </a:lnTo>
                    <a:lnTo>
                      <a:pt x="1625" y="1720"/>
                    </a:lnTo>
                    <a:lnTo>
                      <a:pt x="1723" y="1623"/>
                    </a:lnTo>
                    <a:lnTo>
                      <a:pt x="1726" y="1618"/>
                    </a:lnTo>
                    <a:lnTo>
                      <a:pt x="1726" y="1611"/>
                    </a:lnTo>
                    <a:lnTo>
                      <a:pt x="1723" y="1606"/>
                    </a:lnTo>
                    <a:lnTo>
                      <a:pt x="1633" y="1516"/>
                    </a:lnTo>
                    <a:lnTo>
                      <a:pt x="1621" y="1501"/>
                    </a:lnTo>
                    <a:lnTo>
                      <a:pt x="1615" y="1483"/>
                    </a:lnTo>
                    <a:lnTo>
                      <a:pt x="1613" y="1464"/>
                    </a:lnTo>
                    <a:lnTo>
                      <a:pt x="1616" y="1446"/>
                    </a:lnTo>
                    <a:lnTo>
                      <a:pt x="1624" y="1428"/>
                    </a:lnTo>
                    <a:lnTo>
                      <a:pt x="1654" y="1380"/>
                    </a:lnTo>
                    <a:lnTo>
                      <a:pt x="1679" y="1332"/>
                    </a:lnTo>
                    <a:lnTo>
                      <a:pt x="1700" y="1281"/>
                    </a:lnTo>
                    <a:lnTo>
                      <a:pt x="1717" y="1229"/>
                    </a:lnTo>
                    <a:lnTo>
                      <a:pt x="1730" y="1175"/>
                    </a:lnTo>
                    <a:lnTo>
                      <a:pt x="1736" y="1156"/>
                    </a:lnTo>
                    <a:lnTo>
                      <a:pt x="1747" y="1141"/>
                    </a:lnTo>
                    <a:lnTo>
                      <a:pt x="1761" y="1128"/>
                    </a:lnTo>
                    <a:lnTo>
                      <a:pt x="1779" y="1121"/>
                    </a:lnTo>
                    <a:lnTo>
                      <a:pt x="1798" y="1119"/>
                    </a:lnTo>
                    <a:lnTo>
                      <a:pt x="1925" y="1119"/>
                    </a:lnTo>
                    <a:lnTo>
                      <a:pt x="1929" y="1118"/>
                    </a:lnTo>
                    <a:lnTo>
                      <a:pt x="1932" y="1117"/>
                    </a:lnTo>
                    <a:lnTo>
                      <a:pt x="1934" y="1114"/>
                    </a:lnTo>
                    <a:lnTo>
                      <a:pt x="1936" y="1110"/>
                    </a:lnTo>
                    <a:lnTo>
                      <a:pt x="1936" y="1107"/>
                    </a:lnTo>
                    <a:lnTo>
                      <a:pt x="1936" y="969"/>
                    </a:lnTo>
                    <a:lnTo>
                      <a:pt x="1936" y="965"/>
                    </a:lnTo>
                    <a:lnTo>
                      <a:pt x="1934" y="962"/>
                    </a:lnTo>
                    <a:lnTo>
                      <a:pt x="1932" y="959"/>
                    </a:lnTo>
                    <a:lnTo>
                      <a:pt x="1929" y="958"/>
                    </a:lnTo>
                    <a:lnTo>
                      <a:pt x="1925" y="957"/>
                    </a:lnTo>
                    <a:lnTo>
                      <a:pt x="1798" y="957"/>
                    </a:lnTo>
                    <a:lnTo>
                      <a:pt x="1779" y="954"/>
                    </a:lnTo>
                    <a:lnTo>
                      <a:pt x="1761" y="946"/>
                    </a:lnTo>
                    <a:lnTo>
                      <a:pt x="1747" y="934"/>
                    </a:lnTo>
                    <a:lnTo>
                      <a:pt x="1736" y="919"/>
                    </a:lnTo>
                    <a:lnTo>
                      <a:pt x="1730" y="900"/>
                    </a:lnTo>
                    <a:lnTo>
                      <a:pt x="1716" y="847"/>
                    </a:lnTo>
                    <a:lnTo>
                      <a:pt x="1699" y="794"/>
                    </a:lnTo>
                    <a:lnTo>
                      <a:pt x="1678" y="744"/>
                    </a:lnTo>
                    <a:lnTo>
                      <a:pt x="1654" y="694"/>
                    </a:lnTo>
                    <a:lnTo>
                      <a:pt x="1624" y="648"/>
                    </a:lnTo>
                    <a:lnTo>
                      <a:pt x="1616" y="630"/>
                    </a:lnTo>
                    <a:lnTo>
                      <a:pt x="1613" y="611"/>
                    </a:lnTo>
                    <a:lnTo>
                      <a:pt x="1615" y="592"/>
                    </a:lnTo>
                    <a:lnTo>
                      <a:pt x="1621" y="574"/>
                    </a:lnTo>
                    <a:lnTo>
                      <a:pt x="1633" y="559"/>
                    </a:lnTo>
                    <a:lnTo>
                      <a:pt x="1724" y="468"/>
                    </a:lnTo>
                    <a:lnTo>
                      <a:pt x="1728" y="463"/>
                    </a:lnTo>
                    <a:lnTo>
                      <a:pt x="1728" y="457"/>
                    </a:lnTo>
                    <a:lnTo>
                      <a:pt x="1724" y="451"/>
                    </a:lnTo>
                    <a:lnTo>
                      <a:pt x="1626" y="354"/>
                    </a:lnTo>
                    <a:lnTo>
                      <a:pt x="1623" y="351"/>
                    </a:lnTo>
                    <a:lnTo>
                      <a:pt x="1621" y="350"/>
                    </a:lnTo>
                    <a:lnTo>
                      <a:pt x="1618" y="350"/>
                    </a:lnTo>
                    <a:lnTo>
                      <a:pt x="1616" y="350"/>
                    </a:lnTo>
                    <a:lnTo>
                      <a:pt x="1613" y="351"/>
                    </a:lnTo>
                    <a:lnTo>
                      <a:pt x="1609" y="354"/>
                    </a:lnTo>
                    <a:lnTo>
                      <a:pt x="1520" y="444"/>
                    </a:lnTo>
                    <a:lnTo>
                      <a:pt x="1504" y="456"/>
                    </a:lnTo>
                    <a:lnTo>
                      <a:pt x="1486" y="462"/>
                    </a:lnTo>
                    <a:lnTo>
                      <a:pt x="1467" y="464"/>
                    </a:lnTo>
                    <a:lnTo>
                      <a:pt x="1449" y="461"/>
                    </a:lnTo>
                    <a:lnTo>
                      <a:pt x="1431" y="452"/>
                    </a:lnTo>
                    <a:lnTo>
                      <a:pt x="1384" y="423"/>
                    </a:lnTo>
                    <a:lnTo>
                      <a:pt x="1335" y="399"/>
                    </a:lnTo>
                    <a:lnTo>
                      <a:pt x="1284" y="378"/>
                    </a:lnTo>
                    <a:lnTo>
                      <a:pt x="1232" y="361"/>
                    </a:lnTo>
                    <a:lnTo>
                      <a:pt x="1178" y="348"/>
                    </a:lnTo>
                    <a:lnTo>
                      <a:pt x="1159" y="341"/>
                    </a:lnTo>
                    <a:lnTo>
                      <a:pt x="1143" y="330"/>
                    </a:lnTo>
                    <a:lnTo>
                      <a:pt x="1131" y="315"/>
                    </a:lnTo>
                    <a:lnTo>
                      <a:pt x="1124" y="298"/>
                    </a:lnTo>
                    <a:lnTo>
                      <a:pt x="1121" y="278"/>
                    </a:lnTo>
                    <a:lnTo>
                      <a:pt x="1121" y="152"/>
                    </a:lnTo>
                    <a:lnTo>
                      <a:pt x="1121" y="149"/>
                    </a:lnTo>
                    <a:lnTo>
                      <a:pt x="1119" y="145"/>
                    </a:lnTo>
                    <a:lnTo>
                      <a:pt x="1117" y="142"/>
                    </a:lnTo>
                    <a:lnTo>
                      <a:pt x="1112" y="140"/>
                    </a:lnTo>
                    <a:lnTo>
                      <a:pt x="1109" y="140"/>
                    </a:lnTo>
                    <a:lnTo>
                      <a:pt x="971" y="140"/>
                    </a:lnTo>
                    <a:close/>
                    <a:moveTo>
                      <a:pt x="970" y="0"/>
                    </a:moveTo>
                    <a:lnTo>
                      <a:pt x="1108" y="0"/>
                    </a:lnTo>
                    <a:lnTo>
                      <a:pt x="1139" y="3"/>
                    </a:lnTo>
                    <a:lnTo>
                      <a:pt x="1167" y="12"/>
                    </a:lnTo>
                    <a:lnTo>
                      <a:pt x="1193" y="25"/>
                    </a:lnTo>
                    <a:lnTo>
                      <a:pt x="1216" y="44"/>
                    </a:lnTo>
                    <a:lnTo>
                      <a:pt x="1234" y="66"/>
                    </a:lnTo>
                    <a:lnTo>
                      <a:pt x="1248" y="93"/>
                    </a:lnTo>
                    <a:lnTo>
                      <a:pt x="1257" y="121"/>
                    </a:lnTo>
                    <a:lnTo>
                      <a:pt x="1260" y="152"/>
                    </a:lnTo>
                    <a:lnTo>
                      <a:pt x="1260" y="223"/>
                    </a:lnTo>
                    <a:lnTo>
                      <a:pt x="1329" y="245"/>
                    </a:lnTo>
                    <a:lnTo>
                      <a:pt x="1394" y="272"/>
                    </a:lnTo>
                    <a:lnTo>
                      <a:pt x="1457" y="305"/>
                    </a:lnTo>
                    <a:lnTo>
                      <a:pt x="1508" y="255"/>
                    </a:lnTo>
                    <a:lnTo>
                      <a:pt x="1527" y="239"/>
                    </a:lnTo>
                    <a:lnTo>
                      <a:pt x="1547" y="227"/>
                    </a:lnTo>
                    <a:lnTo>
                      <a:pt x="1569" y="217"/>
                    </a:lnTo>
                    <a:lnTo>
                      <a:pt x="1592" y="212"/>
                    </a:lnTo>
                    <a:lnTo>
                      <a:pt x="1616" y="210"/>
                    </a:lnTo>
                    <a:lnTo>
                      <a:pt x="1640" y="212"/>
                    </a:lnTo>
                    <a:lnTo>
                      <a:pt x="1663" y="217"/>
                    </a:lnTo>
                    <a:lnTo>
                      <a:pt x="1684" y="227"/>
                    </a:lnTo>
                    <a:lnTo>
                      <a:pt x="1705" y="239"/>
                    </a:lnTo>
                    <a:lnTo>
                      <a:pt x="1723" y="255"/>
                    </a:lnTo>
                    <a:lnTo>
                      <a:pt x="1821" y="352"/>
                    </a:lnTo>
                    <a:lnTo>
                      <a:pt x="1839" y="373"/>
                    </a:lnTo>
                    <a:lnTo>
                      <a:pt x="1852" y="397"/>
                    </a:lnTo>
                    <a:lnTo>
                      <a:pt x="1862" y="422"/>
                    </a:lnTo>
                    <a:lnTo>
                      <a:pt x="1866" y="447"/>
                    </a:lnTo>
                    <a:lnTo>
                      <a:pt x="1866" y="474"/>
                    </a:lnTo>
                    <a:lnTo>
                      <a:pt x="1862" y="499"/>
                    </a:lnTo>
                    <a:lnTo>
                      <a:pt x="1852" y="523"/>
                    </a:lnTo>
                    <a:lnTo>
                      <a:pt x="1839" y="546"/>
                    </a:lnTo>
                    <a:lnTo>
                      <a:pt x="1821" y="567"/>
                    </a:lnTo>
                    <a:lnTo>
                      <a:pt x="1771" y="618"/>
                    </a:lnTo>
                    <a:lnTo>
                      <a:pt x="1796" y="665"/>
                    </a:lnTo>
                    <a:lnTo>
                      <a:pt x="1819" y="714"/>
                    </a:lnTo>
                    <a:lnTo>
                      <a:pt x="1837" y="765"/>
                    </a:lnTo>
                    <a:lnTo>
                      <a:pt x="1853" y="816"/>
                    </a:lnTo>
                    <a:lnTo>
                      <a:pt x="1925" y="816"/>
                    </a:lnTo>
                    <a:lnTo>
                      <a:pt x="1955" y="818"/>
                    </a:lnTo>
                    <a:lnTo>
                      <a:pt x="1984" y="828"/>
                    </a:lnTo>
                    <a:lnTo>
                      <a:pt x="2010" y="842"/>
                    </a:lnTo>
                    <a:lnTo>
                      <a:pt x="2032" y="861"/>
                    </a:lnTo>
                    <a:lnTo>
                      <a:pt x="2051" y="883"/>
                    </a:lnTo>
                    <a:lnTo>
                      <a:pt x="2065" y="909"/>
                    </a:lnTo>
                    <a:lnTo>
                      <a:pt x="2075" y="938"/>
                    </a:lnTo>
                    <a:lnTo>
                      <a:pt x="2077" y="968"/>
                    </a:lnTo>
                    <a:lnTo>
                      <a:pt x="2077" y="1106"/>
                    </a:lnTo>
                    <a:lnTo>
                      <a:pt x="2075" y="1137"/>
                    </a:lnTo>
                    <a:lnTo>
                      <a:pt x="2065" y="1165"/>
                    </a:lnTo>
                    <a:lnTo>
                      <a:pt x="2051" y="1192"/>
                    </a:lnTo>
                    <a:lnTo>
                      <a:pt x="2032" y="1214"/>
                    </a:lnTo>
                    <a:lnTo>
                      <a:pt x="2010" y="1233"/>
                    </a:lnTo>
                    <a:lnTo>
                      <a:pt x="1984" y="1247"/>
                    </a:lnTo>
                    <a:lnTo>
                      <a:pt x="1955" y="1255"/>
                    </a:lnTo>
                    <a:lnTo>
                      <a:pt x="1925" y="1258"/>
                    </a:lnTo>
                    <a:lnTo>
                      <a:pt x="1925" y="1259"/>
                    </a:lnTo>
                    <a:lnTo>
                      <a:pt x="1853" y="1259"/>
                    </a:lnTo>
                    <a:lnTo>
                      <a:pt x="1831" y="1328"/>
                    </a:lnTo>
                    <a:lnTo>
                      <a:pt x="1803" y="1393"/>
                    </a:lnTo>
                    <a:lnTo>
                      <a:pt x="1771" y="1456"/>
                    </a:lnTo>
                    <a:lnTo>
                      <a:pt x="1821" y="1507"/>
                    </a:lnTo>
                    <a:lnTo>
                      <a:pt x="1839" y="1528"/>
                    </a:lnTo>
                    <a:lnTo>
                      <a:pt x="1852" y="1551"/>
                    </a:lnTo>
                    <a:lnTo>
                      <a:pt x="1862" y="1577"/>
                    </a:lnTo>
                    <a:lnTo>
                      <a:pt x="1866" y="1602"/>
                    </a:lnTo>
                    <a:lnTo>
                      <a:pt x="1866" y="1628"/>
                    </a:lnTo>
                    <a:lnTo>
                      <a:pt x="1862" y="1654"/>
                    </a:lnTo>
                    <a:lnTo>
                      <a:pt x="1852" y="1678"/>
                    </a:lnTo>
                    <a:lnTo>
                      <a:pt x="1839" y="1701"/>
                    </a:lnTo>
                    <a:lnTo>
                      <a:pt x="1821" y="1722"/>
                    </a:lnTo>
                    <a:lnTo>
                      <a:pt x="1723" y="1820"/>
                    </a:lnTo>
                    <a:lnTo>
                      <a:pt x="1705" y="1836"/>
                    </a:lnTo>
                    <a:lnTo>
                      <a:pt x="1684" y="1849"/>
                    </a:lnTo>
                    <a:lnTo>
                      <a:pt x="1663" y="1857"/>
                    </a:lnTo>
                    <a:lnTo>
                      <a:pt x="1640" y="1863"/>
                    </a:lnTo>
                    <a:lnTo>
                      <a:pt x="1616" y="1864"/>
                    </a:lnTo>
                    <a:lnTo>
                      <a:pt x="1592" y="1863"/>
                    </a:lnTo>
                    <a:lnTo>
                      <a:pt x="1569" y="1857"/>
                    </a:lnTo>
                    <a:lnTo>
                      <a:pt x="1547" y="1849"/>
                    </a:lnTo>
                    <a:lnTo>
                      <a:pt x="1527" y="1836"/>
                    </a:lnTo>
                    <a:lnTo>
                      <a:pt x="1508" y="1820"/>
                    </a:lnTo>
                    <a:lnTo>
                      <a:pt x="1457" y="1770"/>
                    </a:lnTo>
                    <a:lnTo>
                      <a:pt x="1410" y="1796"/>
                    </a:lnTo>
                    <a:lnTo>
                      <a:pt x="1361" y="1818"/>
                    </a:lnTo>
                    <a:lnTo>
                      <a:pt x="1312" y="1837"/>
                    </a:lnTo>
                    <a:lnTo>
                      <a:pt x="1260" y="1852"/>
                    </a:lnTo>
                    <a:lnTo>
                      <a:pt x="1260" y="1924"/>
                    </a:lnTo>
                    <a:lnTo>
                      <a:pt x="1257" y="1954"/>
                    </a:lnTo>
                    <a:lnTo>
                      <a:pt x="1248" y="1983"/>
                    </a:lnTo>
                    <a:lnTo>
                      <a:pt x="1234" y="2009"/>
                    </a:lnTo>
                    <a:lnTo>
                      <a:pt x="1216" y="2031"/>
                    </a:lnTo>
                    <a:lnTo>
                      <a:pt x="1193" y="2050"/>
                    </a:lnTo>
                    <a:lnTo>
                      <a:pt x="1167" y="2064"/>
                    </a:lnTo>
                    <a:lnTo>
                      <a:pt x="1139" y="2073"/>
                    </a:lnTo>
                    <a:lnTo>
                      <a:pt x="1108" y="2076"/>
                    </a:lnTo>
                    <a:lnTo>
                      <a:pt x="970" y="2076"/>
                    </a:lnTo>
                    <a:lnTo>
                      <a:pt x="938" y="2073"/>
                    </a:lnTo>
                    <a:lnTo>
                      <a:pt x="910" y="2064"/>
                    </a:lnTo>
                    <a:lnTo>
                      <a:pt x="884" y="2050"/>
                    </a:lnTo>
                    <a:lnTo>
                      <a:pt x="861" y="2031"/>
                    </a:lnTo>
                    <a:lnTo>
                      <a:pt x="843" y="2009"/>
                    </a:lnTo>
                    <a:lnTo>
                      <a:pt x="829" y="1983"/>
                    </a:lnTo>
                    <a:lnTo>
                      <a:pt x="820" y="1954"/>
                    </a:lnTo>
                    <a:lnTo>
                      <a:pt x="817" y="1924"/>
                    </a:lnTo>
                    <a:lnTo>
                      <a:pt x="817" y="1852"/>
                    </a:lnTo>
                    <a:lnTo>
                      <a:pt x="748" y="1831"/>
                    </a:lnTo>
                    <a:lnTo>
                      <a:pt x="683" y="1802"/>
                    </a:lnTo>
                    <a:lnTo>
                      <a:pt x="620" y="1770"/>
                    </a:lnTo>
                    <a:lnTo>
                      <a:pt x="569" y="1820"/>
                    </a:lnTo>
                    <a:lnTo>
                      <a:pt x="550" y="1836"/>
                    </a:lnTo>
                    <a:lnTo>
                      <a:pt x="530" y="1849"/>
                    </a:lnTo>
                    <a:lnTo>
                      <a:pt x="508" y="1857"/>
                    </a:lnTo>
                    <a:lnTo>
                      <a:pt x="486" y="1863"/>
                    </a:lnTo>
                    <a:lnTo>
                      <a:pt x="461" y="1864"/>
                    </a:lnTo>
                    <a:lnTo>
                      <a:pt x="437" y="1863"/>
                    </a:lnTo>
                    <a:lnTo>
                      <a:pt x="414" y="1857"/>
                    </a:lnTo>
                    <a:lnTo>
                      <a:pt x="393" y="1849"/>
                    </a:lnTo>
                    <a:lnTo>
                      <a:pt x="372" y="1836"/>
                    </a:lnTo>
                    <a:lnTo>
                      <a:pt x="354" y="1820"/>
                    </a:lnTo>
                    <a:lnTo>
                      <a:pt x="256" y="1722"/>
                    </a:lnTo>
                    <a:lnTo>
                      <a:pt x="238" y="1701"/>
                    </a:lnTo>
                    <a:lnTo>
                      <a:pt x="225" y="1678"/>
                    </a:lnTo>
                    <a:lnTo>
                      <a:pt x="216" y="1654"/>
                    </a:lnTo>
                    <a:lnTo>
                      <a:pt x="211" y="1628"/>
                    </a:lnTo>
                    <a:lnTo>
                      <a:pt x="211" y="1602"/>
                    </a:lnTo>
                    <a:lnTo>
                      <a:pt x="216" y="1577"/>
                    </a:lnTo>
                    <a:lnTo>
                      <a:pt x="225" y="1551"/>
                    </a:lnTo>
                    <a:lnTo>
                      <a:pt x="238" y="1528"/>
                    </a:lnTo>
                    <a:lnTo>
                      <a:pt x="256" y="1507"/>
                    </a:lnTo>
                    <a:lnTo>
                      <a:pt x="306" y="1456"/>
                    </a:lnTo>
                    <a:lnTo>
                      <a:pt x="281" y="1410"/>
                    </a:lnTo>
                    <a:lnTo>
                      <a:pt x="259" y="1360"/>
                    </a:lnTo>
                    <a:lnTo>
                      <a:pt x="240" y="1311"/>
                    </a:lnTo>
                    <a:lnTo>
                      <a:pt x="224" y="1259"/>
                    </a:lnTo>
                    <a:lnTo>
                      <a:pt x="152" y="1259"/>
                    </a:lnTo>
                    <a:lnTo>
                      <a:pt x="122" y="1256"/>
                    </a:lnTo>
                    <a:lnTo>
                      <a:pt x="93" y="1248"/>
                    </a:lnTo>
                    <a:lnTo>
                      <a:pt x="67" y="1233"/>
                    </a:lnTo>
                    <a:lnTo>
                      <a:pt x="45" y="1215"/>
                    </a:lnTo>
                    <a:lnTo>
                      <a:pt x="26" y="1192"/>
                    </a:lnTo>
                    <a:lnTo>
                      <a:pt x="12" y="1166"/>
                    </a:lnTo>
                    <a:lnTo>
                      <a:pt x="3" y="1138"/>
                    </a:lnTo>
                    <a:lnTo>
                      <a:pt x="0" y="1107"/>
                    </a:lnTo>
                    <a:lnTo>
                      <a:pt x="0" y="969"/>
                    </a:lnTo>
                    <a:lnTo>
                      <a:pt x="3" y="938"/>
                    </a:lnTo>
                    <a:lnTo>
                      <a:pt x="12" y="909"/>
                    </a:lnTo>
                    <a:lnTo>
                      <a:pt x="26" y="884"/>
                    </a:lnTo>
                    <a:lnTo>
                      <a:pt x="45" y="861"/>
                    </a:lnTo>
                    <a:lnTo>
                      <a:pt x="67" y="843"/>
                    </a:lnTo>
                    <a:lnTo>
                      <a:pt x="93" y="829"/>
                    </a:lnTo>
                    <a:lnTo>
                      <a:pt x="122" y="819"/>
                    </a:lnTo>
                    <a:lnTo>
                      <a:pt x="152" y="816"/>
                    </a:lnTo>
                    <a:lnTo>
                      <a:pt x="224" y="816"/>
                    </a:lnTo>
                    <a:lnTo>
                      <a:pt x="246" y="748"/>
                    </a:lnTo>
                    <a:lnTo>
                      <a:pt x="274" y="682"/>
                    </a:lnTo>
                    <a:lnTo>
                      <a:pt x="306" y="619"/>
                    </a:lnTo>
                    <a:lnTo>
                      <a:pt x="256" y="568"/>
                    </a:lnTo>
                    <a:lnTo>
                      <a:pt x="238" y="547"/>
                    </a:lnTo>
                    <a:lnTo>
                      <a:pt x="225" y="524"/>
                    </a:lnTo>
                    <a:lnTo>
                      <a:pt x="216" y="500"/>
                    </a:lnTo>
                    <a:lnTo>
                      <a:pt x="211" y="474"/>
                    </a:lnTo>
                    <a:lnTo>
                      <a:pt x="211" y="448"/>
                    </a:lnTo>
                    <a:lnTo>
                      <a:pt x="216" y="422"/>
                    </a:lnTo>
                    <a:lnTo>
                      <a:pt x="225" y="398"/>
                    </a:lnTo>
                    <a:lnTo>
                      <a:pt x="238" y="374"/>
                    </a:lnTo>
                    <a:lnTo>
                      <a:pt x="256" y="353"/>
                    </a:lnTo>
                    <a:lnTo>
                      <a:pt x="354" y="255"/>
                    </a:lnTo>
                    <a:lnTo>
                      <a:pt x="372" y="239"/>
                    </a:lnTo>
                    <a:lnTo>
                      <a:pt x="393" y="227"/>
                    </a:lnTo>
                    <a:lnTo>
                      <a:pt x="414" y="218"/>
                    </a:lnTo>
                    <a:lnTo>
                      <a:pt x="437" y="213"/>
                    </a:lnTo>
                    <a:lnTo>
                      <a:pt x="461" y="211"/>
                    </a:lnTo>
                    <a:lnTo>
                      <a:pt x="486" y="213"/>
                    </a:lnTo>
                    <a:lnTo>
                      <a:pt x="508" y="218"/>
                    </a:lnTo>
                    <a:lnTo>
                      <a:pt x="530" y="227"/>
                    </a:lnTo>
                    <a:lnTo>
                      <a:pt x="550" y="239"/>
                    </a:lnTo>
                    <a:lnTo>
                      <a:pt x="569" y="255"/>
                    </a:lnTo>
                    <a:lnTo>
                      <a:pt x="620" y="306"/>
                    </a:lnTo>
                    <a:lnTo>
                      <a:pt x="667" y="281"/>
                    </a:lnTo>
                    <a:lnTo>
                      <a:pt x="716" y="258"/>
                    </a:lnTo>
                    <a:lnTo>
                      <a:pt x="765" y="239"/>
                    </a:lnTo>
                    <a:lnTo>
                      <a:pt x="817" y="224"/>
                    </a:lnTo>
                    <a:lnTo>
                      <a:pt x="817" y="152"/>
                    </a:lnTo>
                    <a:lnTo>
                      <a:pt x="820" y="121"/>
                    </a:lnTo>
                    <a:lnTo>
                      <a:pt x="829" y="93"/>
                    </a:lnTo>
                    <a:lnTo>
                      <a:pt x="843" y="66"/>
                    </a:lnTo>
                    <a:lnTo>
                      <a:pt x="861" y="44"/>
                    </a:lnTo>
                    <a:lnTo>
                      <a:pt x="884" y="25"/>
                    </a:lnTo>
                    <a:lnTo>
                      <a:pt x="910" y="12"/>
                    </a:lnTo>
                    <a:lnTo>
                      <a:pt x="938" y="3"/>
                    </a:lnTo>
                    <a:lnTo>
                      <a:pt x="9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5829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48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" name="Freeform 71">
                <a:extLst>
                  <a:ext uri="{FF2B5EF4-FFF2-40B4-BE49-F238E27FC236}">
                    <a16:creationId xmlns:a16="http://schemas.microsoft.com/office/drawing/2014/main" id="{4C5ADA91-BB96-CA1F-79C2-A6FC5FB09FC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29038" y="2011363"/>
                <a:ext cx="139700" cy="139700"/>
              </a:xfrm>
              <a:custGeom>
                <a:avLst/>
                <a:gdLst>
                  <a:gd name="T0" fmla="*/ 398 w 886"/>
                  <a:gd name="T1" fmla="*/ 143 h 884"/>
                  <a:gd name="T2" fmla="*/ 316 w 886"/>
                  <a:gd name="T3" fmla="*/ 169 h 884"/>
                  <a:gd name="T4" fmla="*/ 245 w 886"/>
                  <a:gd name="T5" fmla="*/ 214 h 884"/>
                  <a:gd name="T6" fmla="*/ 189 w 886"/>
                  <a:gd name="T7" fmla="*/ 277 h 884"/>
                  <a:gd name="T8" fmla="*/ 153 w 886"/>
                  <a:gd name="T9" fmla="*/ 355 h 884"/>
                  <a:gd name="T10" fmla="*/ 141 w 886"/>
                  <a:gd name="T11" fmla="*/ 442 h 884"/>
                  <a:gd name="T12" fmla="*/ 153 w 886"/>
                  <a:gd name="T13" fmla="*/ 529 h 884"/>
                  <a:gd name="T14" fmla="*/ 189 w 886"/>
                  <a:gd name="T15" fmla="*/ 606 h 884"/>
                  <a:gd name="T16" fmla="*/ 245 w 886"/>
                  <a:gd name="T17" fmla="*/ 669 h 884"/>
                  <a:gd name="T18" fmla="*/ 316 w 886"/>
                  <a:gd name="T19" fmla="*/ 716 h 884"/>
                  <a:gd name="T20" fmla="*/ 398 w 886"/>
                  <a:gd name="T21" fmla="*/ 740 h 884"/>
                  <a:gd name="T22" fmla="*/ 488 w 886"/>
                  <a:gd name="T23" fmla="*/ 740 h 884"/>
                  <a:gd name="T24" fmla="*/ 570 w 886"/>
                  <a:gd name="T25" fmla="*/ 716 h 884"/>
                  <a:gd name="T26" fmla="*/ 641 w 886"/>
                  <a:gd name="T27" fmla="*/ 669 h 884"/>
                  <a:gd name="T28" fmla="*/ 696 w 886"/>
                  <a:gd name="T29" fmla="*/ 606 h 884"/>
                  <a:gd name="T30" fmla="*/ 732 w 886"/>
                  <a:gd name="T31" fmla="*/ 529 h 884"/>
                  <a:gd name="T32" fmla="*/ 745 w 886"/>
                  <a:gd name="T33" fmla="*/ 442 h 884"/>
                  <a:gd name="T34" fmla="*/ 732 w 886"/>
                  <a:gd name="T35" fmla="*/ 355 h 884"/>
                  <a:gd name="T36" fmla="*/ 696 w 886"/>
                  <a:gd name="T37" fmla="*/ 277 h 884"/>
                  <a:gd name="T38" fmla="*/ 641 w 886"/>
                  <a:gd name="T39" fmla="*/ 214 h 884"/>
                  <a:gd name="T40" fmla="*/ 570 w 886"/>
                  <a:gd name="T41" fmla="*/ 169 h 884"/>
                  <a:gd name="T42" fmla="*/ 488 w 886"/>
                  <a:gd name="T43" fmla="*/ 143 h 884"/>
                  <a:gd name="T44" fmla="*/ 443 w 886"/>
                  <a:gd name="T45" fmla="*/ 0 h 884"/>
                  <a:gd name="T46" fmla="*/ 544 w 886"/>
                  <a:gd name="T47" fmla="*/ 11 h 884"/>
                  <a:gd name="T48" fmla="*/ 638 w 886"/>
                  <a:gd name="T49" fmla="*/ 45 h 884"/>
                  <a:gd name="T50" fmla="*/ 719 w 886"/>
                  <a:gd name="T51" fmla="*/ 97 h 884"/>
                  <a:gd name="T52" fmla="*/ 788 w 886"/>
                  <a:gd name="T53" fmla="*/ 165 h 884"/>
                  <a:gd name="T54" fmla="*/ 840 w 886"/>
                  <a:gd name="T55" fmla="*/ 248 h 884"/>
                  <a:gd name="T56" fmla="*/ 873 w 886"/>
                  <a:gd name="T57" fmla="*/ 340 h 884"/>
                  <a:gd name="T58" fmla="*/ 886 w 886"/>
                  <a:gd name="T59" fmla="*/ 442 h 884"/>
                  <a:gd name="T60" fmla="*/ 873 w 886"/>
                  <a:gd name="T61" fmla="*/ 543 h 884"/>
                  <a:gd name="T62" fmla="*/ 840 w 886"/>
                  <a:gd name="T63" fmla="*/ 636 h 884"/>
                  <a:gd name="T64" fmla="*/ 788 w 886"/>
                  <a:gd name="T65" fmla="*/ 718 h 884"/>
                  <a:gd name="T66" fmla="*/ 719 w 886"/>
                  <a:gd name="T67" fmla="*/ 787 h 884"/>
                  <a:gd name="T68" fmla="*/ 638 w 886"/>
                  <a:gd name="T69" fmla="*/ 839 h 884"/>
                  <a:gd name="T70" fmla="*/ 544 w 886"/>
                  <a:gd name="T71" fmla="*/ 872 h 884"/>
                  <a:gd name="T72" fmla="*/ 443 w 886"/>
                  <a:gd name="T73" fmla="*/ 884 h 884"/>
                  <a:gd name="T74" fmla="*/ 341 w 886"/>
                  <a:gd name="T75" fmla="*/ 872 h 884"/>
                  <a:gd name="T76" fmla="*/ 248 w 886"/>
                  <a:gd name="T77" fmla="*/ 839 h 884"/>
                  <a:gd name="T78" fmla="*/ 166 w 886"/>
                  <a:gd name="T79" fmla="*/ 787 h 884"/>
                  <a:gd name="T80" fmla="*/ 97 w 886"/>
                  <a:gd name="T81" fmla="*/ 718 h 884"/>
                  <a:gd name="T82" fmla="*/ 46 w 886"/>
                  <a:gd name="T83" fmla="*/ 636 h 884"/>
                  <a:gd name="T84" fmla="*/ 12 w 886"/>
                  <a:gd name="T85" fmla="*/ 543 h 884"/>
                  <a:gd name="T86" fmla="*/ 0 w 886"/>
                  <a:gd name="T87" fmla="*/ 442 h 884"/>
                  <a:gd name="T88" fmla="*/ 12 w 886"/>
                  <a:gd name="T89" fmla="*/ 340 h 884"/>
                  <a:gd name="T90" fmla="*/ 46 w 886"/>
                  <a:gd name="T91" fmla="*/ 248 h 884"/>
                  <a:gd name="T92" fmla="*/ 97 w 886"/>
                  <a:gd name="T93" fmla="*/ 165 h 884"/>
                  <a:gd name="T94" fmla="*/ 166 w 886"/>
                  <a:gd name="T95" fmla="*/ 97 h 884"/>
                  <a:gd name="T96" fmla="*/ 248 w 886"/>
                  <a:gd name="T97" fmla="*/ 45 h 884"/>
                  <a:gd name="T98" fmla="*/ 341 w 886"/>
                  <a:gd name="T99" fmla="*/ 11 h 884"/>
                  <a:gd name="T100" fmla="*/ 443 w 886"/>
                  <a:gd name="T101" fmla="*/ 0 h 8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86" h="884">
                    <a:moveTo>
                      <a:pt x="443" y="140"/>
                    </a:moveTo>
                    <a:lnTo>
                      <a:pt x="398" y="143"/>
                    </a:lnTo>
                    <a:lnTo>
                      <a:pt x="356" y="153"/>
                    </a:lnTo>
                    <a:lnTo>
                      <a:pt x="316" y="169"/>
                    </a:lnTo>
                    <a:lnTo>
                      <a:pt x="279" y="189"/>
                    </a:lnTo>
                    <a:lnTo>
                      <a:pt x="245" y="214"/>
                    </a:lnTo>
                    <a:lnTo>
                      <a:pt x="215" y="243"/>
                    </a:lnTo>
                    <a:lnTo>
                      <a:pt x="189" y="277"/>
                    </a:lnTo>
                    <a:lnTo>
                      <a:pt x="169" y="315"/>
                    </a:lnTo>
                    <a:lnTo>
                      <a:pt x="153" y="355"/>
                    </a:lnTo>
                    <a:lnTo>
                      <a:pt x="144" y="397"/>
                    </a:lnTo>
                    <a:lnTo>
                      <a:pt x="141" y="442"/>
                    </a:lnTo>
                    <a:lnTo>
                      <a:pt x="144" y="486"/>
                    </a:lnTo>
                    <a:lnTo>
                      <a:pt x="153" y="529"/>
                    </a:lnTo>
                    <a:lnTo>
                      <a:pt x="169" y="569"/>
                    </a:lnTo>
                    <a:lnTo>
                      <a:pt x="189" y="606"/>
                    </a:lnTo>
                    <a:lnTo>
                      <a:pt x="215" y="640"/>
                    </a:lnTo>
                    <a:lnTo>
                      <a:pt x="245" y="669"/>
                    </a:lnTo>
                    <a:lnTo>
                      <a:pt x="279" y="695"/>
                    </a:lnTo>
                    <a:lnTo>
                      <a:pt x="316" y="716"/>
                    </a:lnTo>
                    <a:lnTo>
                      <a:pt x="356" y="731"/>
                    </a:lnTo>
                    <a:lnTo>
                      <a:pt x="398" y="740"/>
                    </a:lnTo>
                    <a:lnTo>
                      <a:pt x="443" y="743"/>
                    </a:lnTo>
                    <a:lnTo>
                      <a:pt x="488" y="740"/>
                    </a:lnTo>
                    <a:lnTo>
                      <a:pt x="530" y="731"/>
                    </a:lnTo>
                    <a:lnTo>
                      <a:pt x="570" y="716"/>
                    </a:lnTo>
                    <a:lnTo>
                      <a:pt x="607" y="695"/>
                    </a:lnTo>
                    <a:lnTo>
                      <a:pt x="641" y="669"/>
                    </a:lnTo>
                    <a:lnTo>
                      <a:pt x="670" y="640"/>
                    </a:lnTo>
                    <a:lnTo>
                      <a:pt x="696" y="606"/>
                    </a:lnTo>
                    <a:lnTo>
                      <a:pt x="717" y="569"/>
                    </a:lnTo>
                    <a:lnTo>
                      <a:pt x="732" y="529"/>
                    </a:lnTo>
                    <a:lnTo>
                      <a:pt x="741" y="486"/>
                    </a:lnTo>
                    <a:lnTo>
                      <a:pt x="745" y="442"/>
                    </a:lnTo>
                    <a:lnTo>
                      <a:pt x="741" y="397"/>
                    </a:lnTo>
                    <a:lnTo>
                      <a:pt x="732" y="355"/>
                    </a:lnTo>
                    <a:lnTo>
                      <a:pt x="717" y="315"/>
                    </a:lnTo>
                    <a:lnTo>
                      <a:pt x="696" y="277"/>
                    </a:lnTo>
                    <a:lnTo>
                      <a:pt x="670" y="243"/>
                    </a:lnTo>
                    <a:lnTo>
                      <a:pt x="641" y="214"/>
                    </a:lnTo>
                    <a:lnTo>
                      <a:pt x="607" y="189"/>
                    </a:lnTo>
                    <a:lnTo>
                      <a:pt x="570" y="169"/>
                    </a:lnTo>
                    <a:lnTo>
                      <a:pt x="530" y="153"/>
                    </a:lnTo>
                    <a:lnTo>
                      <a:pt x="488" y="143"/>
                    </a:lnTo>
                    <a:lnTo>
                      <a:pt x="443" y="140"/>
                    </a:lnTo>
                    <a:close/>
                    <a:moveTo>
                      <a:pt x="443" y="0"/>
                    </a:moveTo>
                    <a:lnTo>
                      <a:pt x="494" y="3"/>
                    </a:lnTo>
                    <a:lnTo>
                      <a:pt x="544" y="11"/>
                    </a:lnTo>
                    <a:lnTo>
                      <a:pt x="592" y="25"/>
                    </a:lnTo>
                    <a:lnTo>
                      <a:pt x="638" y="45"/>
                    </a:lnTo>
                    <a:lnTo>
                      <a:pt x="680" y="68"/>
                    </a:lnTo>
                    <a:lnTo>
                      <a:pt x="719" y="97"/>
                    </a:lnTo>
                    <a:lnTo>
                      <a:pt x="756" y="130"/>
                    </a:lnTo>
                    <a:lnTo>
                      <a:pt x="788" y="165"/>
                    </a:lnTo>
                    <a:lnTo>
                      <a:pt x="816" y="205"/>
                    </a:lnTo>
                    <a:lnTo>
                      <a:pt x="840" y="248"/>
                    </a:lnTo>
                    <a:lnTo>
                      <a:pt x="859" y="293"/>
                    </a:lnTo>
                    <a:lnTo>
                      <a:pt x="873" y="340"/>
                    </a:lnTo>
                    <a:lnTo>
                      <a:pt x="883" y="390"/>
                    </a:lnTo>
                    <a:lnTo>
                      <a:pt x="886" y="442"/>
                    </a:lnTo>
                    <a:lnTo>
                      <a:pt x="883" y="493"/>
                    </a:lnTo>
                    <a:lnTo>
                      <a:pt x="873" y="543"/>
                    </a:lnTo>
                    <a:lnTo>
                      <a:pt x="859" y="590"/>
                    </a:lnTo>
                    <a:lnTo>
                      <a:pt x="840" y="636"/>
                    </a:lnTo>
                    <a:lnTo>
                      <a:pt x="816" y="679"/>
                    </a:lnTo>
                    <a:lnTo>
                      <a:pt x="788" y="718"/>
                    </a:lnTo>
                    <a:lnTo>
                      <a:pt x="756" y="754"/>
                    </a:lnTo>
                    <a:lnTo>
                      <a:pt x="719" y="787"/>
                    </a:lnTo>
                    <a:lnTo>
                      <a:pt x="680" y="815"/>
                    </a:lnTo>
                    <a:lnTo>
                      <a:pt x="638" y="839"/>
                    </a:lnTo>
                    <a:lnTo>
                      <a:pt x="592" y="858"/>
                    </a:lnTo>
                    <a:lnTo>
                      <a:pt x="544" y="872"/>
                    </a:lnTo>
                    <a:lnTo>
                      <a:pt x="494" y="880"/>
                    </a:lnTo>
                    <a:lnTo>
                      <a:pt x="443" y="884"/>
                    </a:lnTo>
                    <a:lnTo>
                      <a:pt x="392" y="880"/>
                    </a:lnTo>
                    <a:lnTo>
                      <a:pt x="341" y="872"/>
                    </a:lnTo>
                    <a:lnTo>
                      <a:pt x="294" y="858"/>
                    </a:lnTo>
                    <a:lnTo>
                      <a:pt x="248" y="839"/>
                    </a:lnTo>
                    <a:lnTo>
                      <a:pt x="206" y="815"/>
                    </a:lnTo>
                    <a:lnTo>
                      <a:pt x="166" y="787"/>
                    </a:lnTo>
                    <a:lnTo>
                      <a:pt x="130" y="754"/>
                    </a:lnTo>
                    <a:lnTo>
                      <a:pt x="97" y="718"/>
                    </a:lnTo>
                    <a:lnTo>
                      <a:pt x="70" y="679"/>
                    </a:lnTo>
                    <a:lnTo>
                      <a:pt x="46" y="636"/>
                    </a:lnTo>
                    <a:lnTo>
                      <a:pt x="27" y="590"/>
                    </a:lnTo>
                    <a:lnTo>
                      <a:pt x="12" y="543"/>
                    </a:lnTo>
                    <a:lnTo>
                      <a:pt x="4" y="493"/>
                    </a:lnTo>
                    <a:lnTo>
                      <a:pt x="0" y="442"/>
                    </a:lnTo>
                    <a:lnTo>
                      <a:pt x="4" y="390"/>
                    </a:lnTo>
                    <a:lnTo>
                      <a:pt x="12" y="340"/>
                    </a:lnTo>
                    <a:lnTo>
                      <a:pt x="27" y="293"/>
                    </a:lnTo>
                    <a:lnTo>
                      <a:pt x="46" y="248"/>
                    </a:lnTo>
                    <a:lnTo>
                      <a:pt x="70" y="205"/>
                    </a:lnTo>
                    <a:lnTo>
                      <a:pt x="97" y="165"/>
                    </a:lnTo>
                    <a:lnTo>
                      <a:pt x="130" y="130"/>
                    </a:lnTo>
                    <a:lnTo>
                      <a:pt x="166" y="97"/>
                    </a:lnTo>
                    <a:lnTo>
                      <a:pt x="206" y="68"/>
                    </a:lnTo>
                    <a:lnTo>
                      <a:pt x="248" y="45"/>
                    </a:lnTo>
                    <a:lnTo>
                      <a:pt x="294" y="25"/>
                    </a:lnTo>
                    <a:lnTo>
                      <a:pt x="341" y="11"/>
                    </a:lnTo>
                    <a:lnTo>
                      <a:pt x="392" y="3"/>
                    </a:lnTo>
                    <a:lnTo>
                      <a:pt x="44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5829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48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6" name="Freeform 72">
                <a:extLst>
                  <a:ext uri="{FF2B5EF4-FFF2-40B4-BE49-F238E27FC236}">
                    <a16:creationId xmlns:a16="http://schemas.microsoft.com/office/drawing/2014/main" id="{0F82DDBF-C60F-6777-5A02-9423B7597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1863" y="2006601"/>
                <a:ext cx="403225" cy="460375"/>
              </a:xfrm>
              <a:custGeom>
                <a:avLst/>
                <a:gdLst>
                  <a:gd name="T0" fmla="*/ 1098 w 2541"/>
                  <a:gd name="T1" fmla="*/ 8 h 2906"/>
                  <a:gd name="T2" fmla="*/ 1133 w 2541"/>
                  <a:gd name="T3" fmla="*/ 48 h 2906"/>
                  <a:gd name="T4" fmla="*/ 1130 w 2541"/>
                  <a:gd name="T5" fmla="*/ 102 h 2906"/>
                  <a:gd name="T6" fmla="*/ 1090 w 2541"/>
                  <a:gd name="T7" fmla="*/ 136 h 2906"/>
                  <a:gd name="T8" fmla="*/ 917 w 2541"/>
                  <a:gd name="T9" fmla="*/ 214 h 2906"/>
                  <a:gd name="T10" fmla="*/ 736 w 2541"/>
                  <a:gd name="T11" fmla="*/ 341 h 2906"/>
                  <a:gd name="T12" fmla="*/ 590 w 2541"/>
                  <a:gd name="T13" fmla="*/ 501 h 2906"/>
                  <a:gd name="T14" fmla="*/ 479 w 2541"/>
                  <a:gd name="T15" fmla="*/ 688 h 2906"/>
                  <a:gd name="T16" fmla="*/ 409 w 2541"/>
                  <a:gd name="T17" fmla="*/ 895 h 2906"/>
                  <a:gd name="T18" fmla="*/ 386 w 2541"/>
                  <a:gd name="T19" fmla="*/ 1114 h 2906"/>
                  <a:gd name="T20" fmla="*/ 378 w 2541"/>
                  <a:gd name="T21" fmla="*/ 1330 h 2906"/>
                  <a:gd name="T22" fmla="*/ 141 w 2541"/>
                  <a:gd name="T23" fmla="*/ 1791 h 2906"/>
                  <a:gd name="T24" fmla="*/ 145 w 2541"/>
                  <a:gd name="T25" fmla="*/ 1829 h 2906"/>
                  <a:gd name="T26" fmla="*/ 188 w 2541"/>
                  <a:gd name="T27" fmla="*/ 1851 h 2906"/>
                  <a:gd name="T28" fmla="*/ 336 w 2541"/>
                  <a:gd name="T29" fmla="*/ 1855 h 2906"/>
                  <a:gd name="T30" fmla="*/ 377 w 2541"/>
                  <a:gd name="T31" fmla="*/ 1887 h 2906"/>
                  <a:gd name="T32" fmla="*/ 386 w 2541"/>
                  <a:gd name="T33" fmla="*/ 2330 h 2906"/>
                  <a:gd name="T34" fmla="*/ 414 w 2541"/>
                  <a:gd name="T35" fmla="*/ 2418 h 2906"/>
                  <a:gd name="T36" fmla="*/ 482 w 2541"/>
                  <a:gd name="T37" fmla="*/ 2477 h 2906"/>
                  <a:gd name="T38" fmla="*/ 856 w 2541"/>
                  <a:gd name="T39" fmla="*/ 2445 h 2906"/>
                  <a:gd name="T40" fmla="*/ 899 w 2541"/>
                  <a:gd name="T41" fmla="*/ 2452 h 2906"/>
                  <a:gd name="T42" fmla="*/ 933 w 2541"/>
                  <a:gd name="T43" fmla="*/ 2494 h 2906"/>
                  <a:gd name="T44" fmla="*/ 2099 w 2541"/>
                  <a:gd name="T45" fmla="*/ 2764 h 2906"/>
                  <a:gd name="T46" fmla="*/ 2109 w 2541"/>
                  <a:gd name="T47" fmla="*/ 1888 h 2906"/>
                  <a:gd name="T48" fmla="*/ 2224 w 2541"/>
                  <a:gd name="T49" fmla="*/ 1763 h 2906"/>
                  <a:gd name="T50" fmla="*/ 2347 w 2541"/>
                  <a:gd name="T51" fmla="*/ 1575 h 2906"/>
                  <a:gd name="T52" fmla="*/ 2412 w 2541"/>
                  <a:gd name="T53" fmla="*/ 1419 h 2906"/>
                  <a:gd name="T54" fmla="*/ 2455 w 2541"/>
                  <a:gd name="T55" fmla="*/ 1389 h 2906"/>
                  <a:gd name="T56" fmla="*/ 2509 w 2541"/>
                  <a:gd name="T57" fmla="*/ 1400 h 2906"/>
                  <a:gd name="T58" fmla="*/ 2539 w 2541"/>
                  <a:gd name="T59" fmla="*/ 1443 h 2906"/>
                  <a:gd name="T60" fmla="*/ 2509 w 2541"/>
                  <a:gd name="T61" fmla="*/ 1556 h 2906"/>
                  <a:gd name="T62" fmla="*/ 2395 w 2541"/>
                  <a:gd name="T63" fmla="*/ 1770 h 2906"/>
                  <a:gd name="T64" fmla="*/ 2239 w 2541"/>
                  <a:gd name="T65" fmla="*/ 1955 h 2906"/>
                  <a:gd name="T66" fmla="*/ 2230 w 2541"/>
                  <a:gd name="T67" fmla="*/ 2871 h 2906"/>
                  <a:gd name="T68" fmla="*/ 2187 w 2541"/>
                  <a:gd name="T69" fmla="*/ 2902 h 2906"/>
                  <a:gd name="T70" fmla="*/ 847 w 2541"/>
                  <a:gd name="T71" fmla="*/ 2902 h 2906"/>
                  <a:gd name="T72" fmla="*/ 805 w 2541"/>
                  <a:gd name="T73" fmla="*/ 2871 h 2906"/>
                  <a:gd name="T74" fmla="*/ 796 w 2541"/>
                  <a:gd name="T75" fmla="*/ 2596 h 2906"/>
                  <a:gd name="T76" fmla="*/ 551 w 2541"/>
                  <a:gd name="T77" fmla="*/ 2631 h 2906"/>
                  <a:gd name="T78" fmla="*/ 461 w 2541"/>
                  <a:gd name="T79" fmla="*/ 2618 h 2906"/>
                  <a:gd name="T80" fmla="*/ 350 w 2541"/>
                  <a:gd name="T81" fmla="*/ 2557 h 2906"/>
                  <a:gd name="T82" fmla="*/ 274 w 2541"/>
                  <a:gd name="T83" fmla="*/ 2455 h 2906"/>
                  <a:gd name="T84" fmla="*/ 246 w 2541"/>
                  <a:gd name="T85" fmla="*/ 2329 h 2906"/>
                  <a:gd name="T86" fmla="*/ 176 w 2541"/>
                  <a:gd name="T87" fmla="*/ 1989 h 2906"/>
                  <a:gd name="T88" fmla="*/ 87 w 2541"/>
                  <a:gd name="T89" fmla="*/ 1961 h 2906"/>
                  <a:gd name="T90" fmla="*/ 24 w 2541"/>
                  <a:gd name="T91" fmla="*/ 1900 h 2906"/>
                  <a:gd name="T92" fmla="*/ 0 w 2541"/>
                  <a:gd name="T93" fmla="*/ 1817 h 2906"/>
                  <a:gd name="T94" fmla="*/ 16 w 2541"/>
                  <a:gd name="T95" fmla="*/ 1724 h 2906"/>
                  <a:gd name="T96" fmla="*/ 247 w 2541"/>
                  <a:gd name="T97" fmla="*/ 1114 h 2906"/>
                  <a:gd name="T98" fmla="*/ 271 w 2541"/>
                  <a:gd name="T99" fmla="*/ 878 h 2906"/>
                  <a:gd name="T100" fmla="*/ 341 w 2541"/>
                  <a:gd name="T101" fmla="*/ 655 h 2906"/>
                  <a:gd name="T102" fmla="*/ 453 w 2541"/>
                  <a:gd name="T103" fmla="*/ 453 h 2906"/>
                  <a:gd name="T104" fmla="*/ 602 w 2541"/>
                  <a:gd name="T105" fmla="*/ 274 h 2906"/>
                  <a:gd name="T106" fmla="*/ 785 w 2541"/>
                  <a:gd name="T107" fmla="*/ 129 h 2906"/>
                  <a:gd name="T108" fmla="*/ 983 w 2541"/>
                  <a:gd name="T109" fmla="*/ 27 h 2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541" h="2906">
                    <a:moveTo>
                      <a:pt x="1063" y="0"/>
                    </a:moveTo>
                    <a:lnTo>
                      <a:pt x="1082" y="1"/>
                    </a:lnTo>
                    <a:lnTo>
                      <a:pt x="1098" y="8"/>
                    </a:lnTo>
                    <a:lnTo>
                      <a:pt x="1113" y="17"/>
                    </a:lnTo>
                    <a:lnTo>
                      <a:pt x="1125" y="31"/>
                    </a:lnTo>
                    <a:lnTo>
                      <a:pt x="1133" y="48"/>
                    </a:lnTo>
                    <a:lnTo>
                      <a:pt x="1137" y="66"/>
                    </a:lnTo>
                    <a:lnTo>
                      <a:pt x="1135" y="85"/>
                    </a:lnTo>
                    <a:lnTo>
                      <a:pt x="1130" y="102"/>
                    </a:lnTo>
                    <a:lnTo>
                      <a:pt x="1121" y="116"/>
                    </a:lnTo>
                    <a:lnTo>
                      <a:pt x="1107" y="128"/>
                    </a:lnTo>
                    <a:lnTo>
                      <a:pt x="1090" y="136"/>
                    </a:lnTo>
                    <a:lnTo>
                      <a:pt x="1036" y="156"/>
                    </a:lnTo>
                    <a:lnTo>
                      <a:pt x="983" y="180"/>
                    </a:lnTo>
                    <a:lnTo>
                      <a:pt x="917" y="214"/>
                    </a:lnTo>
                    <a:lnTo>
                      <a:pt x="854" y="252"/>
                    </a:lnTo>
                    <a:lnTo>
                      <a:pt x="793" y="295"/>
                    </a:lnTo>
                    <a:lnTo>
                      <a:pt x="736" y="341"/>
                    </a:lnTo>
                    <a:lnTo>
                      <a:pt x="684" y="392"/>
                    </a:lnTo>
                    <a:lnTo>
                      <a:pt x="634" y="444"/>
                    </a:lnTo>
                    <a:lnTo>
                      <a:pt x="590" y="501"/>
                    </a:lnTo>
                    <a:lnTo>
                      <a:pt x="549" y="561"/>
                    </a:lnTo>
                    <a:lnTo>
                      <a:pt x="512" y="624"/>
                    </a:lnTo>
                    <a:lnTo>
                      <a:pt x="479" y="688"/>
                    </a:lnTo>
                    <a:lnTo>
                      <a:pt x="452" y="755"/>
                    </a:lnTo>
                    <a:lnTo>
                      <a:pt x="428" y="824"/>
                    </a:lnTo>
                    <a:lnTo>
                      <a:pt x="409" y="895"/>
                    </a:lnTo>
                    <a:lnTo>
                      <a:pt x="397" y="966"/>
                    </a:lnTo>
                    <a:lnTo>
                      <a:pt x="388" y="1040"/>
                    </a:lnTo>
                    <a:lnTo>
                      <a:pt x="386" y="1114"/>
                    </a:lnTo>
                    <a:lnTo>
                      <a:pt x="386" y="1297"/>
                    </a:lnTo>
                    <a:lnTo>
                      <a:pt x="384" y="1314"/>
                    </a:lnTo>
                    <a:lnTo>
                      <a:pt x="378" y="1330"/>
                    </a:lnTo>
                    <a:lnTo>
                      <a:pt x="154" y="1758"/>
                    </a:lnTo>
                    <a:lnTo>
                      <a:pt x="147" y="1775"/>
                    </a:lnTo>
                    <a:lnTo>
                      <a:pt x="141" y="1791"/>
                    </a:lnTo>
                    <a:lnTo>
                      <a:pt x="139" y="1806"/>
                    </a:lnTo>
                    <a:lnTo>
                      <a:pt x="140" y="1818"/>
                    </a:lnTo>
                    <a:lnTo>
                      <a:pt x="145" y="1829"/>
                    </a:lnTo>
                    <a:lnTo>
                      <a:pt x="154" y="1838"/>
                    </a:lnTo>
                    <a:lnTo>
                      <a:pt x="169" y="1846"/>
                    </a:lnTo>
                    <a:lnTo>
                      <a:pt x="188" y="1851"/>
                    </a:lnTo>
                    <a:lnTo>
                      <a:pt x="211" y="1852"/>
                    </a:lnTo>
                    <a:lnTo>
                      <a:pt x="317" y="1852"/>
                    </a:lnTo>
                    <a:lnTo>
                      <a:pt x="336" y="1855"/>
                    </a:lnTo>
                    <a:lnTo>
                      <a:pt x="352" y="1862"/>
                    </a:lnTo>
                    <a:lnTo>
                      <a:pt x="366" y="1873"/>
                    </a:lnTo>
                    <a:lnTo>
                      <a:pt x="377" y="1887"/>
                    </a:lnTo>
                    <a:lnTo>
                      <a:pt x="384" y="1904"/>
                    </a:lnTo>
                    <a:lnTo>
                      <a:pt x="386" y="1923"/>
                    </a:lnTo>
                    <a:lnTo>
                      <a:pt x="386" y="2330"/>
                    </a:lnTo>
                    <a:lnTo>
                      <a:pt x="389" y="2362"/>
                    </a:lnTo>
                    <a:lnTo>
                      <a:pt x="399" y="2392"/>
                    </a:lnTo>
                    <a:lnTo>
                      <a:pt x="414" y="2418"/>
                    </a:lnTo>
                    <a:lnTo>
                      <a:pt x="433" y="2443"/>
                    </a:lnTo>
                    <a:lnTo>
                      <a:pt x="456" y="2463"/>
                    </a:lnTo>
                    <a:lnTo>
                      <a:pt x="482" y="2477"/>
                    </a:lnTo>
                    <a:lnTo>
                      <a:pt x="512" y="2487"/>
                    </a:lnTo>
                    <a:lnTo>
                      <a:pt x="543" y="2491"/>
                    </a:lnTo>
                    <a:lnTo>
                      <a:pt x="856" y="2445"/>
                    </a:lnTo>
                    <a:lnTo>
                      <a:pt x="870" y="2444"/>
                    </a:lnTo>
                    <a:lnTo>
                      <a:pt x="885" y="2447"/>
                    </a:lnTo>
                    <a:lnTo>
                      <a:pt x="899" y="2452"/>
                    </a:lnTo>
                    <a:lnTo>
                      <a:pt x="912" y="2461"/>
                    </a:lnTo>
                    <a:lnTo>
                      <a:pt x="924" y="2476"/>
                    </a:lnTo>
                    <a:lnTo>
                      <a:pt x="933" y="2494"/>
                    </a:lnTo>
                    <a:lnTo>
                      <a:pt x="936" y="2514"/>
                    </a:lnTo>
                    <a:lnTo>
                      <a:pt x="936" y="2764"/>
                    </a:lnTo>
                    <a:lnTo>
                      <a:pt x="2099" y="2764"/>
                    </a:lnTo>
                    <a:lnTo>
                      <a:pt x="2099" y="1925"/>
                    </a:lnTo>
                    <a:lnTo>
                      <a:pt x="2101" y="1906"/>
                    </a:lnTo>
                    <a:lnTo>
                      <a:pt x="2109" y="1888"/>
                    </a:lnTo>
                    <a:lnTo>
                      <a:pt x="2121" y="1873"/>
                    </a:lnTo>
                    <a:lnTo>
                      <a:pt x="2175" y="1820"/>
                    </a:lnTo>
                    <a:lnTo>
                      <a:pt x="2224" y="1763"/>
                    </a:lnTo>
                    <a:lnTo>
                      <a:pt x="2270" y="1703"/>
                    </a:lnTo>
                    <a:lnTo>
                      <a:pt x="2310" y="1640"/>
                    </a:lnTo>
                    <a:lnTo>
                      <a:pt x="2347" y="1575"/>
                    </a:lnTo>
                    <a:lnTo>
                      <a:pt x="2377" y="1506"/>
                    </a:lnTo>
                    <a:lnTo>
                      <a:pt x="2404" y="1436"/>
                    </a:lnTo>
                    <a:lnTo>
                      <a:pt x="2412" y="1419"/>
                    </a:lnTo>
                    <a:lnTo>
                      <a:pt x="2424" y="1405"/>
                    </a:lnTo>
                    <a:lnTo>
                      <a:pt x="2438" y="1395"/>
                    </a:lnTo>
                    <a:lnTo>
                      <a:pt x="2455" y="1389"/>
                    </a:lnTo>
                    <a:lnTo>
                      <a:pt x="2474" y="1388"/>
                    </a:lnTo>
                    <a:lnTo>
                      <a:pt x="2492" y="1391"/>
                    </a:lnTo>
                    <a:lnTo>
                      <a:pt x="2509" y="1400"/>
                    </a:lnTo>
                    <a:lnTo>
                      <a:pt x="2523" y="1411"/>
                    </a:lnTo>
                    <a:lnTo>
                      <a:pt x="2533" y="1426"/>
                    </a:lnTo>
                    <a:lnTo>
                      <a:pt x="2539" y="1443"/>
                    </a:lnTo>
                    <a:lnTo>
                      <a:pt x="2541" y="1461"/>
                    </a:lnTo>
                    <a:lnTo>
                      <a:pt x="2537" y="1480"/>
                    </a:lnTo>
                    <a:lnTo>
                      <a:pt x="2509" y="1556"/>
                    </a:lnTo>
                    <a:lnTo>
                      <a:pt x="2476" y="1630"/>
                    </a:lnTo>
                    <a:lnTo>
                      <a:pt x="2438" y="1701"/>
                    </a:lnTo>
                    <a:lnTo>
                      <a:pt x="2395" y="1770"/>
                    </a:lnTo>
                    <a:lnTo>
                      <a:pt x="2348" y="1835"/>
                    </a:lnTo>
                    <a:lnTo>
                      <a:pt x="2295" y="1896"/>
                    </a:lnTo>
                    <a:lnTo>
                      <a:pt x="2239" y="1955"/>
                    </a:lnTo>
                    <a:lnTo>
                      <a:pt x="2239" y="2835"/>
                    </a:lnTo>
                    <a:lnTo>
                      <a:pt x="2236" y="2854"/>
                    </a:lnTo>
                    <a:lnTo>
                      <a:pt x="2230" y="2871"/>
                    </a:lnTo>
                    <a:lnTo>
                      <a:pt x="2218" y="2884"/>
                    </a:lnTo>
                    <a:lnTo>
                      <a:pt x="2204" y="2896"/>
                    </a:lnTo>
                    <a:lnTo>
                      <a:pt x="2187" y="2902"/>
                    </a:lnTo>
                    <a:lnTo>
                      <a:pt x="2168" y="2906"/>
                    </a:lnTo>
                    <a:lnTo>
                      <a:pt x="865" y="2906"/>
                    </a:lnTo>
                    <a:lnTo>
                      <a:pt x="847" y="2902"/>
                    </a:lnTo>
                    <a:lnTo>
                      <a:pt x="830" y="2896"/>
                    </a:lnTo>
                    <a:lnTo>
                      <a:pt x="816" y="2884"/>
                    </a:lnTo>
                    <a:lnTo>
                      <a:pt x="805" y="2871"/>
                    </a:lnTo>
                    <a:lnTo>
                      <a:pt x="798" y="2854"/>
                    </a:lnTo>
                    <a:lnTo>
                      <a:pt x="796" y="2835"/>
                    </a:lnTo>
                    <a:lnTo>
                      <a:pt x="796" y="2596"/>
                    </a:lnTo>
                    <a:lnTo>
                      <a:pt x="558" y="2631"/>
                    </a:lnTo>
                    <a:lnTo>
                      <a:pt x="555" y="2631"/>
                    </a:lnTo>
                    <a:lnTo>
                      <a:pt x="551" y="2631"/>
                    </a:lnTo>
                    <a:lnTo>
                      <a:pt x="549" y="2630"/>
                    </a:lnTo>
                    <a:lnTo>
                      <a:pt x="503" y="2627"/>
                    </a:lnTo>
                    <a:lnTo>
                      <a:pt x="461" y="2618"/>
                    </a:lnTo>
                    <a:lnTo>
                      <a:pt x="421" y="2602"/>
                    </a:lnTo>
                    <a:lnTo>
                      <a:pt x="384" y="2582"/>
                    </a:lnTo>
                    <a:lnTo>
                      <a:pt x="350" y="2557"/>
                    </a:lnTo>
                    <a:lnTo>
                      <a:pt x="321" y="2526"/>
                    </a:lnTo>
                    <a:lnTo>
                      <a:pt x="295" y="2493"/>
                    </a:lnTo>
                    <a:lnTo>
                      <a:pt x="274" y="2455"/>
                    </a:lnTo>
                    <a:lnTo>
                      <a:pt x="260" y="2415"/>
                    </a:lnTo>
                    <a:lnTo>
                      <a:pt x="249" y="2373"/>
                    </a:lnTo>
                    <a:lnTo>
                      <a:pt x="246" y="2329"/>
                    </a:lnTo>
                    <a:lnTo>
                      <a:pt x="246" y="1991"/>
                    </a:lnTo>
                    <a:lnTo>
                      <a:pt x="211" y="1991"/>
                    </a:lnTo>
                    <a:lnTo>
                      <a:pt x="176" y="1989"/>
                    </a:lnTo>
                    <a:lnTo>
                      <a:pt x="143" y="1983"/>
                    </a:lnTo>
                    <a:lnTo>
                      <a:pt x="114" y="1973"/>
                    </a:lnTo>
                    <a:lnTo>
                      <a:pt x="87" y="1961"/>
                    </a:lnTo>
                    <a:lnTo>
                      <a:pt x="62" y="1944"/>
                    </a:lnTo>
                    <a:lnTo>
                      <a:pt x="41" y="1924"/>
                    </a:lnTo>
                    <a:lnTo>
                      <a:pt x="24" y="1900"/>
                    </a:lnTo>
                    <a:lnTo>
                      <a:pt x="12" y="1874"/>
                    </a:lnTo>
                    <a:lnTo>
                      <a:pt x="3" y="1846"/>
                    </a:lnTo>
                    <a:lnTo>
                      <a:pt x="0" y="1817"/>
                    </a:lnTo>
                    <a:lnTo>
                      <a:pt x="0" y="1787"/>
                    </a:lnTo>
                    <a:lnTo>
                      <a:pt x="5" y="1756"/>
                    </a:lnTo>
                    <a:lnTo>
                      <a:pt x="16" y="1724"/>
                    </a:lnTo>
                    <a:lnTo>
                      <a:pt x="30" y="1693"/>
                    </a:lnTo>
                    <a:lnTo>
                      <a:pt x="247" y="1279"/>
                    </a:lnTo>
                    <a:lnTo>
                      <a:pt x="247" y="1114"/>
                    </a:lnTo>
                    <a:lnTo>
                      <a:pt x="250" y="1034"/>
                    </a:lnTo>
                    <a:lnTo>
                      <a:pt x="257" y="956"/>
                    </a:lnTo>
                    <a:lnTo>
                      <a:pt x="271" y="878"/>
                    </a:lnTo>
                    <a:lnTo>
                      <a:pt x="289" y="802"/>
                    </a:lnTo>
                    <a:lnTo>
                      <a:pt x="313" y="728"/>
                    </a:lnTo>
                    <a:lnTo>
                      <a:pt x="341" y="655"/>
                    </a:lnTo>
                    <a:lnTo>
                      <a:pt x="374" y="586"/>
                    </a:lnTo>
                    <a:lnTo>
                      <a:pt x="412" y="518"/>
                    </a:lnTo>
                    <a:lnTo>
                      <a:pt x="453" y="453"/>
                    </a:lnTo>
                    <a:lnTo>
                      <a:pt x="498" y="390"/>
                    </a:lnTo>
                    <a:lnTo>
                      <a:pt x="549" y="330"/>
                    </a:lnTo>
                    <a:lnTo>
                      <a:pt x="602" y="274"/>
                    </a:lnTo>
                    <a:lnTo>
                      <a:pt x="659" y="223"/>
                    </a:lnTo>
                    <a:lnTo>
                      <a:pt x="721" y="173"/>
                    </a:lnTo>
                    <a:lnTo>
                      <a:pt x="785" y="129"/>
                    </a:lnTo>
                    <a:lnTo>
                      <a:pt x="854" y="89"/>
                    </a:lnTo>
                    <a:lnTo>
                      <a:pt x="924" y="52"/>
                    </a:lnTo>
                    <a:lnTo>
                      <a:pt x="983" y="27"/>
                    </a:lnTo>
                    <a:lnTo>
                      <a:pt x="1045" y="3"/>
                    </a:lnTo>
                    <a:lnTo>
                      <a:pt x="106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5829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48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CBE22AF-9652-1D2E-4BD9-FD0664BD4F2F}"/>
                </a:ext>
              </a:extLst>
            </p:cNvPr>
            <p:cNvGrpSpPr/>
            <p:nvPr/>
          </p:nvGrpSpPr>
          <p:grpSpPr>
            <a:xfrm>
              <a:off x="7725392" y="3463788"/>
              <a:ext cx="606154" cy="631482"/>
              <a:chOff x="708025" y="1916113"/>
              <a:chExt cx="531813" cy="554037"/>
            </a:xfrm>
            <a:solidFill>
              <a:schemeClr val="bg1"/>
            </a:solidFill>
          </p:grpSpPr>
          <p:sp>
            <p:nvSpPr>
              <p:cNvPr id="19" name="Freeform 93">
                <a:extLst>
                  <a:ext uri="{FF2B5EF4-FFF2-40B4-BE49-F238E27FC236}">
                    <a16:creationId xmlns:a16="http://schemas.microsoft.com/office/drawing/2014/main" id="{13575BB9-C3B7-0E5F-A2B1-C408BA9AA2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8025" y="1916113"/>
                <a:ext cx="307975" cy="457200"/>
              </a:xfrm>
              <a:custGeom>
                <a:avLst/>
                <a:gdLst>
                  <a:gd name="T0" fmla="*/ 1457 w 1939"/>
                  <a:gd name="T1" fmla="*/ 4 h 2887"/>
                  <a:gd name="T2" fmla="*/ 1621 w 1939"/>
                  <a:gd name="T3" fmla="*/ 49 h 2887"/>
                  <a:gd name="T4" fmla="*/ 1761 w 1939"/>
                  <a:gd name="T5" fmla="*/ 140 h 2887"/>
                  <a:gd name="T6" fmla="*/ 1865 w 1939"/>
                  <a:gd name="T7" fmla="*/ 268 h 2887"/>
                  <a:gd name="T8" fmla="*/ 1927 w 1939"/>
                  <a:gd name="T9" fmla="*/ 426 h 2887"/>
                  <a:gd name="T10" fmla="*/ 1939 w 1939"/>
                  <a:gd name="T11" fmla="*/ 1064 h 2887"/>
                  <a:gd name="T12" fmla="*/ 1918 w 1939"/>
                  <a:gd name="T13" fmla="*/ 1175 h 2887"/>
                  <a:gd name="T14" fmla="*/ 1861 w 1939"/>
                  <a:gd name="T15" fmla="*/ 1269 h 2887"/>
                  <a:gd name="T16" fmla="*/ 1831 w 1939"/>
                  <a:gd name="T17" fmla="*/ 1784 h 2887"/>
                  <a:gd name="T18" fmla="*/ 1799 w 1939"/>
                  <a:gd name="T19" fmla="*/ 1825 h 2887"/>
                  <a:gd name="T20" fmla="*/ 1745 w 1939"/>
                  <a:gd name="T21" fmla="*/ 1832 h 2887"/>
                  <a:gd name="T22" fmla="*/ 1703 w 1939"/>
                  <a:gd name="T23" fmla="*/ 1801 h 2887"/>
                  <a:gd name="T24" fmla="*/ 1694 w 1939"/>
                  <a:gd name="T25" fmla="*/ 1260 h 2887"/>
                  <a:gd name="T26" fmla="*/ 1712 w 1939"/>
                  <a:gd name="T27" fmla="*/ 1213 h 2887"/>
                  <a:gd name="T28" fmla="*/ 1764 w 1939"/>
                  <a:gd name="T29" fmla="*/ 1165 h 2887"/>
                  <a:gd name="T30" fmla="*/ 1796 w 1939"/>
                  <a:gd name="T31" fmla="*/ 1092 h 2887"/>
                  <a:gd name="T32" fmla="*/ 1796 w 1939"/>
                  <a:gd name="T33" fmla="*/ 492 h 2887"/>
                  <a:gd name="T34" fmla="*/ 1751 w 1939"/>
                  <a:gd name="T35" fmla="*/ 354 h 2887"/>
                  <a:gd name="T36" fmla="*/ 1664 w 1939"/>
                  <a:gd name="T37" fmla="*/ 242 h 2887"/>
                  <a:gd name="T38" fmla="*/ 1543 w 1939"/>
                  <a:gd name="T39" fmla="*/ 168 h 2887"/>
                  <a:gd name="T40" fmla="*/ 1398 w 1939"/>
                  <a:gd name="T41" fmla="*/ 141 h 2887"/>
                  <a:gd name="T42" fmla="*/ 1186 w 1939"/>
                  <a:gd name="T43" fmla="*/ 154 h 2887"/>
                  <a:gd name="T44" fmla="*/ 1057 w 1939"/>
                  <a:gd name="T45" fmla="*/ 213 h 2887"/>
                  <a:gd name="T46" fmla="*/ 957 w 1939"/>
                  <a:gd name="T47" fmla="*/ 313 h 2887"/>
                  <a:gd name="T48" fmla="*/ 897 w 1939"/>
                  <a:gd name="T49" fmla="*/ 443 h 2887"/>
                  <a:gd name="T50" fmla="*/ 884 w 1939"/>
                  <a:gd name="T51" fmla="*/ 1064 h 2887"/>
                  <a:gd name="T52" fmla="*/ 904 w 1939"/>
                  <a:gd name="T53" fmla="*/ 1143 h 2887"/>
                  <a:gd name="T54" fmla="*/ 958 w 1939"/>
                  <a:gd name="T55" fmla="*/ 1203 h 2887"/>
                  <a:gd name="T56" fmla="*/ 987 w 1939"/>
                  <a:gd name="T57" fmla="*/ 1243 h 2887"/>
                  <a:gd name="T58" fmla="*/ 987 w 1939"/>
                  <a:gd name="T59" fmla="*/ 1786 h 2887"/>
                  <a:gd name="T60" fmla="*/ 954 w 1939"/>
                  <a:gd name="T61" fmla="*/ 1838 h 2887"/>
                  <a:gd name="T62" fmla="*/ 904 w 1939"/>
                  <a:gd name="T63" fmla="*/ 1865 h 2887"/>
                  <a:gd name="T64" fmla="*/ 824 w 1939"/>
                  <a:gd name="T65" fmla="*/ 1908 h 2887"/>
                  <a:gd name="T66" fmla="*/ 710 w 1939"/>
                  <a:gd name="T67" fmla="*/ 1972 h 2887"/>
                  <a:gd name="T68" fmla="*/ 572 w 1939"/>
                  <a:gd name="T69" fmla="*/ 2055 h 2887"/>
                  <a:gd name="T70" fmla="*/ 420 w 1939"/>
                  <a:gd name="T71" fmla="*/ 2156 h 2887"/>
                  <a:gd name="T72" fmla="*/ 261 w 1939"/>
                  <a:gd name="T73" fmla="*/ 2274 h 2887"/>
                  <a:gd name="T74" fmla="*/ 165 w 1939"/>
                  <a:gd name="T75" fmla="*/ 2367 h 2887"/>
                  <a:gd name="T76" fmla="*/ 140 w 1939"/>
                  <a:gd name="T77" fmla="*/ 2458 h 2887"/>
                  <a:gd name="T78" fmla="*/ 131 w 1939"/>
                  <a:gd name="T79" fmla="*/ 2852 h 2887"/>
                  <a:gd name="T80" fmla="*/ 88 w 1939"/>
                  <a:gd name="T81" fmla="*/ 2885 h 2887"/>
                  <a:gd name="T82" fmla="*/ 34 w 1939"/>
                  <a:gd name="T83" fmla="*/ 2877 h 2887"/>
                  <a:gd name="T84" fmla="*/ 2 w 1939"/>
                  <a:gd name="T85" fmla="*/ 2836 h 2887"/>
                  <a:gd name="T86" fmla="*/ 2 w 1939"/>
                  <a:gd name="T87" fmla="*/ 2418 h 2887"/>
                  <a:gd name="T88" fmla="*/ 39 w 1939"/>
                  <a:gd name="T89" fmla="*/ 2303 h 2887"/>
                  <a:gd name="T90" fmla="*/ 118 w 1939"/>
                  <a:gd name="T91" fmla="*/ 2209 h 2887"/>
                  <a:gd name="T92" fmla="*/ 287 w 1939"/>
                  <a:gd name="T93" fmla="*/ 2078 h 2887"/>
                  <a:gd name="T94" fmla="*/ 452 w 1939"/>
                  <a:gd name="T95" fmla="*/ 1965 h 2887"/>
                  <a:gd name="T96" fmla="*/ 603 w 1939"/>
                  <a:gd name="T97" fmla="*/ 1871 h 2887"/>
                  <a:gd name="T98" fmla="*/ 731 w 1939"/>
                  <a:gd name="T99" fmla="*/ 1798 h 2887"/>
                  <a:gd name="T100" fmla="*/ 826 w 1939"/>
                  <a:gd name="T101" fmla="*/ 1747 h 2887"/>
                  <a:gd name="T102" fmla="*/ 822 w 1939"/>
                  <a:gd name="T103" fmla="*/ 1269 h 2887"/>
                  <a:gd name="T104" fmla="*/ 764 w 1939"/>
                  <a:gd name="T105" fmla="*/ 1175 h 2887"/>
                  <a:gd name="T106" fmla="*/ 744 w 1939"/>
                  <a:gd name="T107" fmla="*/ 1064 h 2887"/>
                  <a:gd name="T108" fmla="*/ 756 w 1939"/>
                  <a:gd name="T109" fmla="*/ 426 h 2887"/>
                  <a:gd name="T110" fmla="*/ 818 w 1939"/>
                  <a:gd name="T111" fmla="*/ 268 h 2887"/>
                  <a:gd name="T112" fmla="*/ 922 w 1939"/>
                  <a:gd name="T113" fmla="*/ 140 h 2887"/>
                  <a:gd name="T114" fmla="*/ 1062 w 1939"/>
                  <a:gd name="T115" fmla="*/ 49 h 2887"/>
                  <a:gd name="T116" fmla="*/ 1226 w 1939"/>
                  <a:gd name="T117" fmla="*/ 4 h 2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39" h="2887">
                    <a:moveTo>
                      <a:pt x="1285" y="0"/>
                    </a:moveTo>
                    <a:lnTo>
                      <a:pt x="1398" y="0"/>
                    </a:lnTo>
                    <a:lnTo>
                      <a:pt x="1457" y="4"/>
                    </a:lnTo>
                    <a:lnTo>
                      <a:pt x="1514" y="13"/>
                    </a:lnTo>
                    <a:lnTo>
                      <a:pt x="1569" y="28"/>
                    </a:lnTo>
                    <a:lnTo>
                      <a:pt x="1621" y="49"/>
                    </a:lnTo>
                    <a:lnTo>
                      <a:pt x="1670" y="75"/>
                    </a:lnTo>
                    <a:lnTo>
                      <a:pt x="1717" y="106"/>
                    </a:lnTo>
                    <a:lnTo>
                      <a:pt x="1761" y="140"/>
                    </a:lnTo>
                    <a:lnTo>
                      <a:pt x="1799" y="179"/>
                    </a:lnTo>
                    <a:lnTo>
                      <a:pt x="1834" y="223"/>
                    </a:lnTo>
                    <a:lnTo>
                      <a:pt x="1865" y="268"/>
                    </a:lnTo>
                    <a:lnTo>
                      <a:pt x="1891" y="318"/>
                    </a:lnTo>
                    <a:lnTo>
                      <a:pt x="1912" y="371"/>
                    </a:lnTo>
                    <a:lnTo>
                      <a:pt x="1927" y="426"/>
                    </a:lnTo>
                    <a:lnTo>
                      <a:pt x="1936" y="483"/>
                    </a:lnTo>
                    <a:lnTo>
                      <a:pt x="1939" y="542"/>
                    </a:lnTo>
                    <a:lnTo>
                      <a:pt x="1939" y="1064"/>
                    </a:lnTo>
                    <a:lnTo>
                      <a:pt x="1936" y="1103"/>
                    </a:lnTo>
                    <a:lnTo>
                      <a:pt x="1930" y="1140"/>
                    </a:lnTo>
                    <a:lnTo>
                      <a:pt x="1918" y="1175"/>
                    </a:lnTo>
                    <a:lnTo>
                      <a:pt x="1903" y="1208"/>
                    </a:lnTo>
                    <a:lnTo>
                      <a:pt x="1884" y="1240"/>
                    </a:lnTo>
                    <a:lnTo>
                      <a:pt x="1861" y="1269"/>
                    </a:lnTo>
                    <a:lnTo>
                      <a:pt x="1834" y="1295"/>
                    </a:lnTo>
                    <a:lnTo>
                      <a:pt x="1834" y="1764"/>
                    </a:lnTo>
                    <a:lnTo>
                      <a:pt x="1831" y="1784"/>
                    </a:lnTo>
                    <a:lnTo>
                      <a:pt x="1825" y="1801"/>
                    </a:lnTo>
                    <a:lnTo>
                      <a:pt x="1814" y="1814"/>
                    </a:lnTo>
                    <a:lnTo>
                      <a:pt x="1799" y="1825"/>
                    </a:lnTo>
                    <a:lnTo>
                      <a:pt x="1782" y="1832"/>
                    </a:lnTo>
                    <a:lnTo>
                      <a:pt x="1764" y="1835"/>
                    </a:lnTo>
                    <a:lnTo>
                      <a:pt x="1745" y="1832"/>
                    </a:lnTo>
                    <a:lnTo>
                      <a:pt x="1728" y="1825"/>
                    </a:lnTo>
                    <a:lnTo>
                      <a:pt x="1714" y="1814"/>
                    </a:lnTo>
                    <a:lnTo>
                      <a:pt x="1703" y="1801"/>
                    </a:lnTo>
                    <a:lnTo>
                      <a:pt x="1696" y="1784"/>
                    </a:lnTo>
                    <a:lnTo>
                      <a:pt x="1694" y="1764"/>
                    </a:lnTo>
                    <a:lnTo>
                      <a:pt x="1694" y="1260"/>
                    </a:lnTo>
                    <a:lnTo>
                      <a:pt x="1696" y="1243"/>
                    </a:lnTo>
                    <a:lnTo>
                      <a:pt x="1701" y="1227"/>
                    </a:lnTo>
                    <a:lnTo>
                      <a:pt x="1712" y="1213"/>
                    </a:lnTo>
                    <a:lnTo>
                      <a:pt x="1725" y="1203"/>
                    </a:lnTo>
                    <a:lnTo>
                      <a:pt x="1746" y="1186"/>
                    </a:lnTo>
                    <a:lnTo>
                      <a:pt x="1764" y="1165"/>
                    </a:lnTo>
                    <a:lnTo>
                      <a:pt x="1779" y="1143"/>
                    </a:lnTo>
                    <a:lnTo>
                      <a:pt x="1790" y="1119"/>
                    </a:lnTo>
                    <a:lnTo>
                      <a:pt x="1796" y="1092"/>
                    </a:lnTo>
                    <a:lnTo>
                      <a:pt x="1798" y="1064"/>
                    </a:lnTo>
                    <a:lnTo>
                      <a:pt x="1798" y="542"/>
                    </a:lnTo>
                    <a:lnTo>
                      <a:pt x="1796" y="492"/>
                    </a:lnTo>
                    <a:lnTo>
                      <a:pt x="1786" y="443"/>
                    </a:lnTo>
                    <a:lnTo>
                      <a:pt x="1772" y="397"/>
                    </a:lnTo>
                    <a:lnTo>
                      <a:pt x="1751" y="354"/>
                    </a:lnTo>
                    <a:lnTo>
                      <a:pt x="1727" y="313"/>
                    </a:lnTo>
                    <a:lnTo>
                      <a:pt x="1697" y="276"/>
                    </a:lnTo>
                    <a:lnTo>
                      <a:pt x="1664" y="242"/>
                    </a:lnTo>
                    <a:lnTo>
                      <a:pt x="1627" y="213"/>
                    </a:lnTo>
                    <a:lnTo>
                      <a:pt x="1586" y="188"/>
                    </a:lnTo>
                    <a:lnTo>
                      <a:pt x="1543" y="168"/>
                    </a:lnTo>
                    <a:lnTo>
                      <a:pt x="1496" y="154"/>
                    </a:lnTo>
                    <a:lnTo>
                      <a:pt x="1448" y="144"/>
                    </a:lnTo>
                    <a:lnTo>
                      <a:pt x="1398" y="141"/>
                    </a:lnTo>
                    <a:lnTo>
                      <a:pt x="1285" y="141"/>
                    </a:lnTo>
                    <a:lnTo>
                      <a:pt x="1235" y="144"/>
                    </a:lnTo>
                    <a:lnTo>
                      <a:pt x="1186" y="154"/>
                    </a:lnTo>
                    <a:lnTo>
                      <a:pt x="1141" y="168"/>
                    </a:lnTo>
                    <a:lnTo>
                      <a:pt x="1097" y="189"/>
                    </a:lnTo>
                    <a:lnTo>
                      <a:pt x="1057" y="213"/>
                    </a:lnTo>
                    <a:lnTo>
                      <a:pt x="1019" y="243"/>
                    </a:lnTo>
                    <a:lnTo>
                      <a:pt x="985" y="276"/>
                    </a:lnTo>
                    <a:lnTo>
                      <a:pt x="957" y="313"/>
                    </a:lnTo>
                    <a:lnTo>
                      <a:pt x="931" y="354"/>
                    </a:lnTo>
                    <a:lnTo>
                      <a:pt x="912" y="397"/>
                    </a:lnTo>
                    <a:lnTo>
                      <a:pt x="897" y="443"/>
                    </a:lnTo>
                    <a:lnTo>
                      <a:pt x="887" y="492"/>
                    </a:lnTo>
                    <a:lnTo>
                      <a:pt x="884" y="542"/>
                    </a:lnTo>
                    <a:lnTo>
                      <a:pt x="884" y="1064"/>
                    </a:lnTo>
                    <a:lnTo>
                      <a:pt x="886" y="1092"/>
                    </a:lnTo>
                    <a:lnTo>
                      <a:pt x="894" y="1119"/>
                    </a:lnTo>
                    <a:lnTo>
                      <a:pt x="904" y="1143"/>
                    </a:lnTo>
                    <a:lnTo>
                      <a:pt x="918" y="1165"/>
                    </a:lnTo>
                    <a:lnTo>
                      <a:pt x="936" y="1186"/>
                    </a:lnTo>
                    <a:lnTo>
                      <a:pt x="958" y="1203"/>
                    </a:lnTo>
                    <a:lnTo>
                      <a:pt x="971" y="1213"/>
                    </a:lnTo>
                    <a:lnTo>
                      <a:pt x="981" y="1227"/>
                    </a:lnTo>
                    <a:lnTo>
                      <a:pt x="987" y="1243"/>
                    </a:lnTo>
                    <a:lnTo>
                      <a:pt x="989" y="1260"/>
                    </a:lnTo>
                    <a:lnTo>
                      <a:pt x="989" y="1764"/>
                    </a:lnTo>
                    <a:lnTo>
                      <a:pt x="987" y="1786"/>
                    </a:lnTo>
                    <a:lnTo>
                      <a:pt x="980" y="1805"/>
                    </a:lnTo>
                    <a:lnTo>
                      <a:pt x="969" y="1823"/>
                    </a:lnTo>
                    <a:lnTo>
                      <a:pt x="954" y="1838"/>
                    </a:lnTo>
                    <a:lnTo>
                      <a:pt x="937" y="1849"/>
                    </a:lnTo>
                    <a:lnTo>
                      <a:pt x="924" y="1856"/>
                    </a:lnTo>
                    <a:lnTo>
                      <a:pt x="904" y="1865"/>
                    </a:lnTo>
                    <a:lnTo>
                      <a:pt x="882" y="1877"/>
                    </a:lnTo>
                    <a:lnTo>
                      <a:pt x="854" y="1891"/>
                    </a:lnTo>
                    <a:lnTo>
                      <a:pt x="824" y="1908"/>
                    </a:lnTo>
                    <a:lnTo>
                      <a:pt x="789" y="1926"/>
                    </a:lnTo>
                    <a:lnTo>
                      <a:pt x="751" y="1947"/>
                    </a:lnTo>
                    <a:lnTo>
                      <a:pt x="710" y="1972"/>
                    </a:lnTo>
                    <a:lnTo>
                      <a:pt x="666" y="1997"/>
                    </a:lnTo>
                    <a:lnTo>
                      <a:pt x="620" y="2025"/>
                    </a:lnTo>
                    <a:lnTo>
                      <a:pt x="572" y="2055"/>
                    </a:lnTo>
                    <a:lnTo>
                      <a:pt x="523" y="2087"/>
                    </a:lnTo>
                    <a:lnTo>
                      <a:pt x="472" y="2121"/>
                    </a:lnTo>
                    <a:lnTo>
                      <a:pt x="420" y="2156"/>
                    </a:lnTo>
                    <a:lnTo>
                      <a:pt x="367" y="2194"/>
                    </a:lnTo>
                    <a:lnTo>
                      <a:pt x="314" y="2234"/>
                    </a:lnTo>
                    <a:lnTo>
                      <a:pt x="261" y="2274"/>
                    </a:lnTo>
                    <a:lnTo>
                      <a:pt x="206" y="2318"/>
                    </a:lnTo>
                    <a:lnTo>
                      <a:pt x="184" y="2340"/>
                    </a:lnTo>
                    <a:lnTo>
                      <a:pt x="165" y="2367"/>
                    </a:lnTo>
                    <a:lnTo>
                      <a:pt x="151" y="2395"/>
                    </a:lnTo>
                    <a:lnTo>
                      <a:pt x="144" y="2426"/>
                    </a:lnTo>
                    <a:lnTo>
                      <a:pt x="140" y="2458"/>
                    </a:lnTo>
                    <a:lnTo>
                      <a:pt x="140" y="2817"/>
                    </a:lnTo>
                    <a:lnTo>
                      <a:pt x="137" y="2836"/>
                    </a:lnTo>
                    <a:lnTo>
                      <a:pt x="131" y="2852"/>
                    </a:lnTo>
                    <a:lnTo>
                      <a:pt x="120" y="2867"/>
                    </a:lnTo>
                    <a:lnTo>
                      <a:pt x="105" y="2877"/>
                    </a:lnTo>
                    <a:lnTo>
                      <a:pt x="88" y="2885"/>
                    </a:lnTo>
                    <a:lnTo>
                      <a:pt x="70" y="2887"/>
                    </a:lnTo>
                    <a:lnTo>
                      <a:pt x="51" y="2885"/>
                    </a:lnTo>
                    <a:lnTo>
                      <a:pt x="34" y="2877"/>
                    </a:lnTo>
                    <a:lnTo>
                      <a:pt x="20" y="2867"/>
                    </a:lnTo>
                    <a:lnTo>
                      <a:pt x="10" y="2852"/>
                    </a:lnTo>
                    <a:lnTo>
                      <a:pt x="2" y="2836"/>
                    </a:lnTo>
                    <a:lnTo>
                      <a:pt x="0" y="2817"/>
                    </a:lnTo>
                    <a:lnTo>
                      <a:pt x="0" y="2458"/>
                    </a:lnTo>
                    <a:lnTo>
                      <a:pt x="2" y="2418"/>
                    </a:lnTo>
                    <a:lnTo>
                      <a:pt x="10" y="2377"/>
                    </a:lnTo>
                    <a:lnTo>
                      <a:pt x="22" y="2339"/>
                    </a:lnTo>
                    <a:lnTo>
                      <a:pt x="39" y="2303"/>
                    </a:lnTo>
                    <a:lnTo>
                      <a:pt x="62" y="2269"/>
                    </a:lnTo>
                    <a:lnTo>
                      <a:pt x="87" y="2237"/>
                    </a:lnTo>
                    <a:lnTo>
                      <a:pt x="118" y="2209"/>
                    </a:lnTo>
                    <a:lnTo>
                      <a:pt x="174" y="2163"/>
                    </a:lnTo>
                    <a:lnTo>
                      <a:pt x="231" y="2120"/>
                    </a:lnTo>
                    <a:lnTo>
                      <a:pt x="287" y="2078"/>
                    </a:lnTo>
                    <a:lnTo>
                      <a:pt x="344" y="2039"/>
                    </a:lnTo>
                    <a:lnTo>
                      <a:pt x="398" y="2001"/>
                    </a:lnTo>
                    <a:lnTo>
                      <a:pt x="452" y="1965"/>
                    </a:lnTo>
                    <a:lnTo>
                      <a:pt x="504" y="1931"/>
                    </a:lnTo>
                    <a:lnTo>
                      <a:pt x="555" y="1901"/>
                    </a:lnTo>
                    <a:lnTo>
                      <a:pt x="603" y="1871"/>
                    </a:lnTo>
                    <a:lnTo>
                      <a:pt x="649" y="1844"/>
                    </a:lnTo>
                    <a:lnTo>
                      <a:pt x="692" y="1820"/>
                    </a:lnTo>
                    <a:lnTo>
                      <a:pt x="731" y="1798"/>
                    </a:lnTo>
                    <a:lnTo>
                      <a:pt x="767" y="1778"/>
                    </a:lnTo>
                    <a:lnTo>
                      <a:pt x="799" y="1761"/>
                    </a:lnTo>
                    <a:lnTo>
                      <a:pt x="826" y="1747"/>
                    </a:lnTo>
                    <a:lnTo>
                      <a:pt x="849" y="1736"/>
                    </a:lnTo>
                    <a:lnTo>
                      <a:pt x="849" y="1295"/>
                    </a:lnTo>
                    <a:lnTo>
                      <a:pt x="822" y="1269"/>
                    </a:lnTo>
                    <a:lnTo>
                      <a:pt x="799" y="1240"/>
                    </a:lnTo>
                    <a:lnTo>
                      <a:pt x="780" y="1208"/>
                    </a:lnTo>
                    <a:lnTo>
                      <a:pt x="764" y="1175"/>
                    </a:lnTo>
                    <a:lnTo>
                      <a:pt x="753" y="1140"/>
                    </a:lnTo>
                    <a:lnTo>
                      <a:pt x="746" y="1103"/>
                    </a:lnTo>
                    <a:lnTo>
                      <a:pt x="744" y="1064"/>
                    </a:lnTo>
                    <a:lnTo>
                      <a:pt x="744" y="542"/>
                    </a:lnTo>
                    <a:lnTo>
                      <a:pt x="747" y="483"/>
                    </a:lnTo>
                    <a:lnTo>
                      <a:pt x="756" y="426"/>
                    </a:lnTo>
                    <a:lnTo>
                      <a:pt x="771" y="371"/>
                    </a:lnTo>
                    <a:lnTo>
                      <a:pt x="792" y="318"/>
                    </a:lnTo>
                    <a:lnTo>
                      <a:pt x="818" y="268"/>
                    </a:lnTo>
                    <a:lnTo>
                      <a:pt x="848" y="223"/>
                    </a:lnTo>
                    <a:lnTo>
                      <a:pt x="883" y="179"/>
                    </a:lnTo>
                    <a:lnTo>
                      <a:pt x="922" y="140"/>
                    </a:lnTo>
                    <a:lnTo>
                      <a:pt x="966" y="106"/>
                    </a:lnTo>
                    <a:lnTo>
                      <a:pt x="1012" y="75"/>
                    </a:lnTo>
                    <a:lnTo>
                      <a:pt x="1062" y="49"/>
                    </a:lnTo>
                    <a:lnTo>
                      <a:pt x="1114" y="28"/>
                    </a:lnTo>
                    <a:lnTo>
                      <a:pt x="1169" y="13"/>
                    </a:lnTo>
                    <a:lnTo>
                      <a:pt x="1226" y="4"/>
                    </a:lnTo>
                    <a:lnTo>
                      <a:pt x="128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5829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48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" name="Freeform 94">
                <a:extLst>
                  <a:ext uri="{FF2B5EF4-FFF2-40B4-BE49-F238E27FC236}">
                    <a16:creationId xmlns:a16="http://schemas.microsoft.com/office/drawing/2014/main" id="{75777A39-C223-B848-9F5D-62513CA53A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2650" y="2206625"/>
                <a:ext cx="77788" cy="263525"/>
              </a:xfrm>
              <a:custGeom>
                <a:avLst/>
                <a:gdLst>
                  <a:gd name="T0" fmla="*/ 144 w 487"/>
                  <a:gd name="T1" fmla="*/ 1406 h 1657"/>
                  <a:gd name="T2" fmla="*/ 335 w 487"/>
                  <a:gd name="T3" fmla="*/ 1404 h 1657"/>
                  <a:gd name="T4" fmla="*/ 264 w 487"/>
                  <a:gd name="T5" fmla="*/ 313 h 1657"/>
                  <a:gd name="T6" fmla="*/ 217 w 487"/>
                  <a:gd name="T7" fmla="*/ 313 h 1657"/>
                  <a:gd name="T8" fmla="*/ 416 w 487"/>
                  <a:gd name="T9" fmla="*/ 0 h 1657"/>
                  <a:gd name="T10" fmla="*/ 452 w 487"/>
                  <a:gd name="T11" fmla="*/ 9 h 1657"/>
                  <a:gd name="T12" fmla="*/ 477 w 487"/>
                  <a:gd name="T13" fmla="*/ 35 h 1657"/>
                  <a:gd name="T14" fmla="*/ 487 w 487"/>
                  <a:gd name="T15" fmla="*/ 70 h 1657"/>
                  <a:gd name="T16" fmla="*/ 476 w 487"/>
                  <a:gd name="T17" fmla="*/ 142 h 1657"/>
                  <a:gd name="T18" fmla="*/ 445 w 487"/>
                  <a:gd name="T19" fmla="*/ 206 h 1657"/>
                  <a:gd name="T20" fmla="*/ 477 w 487"/>
                  <a:gd name="T21" fmla="*/ 1431 h 1657"/>
                  <a:gd name="T22" fmla="*/ 466 w 487"/>
                  <a:gd name="T23" fmla="*/ 1470 h 1657"/>
                  <a:gd name="T24" fmla="*/ 284 w 487"/>
                  <a:gd name="T25" fmla="*/ 1638 h 1657"/>
                  <a:gd name="T26" fmla="*/ 254 w 487"/>
                  <a:gd name="T27" fmla="*/ 1655 h 1657"/>
                  <a:gd name="T28" fmla="*/ 221 w 487"/>
                  <a:gd name="T29" fmla="*/ 1655 h 1657"/>
                  <a:gd name="T30" fmla="*/ 190 w 487"/>
                  <a:gd name="T31" fmla="*/ 1639 h 1657"/>
                  <a:gd name="T32" fmla="*/ 14 w 487"/>
                  <a:gd name="T33" fmla="*/ 1478 h 1657"/>
                  <a:gd name="T34" fmla="*/ 2 w 487"/>
                  <a:gd name="T35" fmla="*/ 1450 h 1657"/>
                  <a:gd name="T36" fmla="*/ 54 w 487"/>
                  <a:gd name="T37" fmla="*/ 223 h 1657"/>
                  <a:gd name="T38" fmla="*/ 20 w 487"/>
                  <a:gd name="T39" fmla="*/ 168 h 1657"/>
                  <a:gd name="T40" fmla="*/ 2 w 487"/>
                  <a:gd name="T41" fmla="*/ 105 h 1657"/>
                  <a:gd name="T42" fmla="*/ 2 w 487"/>
                  <a:gd name="T43" fmla="*/ 52 h 1657"/>
                  <a:gd name="T44" fmla="*/ 20 w 487"/>
                  <a:gd name="T45" fmla="*/ 21 h 1657"/>
                  <a:gd name="T46" fmla="*/ 51 w 487"/>
                  <a:gd name="T47" fmla="*/ 3 h 1657"/>
                  <a:gd name="T48" fmla="*/ 88 w 487"/>
                  <a:gd name="T49" fmla="*/ 3 h 1657"/>
                  <a:gd name="T50" fmla="*/ 120 w 487"/>
                  <a:gd name="T51" fmla="*/ 21 h 1657"/>
                  <a:gd name="T52" fmla="*/ 137 w 487"/>
                  <a:gd name="T53" fmla="*/ 52 h 1657"/>
                  <a:gd name="T54" fmla="*/ 143 w 487"/>
                  <a:gd name="T55" fmla="*/ 95 h 1657"/>
                  <a:gd name="T56" fmla="*/ 163 w 487"/>
                  <a:gd name="T57" fmla="*/ 135 h 1657"/>
                  <a:gd name="T58" fmla="*/ 198 w 487"/>
                  <a:gd name="T59" fmla="*/ 164 h 1657"/>
                  <a:gd name="T60" fmla="*/ 244 w 487"/>
                  <a:gd name="T61" fmla="*/ 174 h 1657"/>
                  <a:gd name="T62" fmla="*/ 283 w 487"/>
                  <a:gd name="T63" fmla="*/ 166 h 1657"/>
                  <a:gd name="T64" fmla="*/ 306 w 487"/>
                  <a:gd name="T65" fmla="*/ 151 h 1657"/>
                  <a:gd name="T66" fmla="*/ 327 w 487"/>
                  <a:gd name="T67" fmla="*/ 131 h 1657"/>
                  <a:gd name="T68" fmla="*/ 344 w 487"/>
                  <a:gd name="T69" fmla="*/ 92 h 1657"/>
                  <a:gd name="T70" fmla="*/ 349 w 487"/>
                  <a:gd name="T71" fmla="*/ 52 h 1657"/>
                  <a:gd name="T72" fmla="*/ 366 w 487"/>
                  <a:gd name="T73" fmla="*/ 21 h 1657"/>
                  <a:gd name="T74" fmla="*/ 398 w 487"/>
                  <a:gd name="T75" fmla="*/ 3 h 1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87" h="1657">
                    <a:moveTo>
                      <a:pt x="190" y="308"/>
                    </a:moveTo>
                    <a:lnTo>
                      <a:pt x="144" y="1406"/>
                    </a:lnTo>
                    <a:lnTo>
                      <a:pt x="237" y="1492"/>
                    </a:lnTo>
                    <a:lnTo>
                      <a:pt x="335" y="1404"/>
                    </a:lnTo>
                    <a:lnTo>
                      <a:pt x="285" y="311"/>
                    </a:lnTo>
                    <a:lnTo>
                      <a:pt x="264" y="313"/>
                    </a:lnTo>
                    <a:lnTo>
                      <a:pt x="244" y="314"/>
                    </a:lnTo>
                    <a:lnTo>
                      <a:pt x="217" y="313"/>
                    </a:lnTo>
                    <a:lnTo>
                      <a:pt x="190" y="308"/>
                    </a:lnTo>
                    <a:close/>
                    <a:moveTo>
                      <a:pt x="416" y="0"/>
                    </a:moveTo>
                    <a:lnTo>
                      <a:pt x="435" y="3"/>
                    </a:lnTo>
                    <a:lnTo>
                      <a:pt x="452" y="9"/>
                    </a:lnTo>
                    <a:lnTo>
                      <a:pt x="466" y="21"/>
                    </a:lnTo>
                    <a:lnTo>
                      <a:pt x="477" y="35"/>
                    </a:lnTo>
                    <a:lnTo>
                      <a:pt x="484" y="52"/>
                    </a:lnTo>
                    <a:lnTo>
                      <a:pt x="487" y="70"/>
                    </a:lnTo>
                    <a:lnTo>
                      <a:pt x="484" y="107"/>
                    </a:lnTo>
                    <a:lnTo>
                      <a:pt x="476" y="142"/>
                    </a:lnTo>
                    <a:lnTo>
                      <a:pt x="463" y="176"/>
                    </a:lnTo>
                    <a:lnTo>
                      <a:pt x="445" y="206"/>
                    </a:lnTo>
                    <a:lnTo>
                      <a:pt x="422" y="234"/>
                    </a:lnTo>
                    <a:lnTo>
                      <a:pt x="477" y="1431"/>
                    </a:lnTo>
                    <a:lnTo>
                      <a:pt x="475" y="1451"/>
                    </a:lnTo>
                    <a:lnTo>
                      <a:pt x="466" y="1470"/>
                    </a:lnTo>
                    <a:lnTo>
                      <a:pt x="453" y="1486"/>
                    </a:lnTo>
                    <a:lnTo>
                      <a:pt x="284" y="1638"/>
                    </a:lnTo>
                    <a:lnTo>
                      <a:pt x="270" y="1649"/>
                    </a:lnTo>
                    <a:lnTo>
                      <a:pt x="254" y="1655"/>
                    </a:lnTo>
                    <a:lnTo>
                      <a:pt x="237" y="1657"/>
                    </a:lnTo>
                    <a:lnTo>
                      <a:pt x="221" y="1655"/>
                    </a:lnTo>
                    <a:lnTo>
                      <a:pt x="205" y="1649"/>
                    </a:lnTo>
                    <a:lnTo>
                      <a:pt x="190" y="1639"/>
                    </a:lnTo>
                    <a:lnTo>
                      <a:pt x="24" y="1489"/>
                    </a:lnTo>
                    <a:lnTo>
                      <a:pt x="14" y="1478"/>
                    </a:lnTo>
                    <a:lnTo>
                      <a:pt x="6" y="1465"/>
                    </a:lnTo>
                    <a:lnTo>
                      <a:pt x="2" y="1450"/>
                    </a:lnTo>
                    <a:lnTo>
                      <a:pt x="1" y="1434"/>
                    </a:lnTo>
                    <a:lnTo>
                      <a:pt x="54" y="223"/>
                    </a:lnTo>
                    <a:lnTo>
                      <a:pt x="35" y="198"/>
                    </a:lnTo>
                    <a:lnTo>
                      <a:pt x="20" y="168"/>
                    </a:lnTo>
                    <a:lnTo>
                      <a:pt x="10" y="137"/>
                    </a:lnTo>
                    <a:lnTo>
                      <a:pt x="2" y="105"/>
                    </a:lnTo>
                    <a:lnTo>
                      <a:pt x="0" y="71"/>
                    </a:lnTo>
                    <a:lnTo>
                      <a:pt x="2" y="52"/>
                    </a:lnTo>
                    <a:lnTo>
                      <a:pt x="10" y="36"/>
                    </a:lnTo>
                    <a:lnTo>
                      <a:pt x="20" y="21"/>
                    </a:lnTo>
                    <a:lnTo>
                      <a:pt x="34" y="10"/>
                    </a:lnTo>
                    <a:lnTo>
                      <a:pt x="51" y="3"/>
                    </a:lnTo>
                    <a:lnTo>
                      <a:pt x="70" y="1"/>
                    </a:lnTo>
                    <a:lnTo>
                      <a:pt x="88" y="3"/>
                    </a:lnTo>
                    <a:lnTo>
                      <a:pt x="105" y="10"/>
                    </a:lnTo>
                    <a:lnTo>
                      <a:pt x="120" y="21"/>
                    </a:lnTo>
                    <a:lnTo>
                      <a:pt x="131" y="36"/>
                    </a:lnTo>
                    <a:lnTo>
                      <a:pt x="137" y="52"/>
                    </a:lnTo>
                    <a:lnTo>
                      <a:pt x="140" y="71"/>
                    </a:lnTo>
                    <a:lnTo>
                      <a:pt x="143" y="95"/>
                    </a:lnTo>
                    <a:lnTo>
                      <a:pt x="151" y="116"/>
                    </a:lnTo>
                    <a:lnTo>
                      <a:pt x="163" y="135"/>
                    </a:lnTo>
                    <a:lnTo>
                      <a:pt x="179" y="151"/>
                    </a:lnTo>
                    <a:lnTo>
                      <a:pt x="198" y="164"/>
                    </a:lnTo>
                    <a:lnTo>
                      <a:pt x="219" y="171"/>
                    </a:lnTo>
                    <a:lnTo>
                      <a:pt x="244" y="174"/>
                    </a:lnTo>
                    <a:lnTo>
                      <a:pt x="264" y="172"/>
                    </a:lnTo>
                    <a:lnTo>
                      <a:pt x="283" y="166"/>
                    </a:lnTo>
                    <a:lnTo>
                      <a:pt x="301" y="156"/>
                    </a:lnTo>
                    <a:lnTo>
                      <a:pt x="306" y="151"/>
                    </a:lnTo>
                    <a:lnTo>
                      <a:pt x="313" y="147"/>
                    </a:lnTo>
                    <a:lnTo>
                      <a:pt x="327" y="131"/>
                    </a:lnTo>
                    <a:lnTo>
                      <a:pt x="337" y="113"/>
                    </a:lnTo>
                    <a:lnTo>
                      <a:pt x="344" y="92"/>
                    </a:lnTo>
                    <a:lnTo>
                      <a:pt x="346" y="70"/>
                    </a:lnTo>
                    <a:lnTo>
                      <a:pt x="349" y="52"/>
                    </a:lnTo>
                    <a:lnTo>
                      <a:pt x="355" y="35"/>
                    </a:lnTo>
                    <a:lnTo>
                      <a:pt x="366" y="21"/>
                    </a:lnTo>
                    <a:lnTo>
                      <a:pt x="381" y="9"/>
                    </a:lnTo>
                    <a:lnTo>
                      <a:pt x="398" y="3"/>
                    </a:lnTo>
                    <a:lnTo>
                      <a:pt x="4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5829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48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" name="Freeform 95">
                <a:extLst>
                  <a:ext uri="{FF2B5EF4-FFF2-40B4-BE49-F238E27FC236}">
                    <a16:creationId xmlns:a16="http://schemas.microsoft.com/office/drawing/2014/main" id="{1890C9BB-D632-1923-A840-F47B7E0CA3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9825" y="2171700"/>
                <a:ext cx="100013" cy="100013"/>
              </a:xfrm>
              <a:custGeom>
                <a:avLst/>
                <a:gdLst>
                  <a:gd name="T0" fmla="*/ 140 w 632"/>
                  <a:gd name="T1" fmla="*/ 147 h 632"/>
                  <a:gd name="T2" fmla="*/ 140 w 632"/>
                  <a:gd name="T3" fmla="*/ 492 h 632"/>
                  <a:gd name="T4" fmla="*/ 487 w 632"/>
                  <a:gd name="T5" fmla="*/ 492 h 632"/>
                  <a:gd name="T6" fmla="*/ 476 w 632"/>
                  <a:gd name="T7" fmla="*/ 447 h 632"/>
                  <a:gd name="T8" fmla="*/ 460 w 632"/>
                  <a:gd name="T9" fmla="*/ 402 h 632"/>
                  <a:gd name="T10" fmla="*/ 440 w 632"/>
                  <a:gd name="T11" fmla="*/ 361 h 632"/>
                  <a:gd name="T12" fmla="*/ 416 w 632"/>
                  <a:gd name="T13" fmla="*/ 320 h 632"/>
                  <a:gd name="T14" fmla="*/ 387 w 632"/>
                  <a:gd name="T15" fmla="*/ 283 h 632"/>
                  <a:gd name="T16" fmla="*/ 352 w 632"/>
                  <a:gd name="T17" fmla="*/ 249 h 632"/>
                  <a:gd name="T18" fmla="*/ 314 w 632"/>
                  <a:gd name="T19" fmla="*/ 219 h 632"/>
                  <a:gd name="T20" fmla="*/ 274 w 632"/>
                  <a:gd name="T21" fmla="*/ 194 h 632"/>
                  <a:gd name="T22" fmla="*/ 232 w 632"/>
                  <a:gd name="T23" fmla="*/ 174 h 632"/>
                  <a:gd name="T24" fmla="*/ 187 w 632"/>
                  <a:gd name="T25" fmla="*/ 158 h 632"/>
                  <a:gd name="T26" fmla="*/ 140 w 632"/>
                  <a:gd name="T27" fmla="*/ 147 h 632"/>
                  <a:gd name="T28" fmla="*/ 70 w 632"/>
                  <a:gd name="T29" fmla="*/ 0 h 632"/>
                  <a:gd name="T30" fmla="*/ 123 w 632"/>
                  <a:gd name="T31" fmla="*/ 2 h 632"/>
                  <a:gd name="T32" fmla="*/ 176 w 632"/>
                  <a:gd name="T33" fmla="*/ 10 h 632"/>
                  <a:gd name="T34" fmla="*/ 227 w 632"/>
                  <a:gd name="T35" fmla="*/ 22 h 632"/>
                  <a:gd name="T36" fmla="*/ 277 w 632"/>
                  <a:gd name="T37" fmla="*/ 40 h 632"/>
                  <a:gd name="T38" fmla="*/ 325 w 632"/>
                  <a:gd name="T39" fmla="*/ 61 h 632"/>
                  <a:gd name="T40" fmla="*/ 371 w 632"/>
                  <a:gd name="T41" fmla="*/ 87 h 632"/>
                  <a:gd name="T42" fmla="*/ 413 w 632"/>
                  <a:gd name="T43" fmla="*/ 117 h 632"/>
                  <a:gd name="T44" fmla="*/ 454 w 632"/>
                  <a:gd name="T45" fmla="*/ 151 h 632"/>
                  <a:gd name="T46" fmla="*/ 491 w 632"/>
                  <a:gd name="T47" fmla="*/ 190 h 632"/>
                  <a:gd name="T48" fmla="*/ 523 w 632"/>
                  <a:gd name="T49" fmla="*/ 230 h 632"/>
                  <a:gd name="T50" fmla="*/ 552 w 632"/>
                  <a:gd name="T51" fmla="*/ 273 h 632"/>
                  <a:gd name="T52" fmla="*/ 575 w 632"/>
                  <a:gd name="T53" fmla="*/ 317 h 632"/>
                  <a:gd name="T54" fmla="*/ 595 w 632"/>
                  <a:gd name="T55" fmla="*/ 363 h 632"/>
                  <a:gd name="T56" fmla="*/ 611 w 632"/>
                  <a:gd name="T57" fmla="*/ 412 h 632"/>
                  <a:gd name="T58" fmla="*/ 623 w 632"/>
                  <a:gd name="T59" fmla="*/ 461 h 632"/>
                  <a:gd name="T60" fmla="*/ 629 w 632"/>
                  <a:gd name="T61" fmla="*/ 511 h 632"/>
                  <a:gd name="T62" fmla="*/ 632 w 632"/>
                  <a:gd name="T63" fmla="*/ 562 h 632"/>
                  <a:gd name="T64" fmla="*/ 629 w 632"/>
                  <a:gd name="T65" fmla="*/ 581 h 632"/>
                  <a:gd name="T66" fmla="*/ 622 w 632"/>
                  <a:gd name="T67" fmla="*/ 598 h 632"/>
                  <a:gd name="T68" fmla="*/ 611 w 632"/>
                  <a:gd name="T69" fmla="*/ 612 h 632"/>
                  <a:gd name="T70" fmla="*/ 598 w 632"/>
                  <a:gd name="T71" fmla="*/ 623 h 632"/>
                  <a:gd name="T72" fmla="*/ 580 w 632"/>
                  <a:gd name="T73" fmla="*/ 630 h 632"/>
                  <a:gd name="T74" fmla="*/ 561 w 632"/>
                  <a:gd name="T75" fmla="*/ 632 h 632"/>
                  <a:gd name="T76" fmla="*/ 70 w 632"/>
                  <a:gd name="T77" fmla="*/ 632 h 632"/>
                  <a:gd name="T78" fmla="*/ 52 w 632"/>
                  <a:gd name="T79" fmla="*/ 630 h 632"/>
                  <a:gd name="T80" fmla="*/ 35 w 632"/>
                  <a:gd name="T81" fmla="*/ 623 h 632"/>
                  <a:gd name="T82" fmla="*/ 21 w 632"/>
                  <a:gd name="T83" fmla="*/ 612 h 632"/>
                  <a:gd name="T84" fmla="*/ 9 w 632"/>
                  <a:gd name="T85" fmla="*/ 598 h 632"/>
                  <a:gd name="T86" fmla="*/ 3 w 632"/>
                  <a:gd name="T87" fmla="*/ 581 h 632"/>
                  <a:gd name="T88" fmla="*/ 0 w 632"/>
                  <a:gd name="T89" fmla="*/ 562 h 632"/>
                  <a:gd name="T90" fmla="*/ 0 w 632"/>
                  <a:gd name="T91" fmla="*/ 70 h 632"/>
                  <a:gd name="T92" fmla="*/ 3 w 632"/>
                  <a:gd name="T93" fmla="*/ 51 h 632"/>
                  <a:gd name="T94" fmla="*/ 9 w 632"/>
                  <a:gd name="T95" fmla="*/ 34 h 632"/>
                  <a:gd name="T96" fmla="*/ 20 w 632"/>
                  <a:gd name="T97" fmla="*/ 20 h 632"/>
                  <a:gd name="T98" fmla="*/ 35 w 632"/>
                  <a:gd name="T99" fmla="*/ 10 h 632"/>
                  <a:gd name="T100" fmla="*/ 52 w 632"/>
                  <a:gd name="T101" fmla="*/ 2 h 632"/>
                  <a:gd name="T102" fmla="*/ 70 w 632"/>
                  <a:gd name="T103" fmla="*/ 0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32" h="632">
                    <a:moveTo>
                      <a:pt x="140" y="147"/>
                    </a:moveTo>
                    <a:lnTo>
                      <a:pt x="140" y="492"/>
                    </a:lnTo>
                    <a:lnTo>
                      <a:pt x="487" y="492"/>
                    </a:lnTo>
                    <a:lnTo>
                      <a:pt x="476" y="447"/>
                    </a:lnTo>
                    <a:lnTo>
                      <a:pt x="460" y="402"/>
                    </a:lnTo>
                    <a:lnTo>
                      <a:pt x="440" y="361"/>
                    </a:lnTo>
                    <a:lnTo>
                      <a:pt x="416" y="320"/>
                    </a:lnTo>
                    <a:lnTo>
                      <a:pt x="387" y="283"/>
                    </a:lnTo>
                    <a:lnTo>
                      <a:pt x="352" y="249"/>
                    </a:lnTo>
                    <a:lnTo>
                      <a:pt x="314" y="219"/>
                    </a:lnTo>
                    <a:lnTo>
                      <a:pt x="274" y="194"/>
                    </a:lnTo>
                    <a:lnTo>
                      <a:pt x="232" y="174"/>
                    </a:lnTo>
                    <a:lnTo>
                      <a:pt x="187" y="158"/>
                    </a:lnTo>
                    <a:lnTo>
                      <a:pt x="140" y="147"/>
                    </a:lnTo>
                    <a:close/>
                    <a:moveTo>
                      <a:pt x="70" y="0"/>
                    </a:moveTo>
                    <a:lnTo>
                      <a:pt x="123" y="2"/>
                    </a:lnTo>
                    <a:lnTo>
                      <a:pt x="176" y="10"/>
                    </a:lnTo>
                    <a:lnTo>
                      <a:pt x="227" y="22"/>
                    </a:lnTo>
                    <a:lnTo>
                      <a:pt x="277" y="40"/>
                    </a:lnTo>
                    <a:lnTo>
                      <a:pt x="325" y="61"/>
                    </a:lnTo>
                    <a:lnTo>
                      <a:pt x="371" y="87"/>
                    </a:lnTo>
                    <a:lnTo>
                      <a:pt x="413" y="117"/>
                    </a:lnTo>
                    <a:lnTo>
                      <a:pt x="454" y="151"/>
                    </a:lnTo>
                    <a:lnTo>
                      <a:pt x="491" y="190"/>
                    </a:lnTo>
                    <a:lnTo>
                      <a:pt x="523" y="230"/>
                    </a:lnTo>
                    <a:lnTo>
                      <a:pt x="552" y="273"/>
                    </a:lnTo>
                    <a:lnTo>
                      <a:pt x="575" y="317"/>
                    </a:lnTo>
                    <a:lnTo>
                      <a:pt x="595" y="363"/>
                    </a:lnTo>
                    <a:lnTo>
                      <a:pt x="611" y="412"/>
                    </a:lnTo>
                    <a:lnTo>
                      <a:pt x="623" y="461"/>
                    </a:lnTo>
                    <a:lnTo>
                      <a:pt x="629" y="511"/>
                    </a:lnTo>
                    <a:lnTo>
                      <a:pt x="632" y="562"/>
                    </a:lnTo>
                    <a:lnTo>
                      <a:pt x="629" y="581"/>
                    </a:lnTo>
                    <a:lnTo>
                      <a:pt x="622" y="598"/>
                    </a:lnTo>
                    <a:lnTo>
                      <a:pt x="611" y="612"/>
                    </a:lnTo>
                    <a:lnTo>
                      <a:pt x="598" y="623"/>
                    </a:lnTo>
                    <a:lnTo>
                      <a:pt x="580" y="630"/>
                    </a:lnTo>
                    <a:lnTo>
                      <a:pt x="561" y="632"/>
                    </a:lnTo>
                    <a:lnTo>
                      <a:pt x="70" y="632"/>
                    </a:lnTo>
                    <a:lnTo>
                      <a:pt x="52" y="630"/>
                    </a:lnTo>
                    <a:lnTo>
                      <a:pt x="35" y="623"/>
                    </a:lnTo>
                    <a:lnTo>
                      <a:pt x="21" y="612"/>
                    </a:lnTo>
                    <a:lnTo>
                      <a:pt x="9" y="598"/>
                    </a:lnTo>
                    <a:lnTo>
                      <a:pt x="3" y="581"/>
                    </a:lnTo>
                    <a:lnTo>
                      <a:pt x="0" y="562"/>
                    </a:lnTo>
                    <a:lnTo>
                      <a:pt x="0" y="70"/>
                    </a:lnTo>
                    <a:lnTo>
                      <a:pt x="3" y="51"/>
                    </a:lnTo>
                    <a:lnTo>
                      <a:pt x="9" y="34"/>
                    </a:lnTo>
                    <a:lnTo>
                      <a:pt x="20" y="20"/>
                    </a:lnTo>
                    <a:lnTo>
                      <a:pt x="35" y="10"/>
                    </a:lnTo>
                    <a:lnTo>
                      <a:pt x="52" y="2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5829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48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3" name="Freeform 96">
                <a:extLst>
                  <a:ext uri="{FF2B5EF4-FFF2-40B4-BE49-F238E27FC236}">
                    <a16:creationId xmlns:a16="http://schemas.microsoft.com/office/drawing/2014/main" id="{A8D9B1F7-8B4B-3F80-22FA-96933DF6ED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6950" y="2192338"/>
                <a:ext cx="220663" cy="220663"/>
              </a:xfrm>
              <a:custGeom>
                <a:avLst/>
                <a:gdLst>
                  <a:gd name="T0" fmla="*/ 569 w 1395"/>
                  <a:gd name="T1" fmla="*/ 156 h 1394"/>
                  <a:gd name="T2" fmla="*/ 461 w 1395"/>
                  <a:gd name="T3" fmla="*/ 194 h 1394"/>
                  <a:gd name="T4" fmla="*/ 364 w 1395"/>
                  <a:gd name="T5" fmla="*/ 252 h 1394"/>
                  <a:gd name="T6" fmla="*/ 281 w 1395"/>
                  <a:gd name="T7" fmla="*/ 328 h 1394"/>
                  <a:gd name="T8" fmla="*/ 215 w 1395"/>
                  <a:gd name="T9" fmla="*/ 419 h 1394"/>
                  <a:gd name="T10" fmla="*/ 168 w 1395"/>
                  <a:gd name="T11" fmla="*/ 524 h 1394"/>
                  <a:gd name="T12" fmla="*/ 144 w 1395"/>
                  <a:gd name="T13" fmla="*/ 638 h 1394"/>
                  <a:gd name="T14" fmla="*/ 144 w 1395"/>
                  <a:gd name="T15" fmla="*/ 758 h 1394"/>
                  <a:gd name="T16" fmla="*/ 169 w 1395"/>
                  <a:gd name="T17" fmla="*/ 873 h 1394"/>
                  <a:gd name="T18" fmla="*/ 217 w 1395"/>
                  <a:gd name="T19" fmla="*/ 978 h 1394"/>
                  <a:gd name="T20" fmla="*/ 284 w 1395"/>
                  <a:gd name="T21" fmla="*/ 1069 h 1394"/>
                  <a:gd name="T22" fmla="*/ 369 w 1395"/>
                  <a:gd name="T23" fmla="*/ 1146 h 1394"/>
                  <a:gd name="T24" fmla="*/ 468 w 1395"/>
                  <a:gd name="T25" fmla="*/ 1205 h 1394"/>
                  <a:gd name="T26" fmla="*/ 578 w 1395"/>
                  <a:gd name="T27" fmla="*/ 1241 h 1394"/>
                  <a:gd name="T28" fmla="*/ 697 w 1395"/>
                  <a:gd name="T29" fmla="*/ 1254 h 1394"/>
                  <a:gd name="T30" fmla="*/ 815 w 1395"/>
                  <a:gd name="T31" fmla="*/ 1242 h 1394"/>
                  <a:gd name="T32" fmla="*/ 925 w 1395"/>
                  <a:gd name="T33" fmla="*/ 1206 h 1394"/>
                  <a:gd name="T34" fmla="*/ 1023 w 1395"/>
                  <a:gd name="T35" fmla="*/ 1148 h 1394"/>
                  <a:gd name="T36" fmla="*/ 1107 w 1395"/>
                  <a:gd name="T37" fmla="*/ 1074 h 1394"/>
                  <a:gd name="T38" fmla="*/ 1175 w 1395"/>
                  <a:gd name="T39" fmla="*/ 983 h 1394"/>
                  <a:gd name="T40" fmla="*/ 1223 w 1395"/>
                  <a:gd name="T41" fmla="*/ 880 h 1394"/>
                  <a:gd name="T42" fmla="*/ 1249 w 1395"/>
                  <a:gd name="T43" fmla="*/ 767 h 1394"/>
                  <a:gd name="T44" fmla="*/ 679 w 1395"/>
                  <a:gd name="T45" fmla="*/ 765 h 1394"/>
                  <a:gd name="T46" fmla="*/ 648 w 1395"/>
                  <a:gd name="T47" fmla="*/ 747 h 1394"/>
                  <a:gd name="T48" fmla="*/ 630 w 1395"/>
                  <a:gd name="T49" fmla="*/ 716 h 1394"/>
                  <a:gd name="T50" fmla="*/ 628 w 1395"/>
                  <a:gd name="T51" fmla="*/ 145 h 1394"/>
                  <a:gd name="T52" fmla="*/ 716 w 1395"/>
                  <a:gd name="T53" fmla="*/ 2 h 1394"/>
                  <a:gd name="T54" fmla="*/ 747 w 1395"/>
                  <a:gd name="T55" fmla="*/ 20 h 1394"/>
                  <a:gd name="T56" fmla="*/ 765 w 1395"/>
                  <a:gd name="T57" fmla="*/ 51 h 1394"/>
                  <a:gd name="T58" fmla="*/ 768 w 1395"/>
                  <a:gd name="T59" fmla="*/ 627 h 1394"/>
                  <a:gd name="T60" fmla="*/ 1343 w 1395"/>
                  <a:gd name="T61" fmla="*/ 629 h 1394"/>
                  <a:gd name="T62" fmla="*/ 1375 w 1395"/>
                  <a:gd name="T63" fmla="*/ 647 h 1394"/>
                  <a:gd name="T64" fmla="*/ 1392 w 1395"/>
                  <a:gd name="T65" fmla="*/ 678 h 1394"/>
                  <a:gd name="T66" fmla="*/ 1392 w 1395"/>
                  <a:gd name="T67" fmla="*/ 764 h 1394"/>
                  <a:gd name="T68" fmla="*/ 1367 w 1395"/>
                  <a:gd name="T69" fmla="*/ 893 h 1394"/>
                  <a:gd name="T70" fmla="*/ 1320 w 1395"/>
                  <a:gd name="T71" fmla="*/ 1012 h 1394"/>
                  <a:gd name="T72" fmla="*/ 1252 w 1395"/>
                  <a:gd name="T73" fmla="*/ 1118 h 1394"/>
                  <a:gd name="T74" fmla="*/ 1167 w 1395"/>
                  <a:gd name="T75" fmla="*/ 1212 h 1394"/>
                  <a:gd name="T76" fmla="*/ 1067 w 1395"/>
                  <a:gd name="T77" fmla="*/ 1288 h 1394"/>
                  <a:gd name="T78" fmla="*/ 953 w 1395"/>
                  <a:gd name="T79" fmla="*/ 1345 h 1394"/>
                  <a:gd name="T80" fmla="*/ 830 w 1395"/>
                  <a:gd name="T81" fmla="*/ 1381 h 1394"/>
                  <a:gd name="T82" fmla="*/ 697 w 1395"/>
                  <a:gd name="T83" fmla="*/ 1394 h 1394"/>
                  <a:gd name="T84" fmla="*/ 565 w 1395"/>
                  <a:gd name="T85" fmla="*/ 1381 h 1394"/>
                  <a:gd name="T86" fmla="*/ 442 w 1395"/>
                  <a:gd name="T87" fmla="*/ 1345 h 1394"/>
                  <a:gd name="T88" fmla="*/ 328 w 1395"/>
                  <a:gd name="T89" fmla="*/ 1288 h 1394"/>
                  <a:gd name="T90" fmla="*/ 228 w 1395"/>
                  <a:gd name="T91" fmla="*/ 1212 h 1394"/>
                  <a:gd name="T92" fmla="*/ 143 w 1395"/>
                  <a:gd name="T93" fmla="*/ 1118 h 1394"/>
                  <a:gd name="T94" fmla="*/ 76 w 1395"/>
                  <a:gd name="T95" fmla="*/ 1012 h 1394"/>
                  <a:gd name="T96" fmla="*/ 28 w 1395"/>
                  <a:gd name="T97" fmla="*/ 893 h 1394"/>
                  <a:gd name="T98" fmla="*/ 3 w 1395"/>
                  <a:gd name="T99" fmla="*/ 764 h 1394"/>
                  <a:gd name="T100" fmla="*/ 3 w 1395"/>
                  <a:gd name="T101" fmla="*/ 630 h 1394"/>
                  <a:gd name="T102" fmla="*/ 28 w 1395"/>
                  <a:gd name="T103" fmla="*/ 501 h 1394"/>
                  <a:gd name="T104" fmla="*/ 76 w 1395"/>
                  <a:gd name="T105" fmla="*/ 382 h 1394"/>
                  <a:gd name="T106" fmla="*/ 143 w 1395"/>
                  <a:gd name="T107" fmla="*/ 276 h 1394"/>
                  <a:gd name="T108" fmla="*/ 228 w 1395"/>
                  <a:gd name="T109" fmla="*/ 182 h 1394"/>
                  <a:gd name="T110" fmla="*/ 328 w 1395"/>
                  <a:gd name="T111" fmla="*/ 107 h 1394"/>
                  <a:gd name="T112" fmla="*/ 442 w 1395"/>
                  <a:gd name="T113" fmla="*/ 49 h 1394"/>
                  <a:gd name="T114" fmla="*/ 565 w 1395"/>
                  <a:gd name="T115" fmla="*/ 12 h 1394"/>
                  <a:gd name="T116" fmla="*/ 697 w 1395"/>
                  <a:gd name="T117" fmla="*/ 0 h 1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395" h="1394">
                    <a:moveTo>
                      <a:pt x="628" y="145"/>
                    </a:moveTo>
                    <a:lnTo>
                      <a:pt x="569" y="156"/>
                    </a:lnTo>
                    <a:lnTo>
                      <a:pt x="514" y="172"/>
                    </a:lnTo>
                    <a:lnTo>
                      <a:pt x="461" y="194"/>
                    </a:lnTo>
                    <a:lnTo>
                      <a:pt x="411" y="220"/>
                    </a:lnTo>
                    <a:lnTo>
                      <a:pt x="364" y="252"/>
                    </a:lnTo>
                    <a:lnTo>
                      <a:pt x="320" y="287"/>
                    </a:lnTo>
                    <a:lnTo>
                      <a:pt x="281" y="328"/>
                    </a:lnTo>
                    <a:lnTo>
                      <a:pt x="246" y="372"/>
                    </a:lnTo>
                    <a:lnTo>
                      <a:pt x="215" y="419"/>
                    </a:lnTo>
                    <a:lnTo>
                      <a:pt x="190" y="470"/>
                    </a:lnTo>
                    <a:lnTo>
                      <a:pt x="168" y="524"/>
                    </a:lnTo>
                    <a:lnTo>
                      <a:pt x="153" y="579"/>
                    </a:lnTo>
                    <a:lnTo>
                      <a:pt x="144" y="638"/>
                    </a:lnTo>
                    <a:lnTo>
                      <a:pt x="141" y="697"/>
                    </a:lnTo>
                    <a:lnTo>
                      <a:pt x="144" y="758"/>
                    </a:lnTo>
                    <a:lnTo>
                      <a:pt x="153" y="816"/>
                    </a:lnTo>
                    <a:lnTo>
                      <a:pt x="169" y="873"/>
                    </a:lnTo>
                    <a:lnTo>
                      <a:pt x="191" y="927"/>
                    </a:lnTo>
                    <a:lnTo>
                      <a:pt x="217" y="978"/>
                    </a:lnTo>
                    <a:lnTo>
                      <a:pt x="248" y="1026"/>
                    </a:lnTo>
                    <a:lnTo>
                      <a:pt x="284" y="1069"/>
                    </a:lnTo>
                    <a:lnTo>
                      <a:pt x="325" y="1110"/>
                    </a:lnTo>
                    <a:lnTo>
                      <a:pt x="369" y="1146"/>
                    </a:lnTo>
                    <a:lnTo>
                      <a:pt x="417" y="1178"/>
                    </a:lnTo>
                    <a:lnTo>
                      <a:pt x="468" y="1205"/>
                    </a:lnTo>
                    <a:lnTo>
                      <a:pt x="522" y="1226"/>
                    </a:lnTo>
                    <a:lnTo>
                      <a:pt x="578" y="1241"/>
                    </a:lnTo>
                    <a:lnTo>
                      <a:pt x="638" y="1250"/>
                    </a:lnTo>
                    <a:lnTo>
                      <a:pt x="697" y="1254"/>
                    </a:lnTo>
                    <a:lnTo>
                      <a:pt x="758" y="1250"/>
                    </a:lnTo>
                    <a:lnTo>
                      <a:pt x="815" y="1242"/>
                    </a:lnTo>
                    <a:lnTo>
                      <a:pt x="872" y="1226"/>
                    </a:lnTo>
                    <a:lnTo>
                      <a:pt x="925" y="1206"/>
                    </a:lnTo>
                    <a:lnTo>
                      <a:pt x="975" y="1179"/>
                    </a:lnTo>
                    <a:lnTo>
                      <a:pt x="1023" y="1148"/>
                    </a:lnTo>
                    <a:lnTo>
                      <a:pt x="1066" y="1113"/>
                    </a:lnTo>
                    <a:lnTo>
                      <a:pt x="1107" y="1074"/>
                    </a:lnTo>
                    <a:lnTo>
                      <a:pt x="1143" y="1030"/>
                    </a:lnTo>
                    <a:lnTo>
                      <a:pt x="1175" y="983"/>
                    </a:lnTo>
                    <a:lnTo>
                      <a:pt x="1201" y="933"/>
                    </a:lnTo>
                    <a:lnTo>
                      <a:pt x="1223" y="880"/>
                    </a:lnTo>
                    <a:lnTo>
                      <a:pt x="1239" y="825"/>
                    </a:lnTo>
                    <a:lnTo>
                      <a:pt x="1249" y="767"/>
                    </a:lnTo>
                    <a:lnTo>
                      <a:pt x="697" y="767"/>
                    </a:lnTo>
                    <a:lnTo>
                      <a:pt x="679" y="765"/>
                    </a:lnTo>
                    <a:lnTo>
                      <a:pt x="662" y="758"/>
                    </a:lnTo>
                    <a:lnTo>
                      <a:pt x="648" y="747"/>
                    </a:lnTo>
                    <a:lnTo>
                      <a:pt x="636" y="732"/>
                    </a:lnTo>
                    <a:lnTo>
                      <a:pt x="630" y="716"/>
                    </a:lnTo>
                    <a:lnTo>
                      <a:pt x="628" y="697"/>
                    </a:lnTo>
                    <a:lnTo>
                      <a:pt x="628" y="145"/>
                    </a:lnTo>
                    <a:close/>
                    <a:moveTo>
                      <a:pt x="697" y="0"/>
                    </a:moveTo>
                    <a:lnTo>
                      <a:pt x="716" y="2"/>
                    </a:lnTo>
                    <a:lnTo>
                      <a:pt x="733" y="10"/>
                    </a:lnTo>
                    <a:lnTo>
                      <a:pt x="747" y="20"/>
                    </a:lnTo>
                    <a:lnTo>
                      <a:pt x="759" y="34"/>
                    </a:lnTo>
                    <a:lnTo>
                      <a:pt x="765" y="51"/>
                    </a:lnTo>
                    <a:lnTo>
                      <a:pt x="768" y="70"/>
                    </a:lnTo>
                    <a:lnTo>
                      <a:pt x="768" y="627"/>
                    </a:lnTo>
                    <a:lnTo>
                      <a:pt x="1325" y="627"/>
                    </a:lnTo>
                    <a:lnTo>
                      <a:pt x="1343" y="629"/>
                    </a:lnTo>
                    <a:lnTo>
                      <a:pt x="1360" y="636"/>
                    </a:lnTo>
                    <a:lnTo>
                      <a:pt x="1375" y="647"/>
                    </a:lnTo>
                    <a:lnTo>
                      <a:pt x="1385" y="662"/>
                    </a:lnTo>
                    <a:lnTo>
                      <a:pt x="1392" y="678"/>
                    </a:lnTo>
                    <a:lnTo>
                      <a:pt x="1395" y="697"/>
                    </a:lnTo>
                    <a:lnTo>
                      <a:pt x="1392" y="764"/>
                    </a:lnTo>
                    <a:lnTo>
                      <a:pt x="1382" y="829"/>
                    </a:lnTo>
                    <a:lnTo>
                      <a:pt x="1367" y="893"/>
                    </a:lnTo>
                    <a:lnTo>
                      <a:pt x="1346" y="954"/>
                    </a:lnTo>
                    <a:lnTo>
                      <a:pt x="1320" y="1012"/>
                    </a:lnTo>
                    <a:lnTo>
                      <a:pt x="1289" y="1066"/>
                    </a:lnTo>
                    <a:lnTo>
                      <a:pt x="1252" y="1118"/>
                    </a:lnTo>
                    <a:lnTo>
                      <a:pt x="1212" y="1167"/>
                    </a:lnTo>
                    <a:lnTo>
                      <a:pt x="1167" y="1212"/>
                    </a:lnTo>
                    <a:lnTo>
                      <a:pt x="1119" y="1252"/>
                    </a:lnTo>
                    <a:lnTo>
                      <a:pt x="1067" y="1288"/>
                    </a:lnTo>
                    <a:lnTo>
                      <a:pt x="1012" y="1320"/>
                    </a:lnTo>
                    <a:lnTo>
                      <a:pt x="953" y="1345"/>
                    </a:lnTo>
                    <a:lnTo>
                      <a:pt x="893" y="1366"/>
                    </a:lnTo>
                    <a:lnTo>
                      <a:pt x="830" y="1381"/>
                    </a:lnTo>
                    <a:lnTo>
                      <a:pt x="765" y="1391"/>
                    </a:lnTo>
                    <a:lnTo>
                      <a:pt x="697" y="1394"/>
                    </a:lnTo>
                    <a:lnTo>
                      <a:pt x="630" y="1391"/>
                    </a:lnTo>
                    <a:lnTo>
                      <a:pt x="565" y="1381"/>
                    </a:lnTo>
                    <a:lnTo>
                      <a:pt x="502" y="1366"/>
                    </a:lnTo>
                    <a:lnTo>
                      <a:pt x="442" y="1345"/>
                    </a:lnTo>
                    <a:lnTo>
                      <a:pt x="383" y="1320"/>
                    </a:lnTo>
                    <a:lnTo>
                      <a:pt x="328" y="1288"/>
                    </a:lnTo>
                    <a:lnTo>
                      <a:pt x="276" y="1252"/>
                    </a:lnTo>
                    <a:lnTo>
                      <a:pt x="228" y="1212"/>
                    </a:lnTo>
                    <a:lnTo>
                      <a:pt x="183" y="1167"/>
                    </a:lnTo>
                    <a:lnTo>
                      <a:pt x="143" y="1118"/>
                    </a:lnTo>
                    <a:lnTo>
                      <a:pt x="107" y="1066"/>
                    </a:lnTo>
                    <a:lnTo>
                      <a:pt x="76" y="1012"/>
                    </a:lnTo>
                    <a:lnTo>
                      <a:pt x="49" y="954"/>
                    </a:lnTo>
                    <a:lnTo>
                      <a:pt x="28" y="893"/>
                    </a:lnTo>
                    <a:lnTo>
                      <a:pt x="13" y="829"/>
                    </a:lnTo>
                    <a:lnTo>
                      <a:pt x="3" y="764"/>
                    </a:lnTo>
                    <a:lnTo>
                      <a:pt x="0" y="697"/>
                    </a:lnTo>
                    <a:lnTo>
                      <a:pt x="3" y="630"/>
                    </a:lnTo>
                    <a:lnTo>
                      <a:pt x="13" y="565"/>
                    </a:lnTo>
                    <a:lnTo>
                      <a:pt x="28" y="501"/>
                    </a:lnTo>
                    <a:lnTo>
                      <a:pt x="49" y="441"/>
                    </a:lnTo>
                    <a:lnTo>
                      <a:pt x="76" y="382"/>
                    </a:lnTo>
                    <a:lnTo>
                      <a:pt x="107" y="328"/>
                    </a:lnTo>
                    <a:lnTo>
                      <a:pt x="143" y="276"/>
                    </a:lnTo>
                    <a:lnTo>
                      <a:pt x="183" y="227"/>
                    </a:lnTo>
                    <a:lnTo>
                      <a:pt x="228" y="182"/>
                    </a:lnTo>
                    <a:lnTo>
                      <a:pt x="276" y="142"/>
                    </a:lnTo>
                    <a:lnTo>
                      <a:pt x="328" y="107"/>
                    </a:lnTo>
                    <a:lnTo>
                      <a:pt x="383" y="75"/>
                    </a:lnTo>
                    <a:lnTo>
                      <a:pt x="442" y="49"/>
                    </a:lnTo>
                    <a:lnTo>
                      <a:pt x="502" y="28"/>
                    </a:lnTo>
                    <a:lnTo>
                      <a:pt x="565" y="12"/>
                    </a:lnTo>
                    <a:lnTo>
                      <a:pt x="630" y="3"/>
                    </a:lnTo>
                    <a:lnTo>
                      <a:pt x="69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5829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48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D3E589F-B0C1-7C16-FB42-38D9288C8922}"/>
                </a:ext>
              </a:extLst>
            </p:cNvPr>
            <p:cNvGrpSpPr/>
            <p:nvPr/>
          </p:nvGrpSpPr>
          <p:grpSpPr>
            <a:xfrm>
              <a:off x="7710308" y="1938538"/>
              <a:ext cx="516871" cy="591925"/>
              <a:chOff x="9990138" y="2690813"/>
              <a:chExt cx="481013" cy="550863"/>
            </a:xfrm>
            <a:solidFill>
              <a:schemeClr val="bg1"/>
            </a:solidFill>
          </p:grpSpPr>
          <p:sp>
            <p:nvSpPr>
              <p:cNvPr id="14" name="Freeform 107">
                <a:extLst>
                  <a:ext uri="{FF2B5EF4-FFF2-40B4-BE49-F238E27FC236}">
                    <a16:creationId xmlns:a16="http://schemas.microsoft.com/office/drawing/2014/main" id="{6C81940A-E06F-1530-EC4C-E9F0CC7DD9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1901" y="3182938"/>
                <a:ext cx="219075" cy="58738"/>
              </a:xfrm>
              <a:custGeom>
                <a:avLst/>
                <a:gdLst>
                  <a:gd name="T0" fmla="*/ 689 w 1378"/>
                  <a:gd name="T1" fmla="*/ 0 h 371"/>
                  <a:gd name="T2" fmla="*/ 708 w 1378"/>
                  <a:gd name="T3" fmla="*/ 2 h 371"/>
                  <a:gd name="T4" fmla="*/ 724 w 1378"/>
                  <a:gd name="T5" fmla="*/ 10 h 371"/>
                  <a:gd name="T6" fmla="*/ 739 w 1378"/>
                  <a:gd name="T7" fmla="*/ 20 h 371"/>
                  <a:gd name="T8" fmla="*/ 749 w 1378"/>
                  <a:gd name="T9" fmla="*/ 35 h 371"/>
                  <a:gd name="T10" fmla="*/ 757 w 1378"/>
                  <a:gd name="T11" fmla="*/ 51 h 371"/>
                  <a:gd name="T12" fmla="*/ 759 w 1378"/>
                  <a:gd name="T13" fmla="*/ 70 h 371"/>
                  <a:gd name="T14" fmla="*/ 759 w 1378"/>
                  <a:gd name="T15" fmla="*/ 230 h 371"/>
                  <a:gd name="T16" fmla="*/ 1307 w 1378"/>
                  <a:gd name="T17" fmla="*/ 230 h 371"/>
                  <a:gd name="T18" fmla="*/ 1326 w 1378"/>
                  <a:gd name="T19" fmla="*/ 232 h 371"/>
                  <a:gd name="T20" fmla="*/ 1343 w 1378"/>
                  <a:gd name="T21" fmla="*/ 239 h 371"/>
                  <a:gd name="T22" fmla="*/ 1357 w 1378"/>
                  <a:gd name="T23" fmla="*/ 250 h 371"/>
                  <a:gd name="T24" fmla="*/ 1368 w 1378"/>
                  <a:gd name="T25" fmla="*/ 265 h 371"/>
                  <a:gd name="T26" fmla="*/ 1375 w 1378"/>
                  <a:gd name="T27" fmla="*/ 282 h 371"/>
                  <a:gd name="T28" fmla="*/ 1378 w 1378"/>
                  <a:gd name="T29" fmla="*/ 300 h 371"/>
                  <a:gd name="T30" fmla="*/ 1376 w 1378"/>
                  <a:gd name="T31" fmla="*/ 319 h 371"/>
                  <a:gd name="T32" fmla="*/ 1368 w 1378"/>
                  <a:gd name="T33" fmla="*/ 336 h 371"/>
                  <a:gd name="T34" fmla="*/ 1358 w 1378"/>
                  <a:gd name="T35" fmla="*/ 349 h 371"/>
                  <a:gd name="T36" fmla="*/ 1343 w 1378"/>
                  <a:gd name="T37" fmla="*/ 361 h 371"/>
                  <a:gd name="T38" fmla="*/ 1326 w 1378"/>
                  <a:gd name="T39" fmla="*/ 367 h 371"/>
                  <a:gd name="T40" fmla="*/ 1308 w 1378"/>
                  <a:gd name="T41" fmla="*/ 371 h 371"/>
                  <a:gd name="T42" fmla="*/ 71 w 1378"/>
                  <a:gd name="T43" fmla="*/ 371 h 371"/>
                  <a:gd name="T44" fmla="*/ 52 w 1378"/>
                  <a:gd name="T45" fmla="*/ 367 h 371"/>
                  <a:gd name="T46" fmla="*/ 35 w 1378"/>
                  <a:gd name="T47" fmla="*/ 361 h 371"/>
                  <a:gd name="T48" fmla="*/ 21 w 1378"/>
                  <a:gd name="T49" fmla="*/ 349 h 371"/>
                  <a:gd name="T50" fmla="*/ 9 w 1378"/>
                  <a:gd name="T51" fmla="*/ 336 h 371"/>
                  <a:gd name="T52" fmla="*/ 3 w 1378"/>
                  <a:gd name="T53" fmla="*/ 319 h 371"/>
                  <a:gd name="T54" fmla="*/ 0 w 1378"/>
                  <a:gd name="T55" fmla="*/ 300 h 371"/>
                  <a:gd name="T56" fmla="*/ 3 w 1378"/>
                  <a:gd name="T57" fmla="*/ 282 h 371"/>
                  <a:gd name="T58" fmla="*/ 9 w 1378"/>
                  <a:gd name="T59" fmla="*/ 265 h 371"/>
                  <a:gd name="T60" fmla="*/ 21 w 1378"/>
                  <a:gd name="T61" fmla="*/ 250 h 371"/>
                  <a:gd name="T62" fmla="*/ 35 w 1378"/>
                  <a:gd name="T63" fmla="*/ 239 h 371"/>
                  <a:gd name="T64" fmla="*/ 52 w 1378"/>
                  <a:gd name="T65" fmla="*/ 232 h 371"/>
                  <a:gd name="T66" fmla="*/ 71 w 1378"/>
                  <a:gd name="T67" fmla="*/ 230 h 371"/>
                  <a:gd name="T68" fmla="*/ 618 w 1378"/>
                  <a:gd name="T69" fmla="*/ 230 h 371"/>
                  <a:gd name="T70" fmla="*/ 618 w 1378"/>
                  <a:gd name="T71" fmla="*/ 70 h 371"/>
                  <a:gd name="T72" fmla="*/ 621 w 1378"/>
                  <a:gd name="T73" fmla="*/ 51 h 371"/>
                  <a:gd name="T74" fmla="*/ 627 w 1378"/>
                  <a:gd name="T75" fmla="*/ 35 h 371"/>
                  <a:gd name="T76" fmla="*/ 639 w 1378"/>
                  <a:gd name="T77" fmla="*/ 20 h 371"/>
                  <a:gd name="T78" fmla="*/ 653 w 1378"/>
                  <a:gd name="T79" fmla="*/ 10 h 371"/>
                  <a:gd name="T80" fmla="*/ 670 w 1378"/>
                  <a:gd name="T81" fmla="*/ 2 h 371"/>
                  <a:gd name="T82" fmla="*/ 689 w 1378"/>
                  <a:gd name="T83" fmla="*/ 0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78" h="371">
                    <a:moveTo>
                      <a:pt x="689" y="0"/>
                    </a:moveTo>
                    <a:lnTo>
                      <a:pt x="708" y="2"/>
                    </a:lnTo>
                    <a:lnTo>
                      <a:pt x="724" y="10"/>
                    </a:lnTo>
                    <a:lnTo>
                      <a:pt x="739" y="20"/>
                    </a:lnTo>
                    <a:lnTo>
                      <a:pt x="749" y="35"/>
                    </a:lnTo>
                    <a:lnTo>
                      <a:pt x="757" y="51"/>
                    </a:lnTo>
                    <a:lnTo>
                      <a:pt x="759" y="70"/>
                    </a:lnTo>
                    <a:lnTo>
                      <a:pt x="759" y="230"/>
                    </a:lnTo>
                    <a:lnTo>
                      <a:pt x="1307" y="230"/>
                    </a:lnTo>
                    <a:lnTo>
                      <a:pt x="1326" y="232"/>
                    </a:lnTo>
                    <a:lnTo>
                      <a:pt x="1343" y="239"/>
                    </a:lnTo>
                    <a:lnTo>
                      <a:pt x="1357" y="250"/>
                    </a:lnTo>
                    <a:lnTo>
                      <a:pt x="1368" y="265"/>
                    </a:lnTo>
                    <a:lnTo>
                      <a:pt x="1375" y="282"/>
                    </a:lnTo>
                    <a:lnTo>
                      <a:pt x="1378" y="300"/>
                    </a:lnTo>
                    <a:lnTo>
                      <a:pt x="1376" y="319"/>
                    </a:lnTo>
                    <a:lnTo>
                      <a:pt x="1368" y="336"/>
                    </a:lnTo>
                    <a:lnTo>
                      <a:pt x="1358" y="349"/>
                    </a:lnTo>
                    <a:lnTo>
                      <a:pt x="1343" y="361"/>
                    </a:lnTo>
                    <a:lnTo>
                      <a:pt x="1326" y="367"/>
                    </a:lnTo>
                    <a:lnTo>
                      <a:pt x="1308" y="371"/>
                    </a:lnTo>
                    <a:lnTo>
                      <a:pt x="71" y="371"/>
                    </a:lnTo>
                    <a:lnTo>
                      <a:pt x="52" y="367"/>
                    </a:lnTo>
                    <a:lnTo>
                      <a:pt x="35" y="361"/>
                    </a:lnTo>
                    <a:lnTo>
                      <a:pt x="21" y="349"/>
                    </a:lnTo>
                    <a:lnTo>
                      <a:pt x="9" y="336"/>
                    </a:lnTo>
                    <a:lnTo>
                      <a:pt x="3" y="319"/>
                    </a:lnTo>
                    <a:lnTo>
                      <a:pt x="0" y="300"/>
                    </a:lnTo>
                    <a:lnTo>
                      <a:pt x="3" y="282"/>
                    </a:lnTo>
                    <a:lnTo>
                      <a:pt x="9" y="265"/>
                    </a:lnTo>
                    <a:lnTo>
                      <a:pt x="21" y="250"/>
                    </a:lnTo>
                    <a:lnTo>
                      <a:pt x="35" y="239"/>
                    </a:lnTo>
                    <a:lnTo>
                      <a:pt x="52" y="232"/>
                    </a:lnTo>
                    <a:lnTo>
                      <a:pt x="71" y="230"/>
                    </a:lnTo>
                    <a:lnTo>
                      <a:pt x="618" y="230"/>
                    </a:lnTo>
                    <a:lnTo>
                      <a:pt x="618" y="70"/>
                    </a:lnTo>
                    <a:lnTo>
                      <a:pt x="621" y="51"/>
                    </a:lnTo>
                    <a:lnTo>
                      <a:pt x="627" y="35"/>
                    </a:lnTo>
                    <a:lnTo>
                      <a:pt x="639" y="20"/>
                    </a:lnTo>
                    <a:lnTo>
                      <a:pt x="653" y="10"/>
                    </a:lnTo>
                    <a:lnTo>
                      <a:pt x="670" y="2"/>
                    </a:lnTo>
                    <a:lnTo>
                      <a:pt x="68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5829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48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" name="Freeform 108">
                <a:extLst>
                  <a:ext uri="{FF2B5EF4-FFF2-40B4-BE49-F238E27FC236}">
                    <a16:creationId xmlns:a16="http://schemas.microsoft.com/office/drawing/2014/main" id="{B4F5A366-AAC8-1D27-20F5-10D3D5C9B0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90138" y="2809875"/>
                <a:ext cx="481013" cy="347663"/>
              </a:xfrm>
              <a:custGeom>
                <a:avLst/>
                <a:gdLst>
                  <a:gd name="T0" fmla="*/ 1388 w 3034"/>
                  <a:gd name="T1" fmla="*/ 1364 h 2187"/>
                  <a:gd name="T2" fmla="*/ 1263 w 3034"/>
                  <a:gd name="T3" fmla="*/ 1465 h 2187"/>
                  <a:gd name="T4" fmla="*/ 1808 w 3034"/>
                  <a:gd name="T5" fmla="*/ 1577 h 2187"/>
                  <a:gd name="T6" fmla="*/ 1732 w 3034"/>
                  <a:gd name="T7" fmla="*/ 1434 h 2187"/>
                  <a:gd name="T8" fmla="*/ 1594 w 3034"/>
                  <a:gd name="T9" fmla="*/ 1351 h 2187"/>
                  <a:gd name="T10" fmla="*/ 2873 w 3034"/>
                  <a:gd name="T11" fmla="*/ 0 h 2187"/>
                  <a:gd name="T12" fmla="*/ 2986 w 3034"/>
                  <a:gd name="T13" fmla="*/ 47 h 2187"/>
                  <a:gd name="T14" fmla="*/ 3034 w 3034"/>
                  <a:gd name="T15" fmla="*/ 160 h 2187"/>
                  <a:gd name="T16" fmla="*/ 3006 w 3034"/>
                  <a:gd name="T17" fmla="*/ 2117 h 2187"/>
                  <a:gd name="T18" fmla="*/ 2906 w 3034"/>
                  <a:gd name="T19" fmla="*/ 2184 h 2187"/>
                  <a:gd name="T20" fmla="*/ 98 w 3034"/>
                  <a:gd name="T21" fmla="*/ 2175 h 2187"/>
                  <a:gd name="T22" fmla="*/ 13 w 3034"/>
                  <a:gd name="T23" fmla="*/ 2089 h 2187"/>
                  <a:gd name="T24" fmla="*/ 2 w 3034"/>
                  <a:gd name="T25" fmla="*/ 1625 h 2187"/>
                  <a:gd name="T26" fmla="*/ 51 w 3034"/>
                  <a:gd name="T27" fmla="*/ 1576 h 2187"/>
                  <a:gd name="T28" fmla="*/ 645 w 3034"/>
                  <a:gd name="T29" fmla="*/ 1577 h 2187"/>
                  <a:gd name="T30" fmla="*/ 716 w 3034"/>
                  <a:gd name="T31" fmla="*/ 1411 h 2187"/>
                  <a:gd name="T32" fmla="*/ 851 w 3034"/>
                  <a:gd name="T33" fmla="*/ 1296 h 2187"/>
                  <a:gd name="T34" fmla="*/ 1030 w 3034"/>
                  <a:gd name="T35" fmla="*/ 1252 h 2187"/>
                  <a:gd name="T36" fmla="*/ 1090 w 3034"/>
                  <a:gd name="T37" fmla="*/ 1287 h 2187"/>
                  <a:gd name="T38" fmla="*/ 1090 w 3034"/>
                  <a:gd name="T39" fmla="*/ 1358 h 2187"/>
                  <a:gd name="T40" fmla="*/ 1030 w 3034"/>
                  <a:gd name="T41" fmla="*/ 1393 h 2187"/>
                  <a:gd name="T42" fmla="*/ 892 w 3034"/>
                  <a:gd name="T43" fmla="*/ 1434 h 2187"/>
                  <a:gd name="T44" fmla="*/ 801 w 3034"/>
                  <a:gd name="T45" fmla="*/ 1542 h 2187"/>
                  <a:gd name="T46" fmla="*/ 1096 w 3034"/>
                  <a:gd name="T47" fmla="*/ 1482 h 2187"/>
                  <a:gd name="T48" fmla="*/ 1200 w 3034"/>
                  <a:gd name="T49" fmla="*/ 1324 h 2187"/>
                  <a:gd name="T50" fmla="*/ 1362 w 3034"/>
                  <a:gd name="T51" fmla="*/ 1224 h 2187"/>
                  <a:gd name="T52" fmla="*/ 1432 w 3034"/>
                  <a:gd name="T53" fmla="*/ 1206 h 2187"/>
                  <a:gd name="T54" fmla="*/ 1519 w 3034"/>
                  <a:gd name="T55" fmla="*/ 1199 h 2187"/>
                  <a:gd name="T56" fmla="*/ 1695 w 3034"/>
                  <a:gd name="T57" fmla="*/ 1238 h 2187"/>
                  <a:gd name="T58" fmla="*/ 1849 w 3034"/>
                  <a:gd name="T59" fmla="*/ 1356 h 2187"/>
                  <a:gd name="T60" fmla="*/ 1940 w 3034"/>
                  <a:gd name="T61" fmla="*/ 1528 h 2187"/>
                  <a:gd name="T62" fmla="*/ 2201 w 3034"/>
                  <a:gd name="T63" fmla="*/ 1511 h 2187"/>
                  <a:gd name="T64" fmla="*/ 2096 w 3034"/>
                  <a:gd name="T65" fmla="*/ 1417 h 2187"/>
                  <a:gd name="T66" fmla="*/ 1970 w 3034"/>
                  <a:gd name="T67" fmla="*/ 1391 h 2187"/>
                  <a:gd name="T68" fmla="*/ 1920 w 3034"/>
                  <a:gd name="T69" fmla="*/ 1342 h 2187"/>
                  <a:gd name="T70" fmla="*/ 1938 w 3034"/>
                  <a:gd name="T71" fmla="*/ 1273 h 2187"/>
                  <a:gd name="T72" fmla="*/ 2035 w 3034"/>
                  <a:gd name="T73" fmla="*/ 1255 h 2187"/>
                  <a:gd name="T74" fmla="*/ 2206 w 3034"/>
                  <a:gd name="T75" fmla="*/ 1319 h 2187"/>
                  <a:gd name="T76" fmla="*/ 2328 w 3034"/>
                  <a:gd name="T77" fmla="*/ 1449 h 2187"/>
                  <a:gd name="T78" fmla="*/ 2674 w 3034"/>
                  <a:gd name="T79" fmla="*/ 1577 h 2187"/>
                  <a:gd name="T80" fmla="*/ 2734 w 3034"/>
                  <a:gd name="T81" fmla="*/ 1612 h 2187"/>
                  <a:gd name="T82" fmla="*/ 2734 w 3034"/>
                  <a:gd name="T83" fmla="*/ 1683 h 2187"/>
                  <a:gd name="T84" fmla="*/ 2674 w 3034"/>
                  <a:gd name="T85" fmla="*/ 1718 h 2187"/>
                  <a:gd name="T86" fmla="*/ 150 w 3034"/>
                  <a:gd name="T87" fmla="*/ 2045 h 2187"/>
                  <a:gd name="T88" fmla="*/ 2891 w 3034"/>
                  <a:gd name="T89" fmla="*/ 2037 h 2187"/>
                  <a:gd name="T90" fmla="*/ 2883 w 3034"/>
                  <a:gd name="T91" fmla="*/ 143 h 2187"/>
                  <a:gd name="T92" fmla="*/ 2078 w 3034"/>
                  <a:gd name="T93" fmla="*/ 131 h 2187"/>
                  <a:gd name="T94" fmla="*/ 2044 w 3034"/>
                  <a:gd name="T95" fmla="*/ 70 h 2187"/>
                  <a:gd name="T96" fmla="*/ 2078 w 3034"/>
                  <a:gd name="T97" fmla="*/ 9 h 2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034" h="2187">
                    <a:moveTo>
                      <a:pt x="1510" y="1339"/>
                    </a:moveTo>
                    <a:lnTo>
                      <a:pt x="1467" y="1342"/>
                    </a:lnTo>
                    <a:lnTo>
                      <a:pt x="1427" y="1351"/>
                    </a:lnTo>
                    <a:lnTo>
                      <a:pt x="1388" y="1364"/>
                    </a:lnTo>
                    <a:lnTo>
                      <a:pt x="1352" y="1383"/>
                    </a:lnTo>
                    <a:lnTo>
                      <a:pt x="1318" y="1407"/>
                    </a:lnTo>
                    <a:lnTo>
                      <a:pt x="1288" y="1434"/>
                    </a:lnTo>
                    <a:lnTo>
                      <a:pt x="1263" y="1465"/>
                    </a:lnTo>
                    <a:lnTo>
                      <a:pt x="1242" y="1500"/>
                    </a:lnTo>
                    <a:lnTo>
                      <a:pt x="1225" y="1537"/>
                    </a:lnTo>
                    <a:lnTo>
                      <a:pt x="1213" y="1577"/>
                    </a:lnTo>
                    <a:lnTo>
                      <a:pt x="1808" y="1577"/>
                    </a:lnTo>
                    <a:lnTo>
                      <a:pt x="1795" y="1537"/>
                    </a:lnTo>
                    <a:lnTo>
                      <a:pt x="1778" y="1500"/>
                    </a:lnTo>
                    <a:lnTo>
                      <a:pt x="1757" y="1465"/>
                    </a:lnTo>
                    <a:lnTo>
                      <a:pt x="1732" y="1434"/>
                    </a:lnTo>
                    <a:lnTo>
                      <a:pt x="1702" y="1407"/>
                    </a:lnTo>
                    <a:lnTo>
                      <a:pt x="1669" y="1383"/>
                    </a:lnTo>
                    <a:lnTo>
                      <a:pt x="1633" y="1364"/>
                    </a:lnTo>
                    <a:lnTo>
                      <a:pt x="1594" y="1351"/>
                    </a:lnTo>
                    <a:lnTo>
                      <a:pt x="1553" y="1342"/>
                    </a:lnTo>
                    <a:lnTo>
                      <a:pt x="1510" y="1339"/>
                    </a:lnTo>
                    <a:close/>
                    <a:moveTo>
                      <a:pt x="2114" y="0"/>
                    </a:moveTo>
                    <a:lnTo>
                      <a:pt x="2873" y="0"/>
                    </a:lnTo>
                    <a:lnTo>
                      <a:pt x="2906" y="3"/>
                    </a:lnTo>
                    <a:lnTo>
                      <a:pt x="2935" y="12"/>
                    </a:lnTo>
                    <a:lnTo>
                      <a:pt x="2963" y="27"/>
                    </a:lnTo>
                    <a:lnTo>
                      <a:pt x="2986" y="47"/>
                    </a:lnTo>
                    <a:lnTo>
                      <a:pt x="3006" y="71"/>
                    </a:lnTo>
                    <a:lnTo>
                      <a:pt x="3021" y="98"/>
                    </a:lnTo>
                    <a:lnTo>
                      <a:pt x="3030" y="128"/>
                    </a:lnTo>
                    <a:lnTo>
                      <a:pt x="3034" y="160"/>
                    </a:lnTo>
                    <a:lnTo>
                      <a:pt x="3034" y="2027"/>
                    </a:lnTo>
                    <a:lnTo>
                      <a:pt x="3030" y="2058"/>
                    </a:lnTo>
                    <a:lnTo>
                      <a:pt x="3021" y="2089"/>
                    </a:lnTo>
                    <a:lnTo>
                      <a:pt x="3006" y="2117"/>
                    </a:lnTo>
                    <a:lnTo>
                      <a:pt x="2986" y="2140"/>
                    </a:lnTo>
                    <a:lnTo>
                      <a:pt x="2963" y="2160"/>
                    </a:lnTo>
                    <a:lnTo>
                      <a:pt x="2935" y="2175"/>
                    </a:lnTo>
                    <a:lnTo>
                      <a:pt x="2906" y="2184"/>
                    </a:lnTo>
                    <a:lnTo>
                      <a:pt x="2873" y="2187"/>
                    </a:lnTo>
                    <a:lnTo>
                      <a:pt x="161" y="2187"/>
                    </a:lnTo>
                    <a:lnTo>
                      <a:pt x="128" y="2184"/>
                    </a:lnTo>
                    <a:lnTo>
                      <a:pt x="98" y="2175"/>
                    </a:lnTo>
                    <a:lnTo>
                      <a:pt x="71" y="2160"/>
                    </a:lnTo>
                    <a:lnTo>
                      <a:pt x="47" y="2140"/>
                    </a:lnTo>
                    <a:lnTo>
                      <a:pt x="28" y="2117"/>
                    </a:lnTo>
                    <a:lnTo>
                      <a:pt x="13" y="2089"/>
                    </a:lnTo>
                    <a:lnTo>
                      <a:pt x="3" y="2058"/>
                    </a:lnTo>
                    <a:lnTo>
                      <a:pt x="0" y="2027"/>
                    </a:lnTo>
                    <a:lnTo>
                      <a:pt x="0" y="1644"/>
                    </a:lnTo>
                    <a:lnTo>
                      <a:pt x="2" y="1625"/>
                    </a:lnTo>
                    <a:lnTo>
                      <a:pt x="10" y="1608"/>
                    </a:lnTo>
                    <a:lnTo>
                      <a:pt x="20" y="1594"/>
                    </a:lnTo>
                    <a:lnTo>
                      <a:pt x="34" y="1582"/>
                    </a:lnTo>
                    <a:lnTo>
                      <a:pt x="51" y="1576"/>
                    </a:lnTo>
                    <a:lnTo>
                      <a:pt x="70" y="1573"/>
                    </a:lnTo>
                    <a:lnTo>
                      <a:pt x="80" y="1574"/>
                    </a:lnTo>
                    <a:lnTo>
                      <a:pt x="91" y="1577"/>
                    </a:lnTo>
                    <a:lnTo>
                      <a:pt x="645" y="1577"/>
                    </a:lnTo>
                    <a:lnTo>
                      <a:pt x="655" y="1532"/>
                    </a:lnTo>
                    <a:lnTo>
                      <a:pt x="671" y="1489"/>
                    </a:lnTo>
                    <a:lnTo>
                      <a:pt x="691" y="1448"/>
                    </a:lnTo>
                    <a:lnTo>
                      <a:pt x="716" y="1411"/>
                    </a:lnTo>
                    <a:lnTo>
                      <a:pt x="744" y="1376"/>
                    </a:lnTo>
                    <a:lnTo>
                      <a:pt x="777" y="1345"/>
                    </a:lnTo>
                    <a:lnTo>
                      <a:pt x="813" y="1318"/>
                    </a:lnTo>
                    <a:lnTo>
                      <a:pt x="851" y="1296"/>
                    </a:lnTo>
                    <a:lnTo>
                      <a:pt x="893" y="1277"/>
                    </a:lnTo>
                    <a:lnTo>
                      <a:pt x="937" y="1264"/>
                    </a:lnTo>
                    <a:lnTo>
                      <a:pt x="982" y="1255"/>
                    </a:lnTo>
                    <a:lnTo>
                      <a:pt x="1030" y="1252"/>
                    </a:lnTo>
                    <a:lnTo>
                      <a:pt x="1049" y="1254"/>
                    </a:lnTo>
                    <a:lnTo>
                      <a:pt x="1066" y="1262"/>
                    </a:lnTo>
                    <a:lnTo>
                      <a:pt x="1080" y="1272"/>
                    </a:lnTo>
                    <a:lnTo>
                      <a:pt x="1090" y="1287"/>
                    </a:lnTo>
                    <a:lnTo>
                      <a:pt x="1098" y="1304"/>
                    </a:lnTo>
                    <a:lnTo>
                      <a:pt x="1100" y="1322"/>
                    </a:lnTo>
                    <a:lnTo>
                      <a:pt x="1098" y="1341"/>
                    </a:lnTo>
                    <a:lnTo>
                      <a:pt x="1090" y="1358"/>
                    </a:lnTo>
                    <a:lnTo>
                      <a:pt x="1080" y="1372"/>
                    </a:lnTo>
                    <a:lnTo>
                      <a:pt x="1066" y="1383"/>
                    </a:lnTo>
                    <a:lnTo>
                      <a:pt x="1049" y="1390"/>
                    </a:lnTo>
                    <a:lnTo>
                      <a:pt x="1030" y="1393"/>
                    </a:lnTo>
                    <a:lnTo>
                      <a:pt x="993" y="1395"/>
                    </a:lnTo>
                    <a:lnTo>
                      <a:pt x="957" y="1404"/>
                    </a:lnTo>
                    <a:lnTo>
                      <a:pt x="923" y="1416"/>
                    </a:lnTo>
                    <a:lnTo>
                      <a:pt x="892" y="1434"/>
                    </a:lnTo>
                    <a:lnTo>
                      <a:pt x="864" y="1456"/>
                    </a:lnTo>
                    <a:lnTo>
                      <a:pt x="838" y="1482"/>
                    </a:lnTo>
                    <a:lnTo>
                      <a:pt x="818" y="1510"/>
                    </a:lnTo>
                    <a:lnTo>
                      <a:pt x="801" y="1542"/>
                    </a:lnTo>
                    <a:lnTo>
                      <a:pt x="789" y="1577"/>
                    </a:lnTo>
                    <a:lnTo>
                      <a:pt x="1070" y="1577"/>
                    </a:lnTo>
                    <a:lnTo>
                      <a:pt x="1080" y="1528"/>
                    </a:lnTo>
                    <a:lnTo>
                      <a:pt x="1096" y="1482"/>
                    </a:lnTo>
                    <a:lnTo>
                      <a:pt x="1116" y="1438"/>
                    </a:lnTo>
                    <a:lnTo>
                      <a:pt x="1140" y="1397"/>
                    </a:lnTo>
                    <a:lnTo>
                      <a:pt x="1169" y="1359"/>
                    </a:lnTo>
                    <a:lnTo>
                      <a:pt x="1200" y="1324"/>
                    </a:lnTo>
                    <a:lnTo>
                      <a:pt x="1236" y="1292"/>
                    </a:lnTo>
                    <a:lnTo>
                      <a:pt x="1275" y="1265"/>
                    </a:lnTo>
                    <a:lnTo>
                      <a:pt x="1318" y="1242"/>
                    </a:lnTo>
                    <a:lnTo>
                      <a:pt x="1362" y="1224"/>
                    </a:lnTo>
                    <a:lnTo>
                      <a:pt x="1410" y="1210"/>
                    </a:lnTo>
                    <a:lnTo>
                      <a:pt x="1412" y="1209"/>
                    </a:lnTo>
                    <a:lnTo>
                      <a:pt x="1419" y="1208"/>
                    </a:lnTo>
                    <a:lnTo>
                      <a:pt x="1432" y="1206"/>
                    </a:lnTo>
                    <a:lnTo>
                      <a:pt x="1448" y="1204"/>
                    </a:lnTo>
                    <a:lnTo>
                      <a:pt x="1468" y="1201"/>
                    </a:lnTo>
                    <a:lnTo>
                      <a:pt x="1492" y="1199"/>
                    </a:lnTo>
                    <a:lnTo>
                      <a:pt x="1519" y="1199"/>
                    </a:lnTo>
                    <a:lnTo>
                      <a:pt x="1550" y="1200"/>
                    </a:lnTo>
                    <a:lnTo>
                      <a:pt x="1600" y="1208"/>
                    </a:lnTo>
                    <a:lnTo>
                      <a:pt x="1648" y="1220"/>
                    </a:lnTo>
                    <a:lnTo>
                      <a:pt x="1695" y="1238"/>
                    </a:lnTo>
                    <a:lnTo>
                      <a:pt x="1738" y="1262"/>
                    </a:lnTo>
                    <a:lnTo>
                      <a:pt x="1778" y="1289"/>
                    </a:lnTo>
                    <a:lnTo>
                      <a:pt x="1815" y="1320"/>
                    </a:lnTo>
                    <a:lnTo>
                      <a:pt x="1849" y="1356"/>
                    </a:lnTo>
                    <a:lnTo>
                      <a:pt x="1879" y="1394"/>
                    </a:lnTo>
                    <a:lnTo>
                      <a:pt x="1903" y="1436"/>
                    </a:lnTo>
                    <a:lnTo>
                      <a:pt x="1924" y="1481"/>
                    </a:lnTo>
                    <a:lnTo>
                      <a:pt x="1940" y="1528"/>
                    </a:lnTo>
                    <a:lnTo>
                      <a:pt x="1950" y="1577"/>
                    </a:lnTo>
                    <a:lnTo>
                      <a:pt x="2229" y="1577"/>
                    </a:lnTo>
                    <a:lnTo>
                      <a:pt x="2218" y="1543"/>
                    </a:lnTo>
                    <a:lnTo>
                      <a:pt x="2201" y="1511"/>
                    </a:lnTo>
                    <a:lnTo>
                      <a:pt x="2179" y="1483"/>
                    </a:lnTo>
                    <a:lnTo>
                      <a:pt x="2155" y="1456"/>
                    </a:lnTo>
                    <a:lnTo>
                      <a:pt x="2127" y="1435"/>
                    </a:lnTo>
                    <a:lnTo>
                      <a:pt x="2096" y="1417"/>
                    </a:lnTo>
                    <a:lnTo>
                      <a:pt x="2062" y="1405"/>
                    </a:lnTo>
                    <a:lnTo>
                      <a:pt x="2026" y="1396"/>
                    </a:lnTo>
                    <a:lnTo>
                      <a:pt x="1988" y="1393"/>
                    </a:lnTo>
                    <a:lnTo>
                      <a:pt x="1970" y="1391"/>
                    </a:lnTo>
                    <a:lnTo>
                      <a:pt x="1953" y="1383"/>
                    </a:lnTo>
                    <a:lnTo>
                      <a:pt x="1938" y="1373"/>
                    </a:lnTo>
                    <a:lnTo>
                      <a:pt x="1928" y="1359"/>
                    </a:lnTo>
                    <a:lnTo>
                      <a:pt x="1920" y="1342"/>
                    </a:lnTo>
                    <a:lnTo>
                      <a:pt x="1918" y="1323"/>
                    </a:lnTo>
                    <a:lnTo>
                      <a:pt x="1920" y="1304"/>
                    </a:lnTo>
                    <a:lnTo>
                      <a:pt x="1928" y="1287"/>
                    </a:lnTo>
                    <a:lnTo>
                      <a:pt x="1938" y="1273"/>
                    </a:lnTo>
                    <a:lnTo>
                      <a:pt x="1953" y="1263"/>
                    </a:lnTo>
                    <a:lnTo>
                      <a:pt x="1970" y="1255"/>
                    </a:lnTo>
                    <a:lnTo>
                      <a:pt x="1988" y="1253"/>
                    </a:lnTo>
                    <a:lnTo>
                      <a:pt x="2035" y="1255"/>
                    </a:lnTo>
                    <a:lnTo>
                      <a:pt x="2082" y="1264"/>
                    </a:lnTo>
                    <a:lnTo>
                      <a:pt x="2125" y="1278"/>
                    </a:lnTo>
                    <a:lnTo>
                      <a:pt x="2167" y="1296"/>
                    </a:lnTo>
                    <a:lnTo>
                      <a:pt x="2206" y="1319"/>
                    </a:lnTo>
                    <a:lnTo>
                      <a:pt x="2242" y="1346"/>
                    </a:lnTo>
                    <a:lnTo>
                      <a:pt x="2274" y="1377"/>
                    </a:lnTo>
                    <a:lnTo>
                      <a:pt x="2302" y="1412"/>
                    </a:lnTo>
                    <a:lnTo>
                      <a:pt x="2328" y="1449"/>
                    </a:lnTo>
                    <a:lnTo>
                      <a:pt x="2348" y="1489"/>
                    </a:lnTo>
                    <a:lnTo>
                      <a:pt x="2363" y="1533"/>
                    </a:lnTo>
                    <a:lnTo>
                      <a:pt x="2373" y="1577"/>
                    </a:lnTo>
                    <a:lnTo>
                      <a:pt x="2674" y="1577"/>
                    </a:lnTo>
                    <a:lnTo>
                      <a:pt x="2692" y="1580"/>
                    </a:lnTo>
                    <a:lnTo>
                      <a:pt x="2709" y="1588"/>
                    </a:lnTo>
                    <a:lnTo>
                      <a:pt x="2724" y="1598"/>
                    </a:lnTo>
                    <a:lnTo>
                      <a:pt x="2734" y="1612"/>
                    </a:lnTo>
                    <a:lnTo>
                      <a:pt x="2742" y="1629"/>
                    </a:lnTo>
                    <a:lnTo>
                      <a:pt x="2744" y="1648"/>
                    </a:lnTo>
                    <a:lnTo>
                      <a:pt x="2742" y="1667"/>
                    </a:lnTo>
                    <a:lnTo>
                      <a:pt x="2734" y="1683"/>
                    </a:lnTo>
                    <a:lnTo>
                      <a:pt x="2724" y="1698"/>
                    </a:lnTo>
                    <a:lnTo>
                      <a:pt x="2709" y="1708"/>
                    </a:lnTo>
                    <a:lnTo>
                      <a:pt x="2692" y="1716"/>
                    </a:lnTo>
                    <a:lnTo>
                      <a:pt x="2674" y="1718"/>
                    </a:lnTo>
                    <a:lnTo>
                      <a:pt x="140" y="1718"/>
                    </a:lnTo>
                    <a:lnTo>
                      <a:pt x="140" y="2027"/>
                    </a:lnTo>
                    <a:lnTo>
                      <a:pt x="143" y="2037"/>
                    </a:lnTo>
                    <a:lnTo>
                      <a:pt x="150" y="2045"/>
                    </a:lnTo>
                    <a:lnTo>
                      <a:pt x="161" y="2048"/>
                    </a:lnTo>
                    <a:lnTo>
                      <a:pt x="2873" y="2048"/>
                    </a:lnTo>
                    <a:lnTo>
                      <a:pt x="2883" y="2045"/>
                    </a:lnTo>
                    <a:lnTo>
                      <a:pt x="2891" y="2037"/>
                    </a:lnTo>
                    <a:lnTo>
                      <a:pt x="2893" y="2027"/>
                    </a:lnTo>
                    <a:lnTo>
                      <a:pt x="2893" y="160"/>
                    </a:lnTo>
                    <a:lnTo>
                      <a:pt x="2891" y="150"/>
                    </a:lnTo>
                    <a:lnTo>
                      <a:pt x="2883" y="143"/>
                    </a:lnTo>
                    <a:lnTo>
                      <a:pt x="2873" y="140"/>
                    </a:lnTo>
                    <a:lnTo>
                      <a:pt x="2114" y="140"/>
                    </a:lnTo>
                    <a:lnTo>
                      <a:pt x="2095" y="137"/>
                    </a:lnTo>
                    <a:lnTo>
                      <a:pt x="2078" y="131"/>
                    </a:lnTo>
                    <a:lnTo>
                      <a:pt x="2064" y="119"/>
                    </a:lnTo>
                    <a:lnTo>
                      <a:pt x="2053" y="105"/>
                    </a:lnTo>
                    <a:lnTo>
                      <a:pt x="2046" y="89"/>
                    </a:lnTo>
                    <a:lnTo>
                      <a:pt x="2044" y="70"/>
                    </a:lnTo>
                    <a:lnTo>
                      <a:pt x="2046" y="52"/>
                    </a:lnTo>
                    <a:lnTo>
                      <a:pt x="2053" y="35"/>
                    </a:lnTo>
                    <a:lnTo>
                      <a:pt x="2064" y="20"/>
                    </a:lnTo>
                    <a:lnTo>
                      <a:pt x="2078" y="9"/>
                    </a:lnTo>
                    <a:lnTo>
                      <a:pt x="2095" y="2"/>
                    </a:lnTo>
                    <a:lnTo>
                      <a:pt x="21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5829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48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 109">
                <a:extLst>
                  <a:ext uri="{FF2B5EF4-FFF2-40B4-BE49-F238E27FC236}">
                    <a16:creationId xmlns:a16="http://schemas.microsoft.com/office/drawing/2014/main" id="{9D33231E-5D1D-05E8-818D-5FBE45123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0144" y="2809875"/>
                <a:ext cx="157163" cy="231775"/>
              </a:xfrm>
              <a:custGeom>
                <a:avLst/>
                <a:gdLst>
                  <a:gd name="T0" fmla="*/ 161 w 993"/>
                  <a:gd name="T1" fmla="*/ 0 h 1455"/>
                  <a:gd name="T2" fmla="*/ 922 w 993"/>
                  <a:gd name="T3" fmla="*/ 0 h 1455"/>
                  <a:gd name="T4" fmla="*/ 941 w 993"/>
                  <a:gd name="T5" fmla="*/ 2 h 1455"/>
                  <a:gd name="T6" fmla="*/ 958 w 993"/>
                  <a:gd name="T7" fmla="*/ 9 h 1455"/>
                  <a:gd name="T8" fmla="*/ 972 w 993"/>
                  <a:gd name="T9" fmla="*/ 20 h 1455"/>
                  <a:gd name="T10" fmla="*/ 983 w 993"/>
                  <a:gd name="T11" fmla="*/ 35 h 1455"/>
                  <a:gd name="T12" fmla="*/ 990 w 993"/>
                  <a:gd name="T13" fmla="*/ 52 h 1455"/>
                  <a:gd name="T14" fmla="*/ 993 w 993"/>
                  <a:gd name="T15" fmla="*/ 70 h 1455"/>
                  <a:gd name="T16" fmla="*/ 990 w 993"/>
                  <a:gd name="T17" fmla="*/ 89 h 1455"/>
                  <a:gd name="T18" fmla="*/ 983 w 993"/>
                  <a:gd name="T19" fmla="*/ 105 h 1455"/>
                  <a:gd name="T20" fmla="*/ 972 w 993"/>
                  <a:gd name="T21" fmla="*/ 119 h 1455"/>
                  <a:gd name="T22" fmla="*/ 958 w 993"/>
                  <a:gd name="T23" fmla="*/ 131 h 1455"/>
                  <a:gd name="T24" fmla="*/ 941 w 993"/>
                  <a:gd name="T25" fmla="*/ 137 h 1455"/>
                  <a:gd name="T26" fmla="*/ 922 w 993"/>
                  <a:gd name="T27" fmla="*/ 140 h 1455"/>
                  <a:gd name="T28" fmla="*/ 161 w 993"/>
                  <a:gd name="T29" fmla="*/ 140 h 1455"/>
                  <a:gd name="T30" fmla="*/ 150 w 993"/>
                  <a:gd name="T31" fmla="*/ 143 h 1455"/>
                  <a:gd name="T32" fmla="*/ 143 w 993"/>
                  <a:gd name="T33" fmla="*/ 150 h 1455"/>
                  <a:gd name="T34" fmla="*/ 140 w 993"/>
                  <a:gd name="T35" fmla="*/ 160 h 1455"/>
                  <a:gd name="T36" fmla="*/ 140 w 993"/>
                  <a:gd name="T37" fmla="*/ 1384 h 1455"/>
                  <a:gd name="T38" fmla="*/ 138 w 993"/>
                  <a:gd name="T39" fmla="*/ 1404 h 1455"/>
                  <a:gd name="T40" fmla="*/ 130 w 993"/>
                  <a:gd name="T41" fmla="*/ 1420 h 1455"/>
                  <a:gd name="T42" fmla="*/ 120 w 993"/>
                  <a:gd name="T43" fmla="*/ 1434 h 1455"/>
                  <a:gd name="T44" fmla="*/ 105 w 993"/>
                  <a:gd name="T45" fmla="*/ 1446 h 1455"/>
                  <a:gd name="T46" fmla="*/ 89 w 993"/>
                  <a:gd name="T47" fmla="*/ 1452 h 1455"/>
                  <a:gd name="T48" fmla="*/ 70 w 993"/>
                  <a:gd name="T49" fmla="*/ 1455 h 1455"/>
                  <a:gd name="T50" fmla="*/ 51 w 993"/>
                  <a:gd name="T51" fmla="*/ 1452 h 1455"/>
                  <a:gd name="T52" fmla="*/ 34 w 993"/>
                  <a:gd name="T53" fmla="*/ 1446 h 1455"/>
                  <a:gd name="T54" fmla="*/ 20 w 993"/>
                  <a:gd name="T55" fmla="*/ 1434 h 1455"/>
                  <a:gd name="T56" fmla="*/ 10 w 993"/>
                  <a:gd name="T57" fmla="*/ 1420 h 1455"/>
                  <a:gd name="T58" fmla="*/ 2 w 993"/>
                  <a:gd name="T59" fmla="*/ 1404 h 1455"/>
                  <a:gd name="T60" fmla="*/ 0 w 993"/>
                  <a:gd name="T61" fmla="*/ 1384 h 1455"/>
                  <a:gd name="T62" fmla="*/ 0 w 993"/>
                  <a:gd name="T63" fmla="*/ 160 h 1455"/>
                  <a:gd name="T64" fmla="*/ 3 w 993"/>
                  <a:gd name="T65" fmla="*/ 128 h 1455"/>
                  <a:gd name="T66" fmla="*/ 13 w 993"/>
                  <a:gd name="T67" fmla="*/ 98 h 1455"/>
                  <a:gd name="T68" fmla="*/ 28 w 993"/>
                  <a:gd name="T69" fmla="*/ 71 h 1455"/>
                  <a:gd name="T70" fmla="*/ 47 w 993"/>
                  <a:gd name="T71" fmla="*/ 47 h 1455"/>
                  <a:gd name="T72" fmla="*/ 71 w 993"/>
                  <a:gd name="T73" fmla="*/ 27 h 1455"/>
                  <a:gd name="T74" fmla="*/ 98 w 993"/>
                  <a:gd name="T75" fmla="*/ 12 h 1455"/>
                  <a:gd name="T76" fmla="*/ 128 w 993"/>
                  <a:gd name="T77" fmla="*/ 3 h 1455"/>
                  <a:gd name="T78" fmla="*/ 161 w 993"/>
                  <a:gd name="T79" fmla="*/ 0 h 1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93" h="1455">
                    <a:moveTo>
                      <a:pt x="161" y="0"/>
                    </a:moveTo>
                    <a:lnTo>
                      <a:pt x="922" y="0"/>
                    </a:lnTo>
                    <a:lnTo>
                      <a:pt x="941" y="2"/>
                    </a:lnTo>
                    <a:lnTo>
                      <a:pt x="958" y="9"/>
                    </a:lnTo>
                    <a:lnTo>
                      <a:pt x="972" y="20"/>
                    </a:lnTo>
                    <a:lnTo>
                      <a:pt x="983" y="35"/>
                    </a:lnTo>
                    <a:lnTo>
                      <a:pt x="990" y="52"/>
                    </a:lnTo>
                    <a:lnTo>
                      <a:pt x="993" y="70"/>
                    </a:lnTo>
                    <a:lnTo>
                      <a:pt x="990" y="89"/>
                    </a:lnTo>
                    <a:lnTo>
                      <a:pt x="983" y="105"/>
                    </a:lnTo>
                    <a:lnTo>
                      <a:pt x="972" y="119"/>
                    </a:lnTo>
                    <a:lnTo>
                      <a:pt x="958" y="131"/>
                    </a:lnTo>
                    <a:lnTo>
                      <a:pt x="941" y="137"/>
                    </a:lnTo>
                    <a:lnTo>
                      <a:pt x="922" y="140"/>
                    </a:lnTo>
                    <a:lnTo>
                      <a:pt x="161" y="140"/>
                    </a:lnTo>
                    <a:lnTo>
                      <a:pt x="150" y="143"/>
                    </a:lnTo>
                    <a:lnTo>
                      <a:pt x="143" y="150"/>
                    </a:lnTo>
                    <a:lnTo>
                      <a:pt x="140" y="160"/>
                    </a:lnTo>
                    <a:lnTo>
                      <a:pt x="140" y="1384"/>
                    </a:lnTo>
                    <a:lnTo>
                      <a:pt x="138" y="1404"/>
                    </a:lnTo>
                    <a:lnTo>
                      <a:pt x="130" y="1420"/>
                    </a:lnTo>
                    <a:lnTo>
                      <a:pt x="120" y="1434"/>
                    </a:lnTo>
                    <a:lnTo>
                      <a:pt x="105" y="1446"/>
                    </a:lnTo>
                    <a:lnTo>
                      <a:pt x="89" y="1452"/>
                    </a:lnTo>
                    <a:lnTo>
                      <a:pt x="70" y="1455"/>
                    </a:lnTo>
                    <a:lnTo>
                      <a:pt x="51" y="1452"/>
                    </a:lnTo>
                    <a:lnTo>
                      <a:pt x="34" y="1446"/>
                    </a:lnTo>
                    <a:lnTo>
                      <a:pt x="20" y="1434"/>
                    </a:lnTo>
                    <a:lnTo>
                      <a:pt x="10" y="1420"/>
                    </a:lnTo>
                    <a:lnTo>
                      <a:pt x="2" y="1404"/>
                    </a:lnTo>
                    <a:lnTo>
                      <a:pt x="0" y="1384"/>
                    </a:lnTo>
                    <a:lnTo>
                      <a:pt x="0" y="160"/>
                    </a:lnTo>
                    <a:lnTo>
                      <a:pt x="3" y="128"/>
                    </a:lnTo>
                    <a:lnTo>
                      <a:pt x="13" y="98"/>
                    </a:lnTo>
                    <a:lnTo>
                      <a:pt x="28" y="71"/>
                    </a:lnTo>
                    <a:lnTo>
                      <a:pt x="47" y="47"/>
                    </a:lnTo>
                    <a:lnTo>
                      <a:pt x="71" y="27"/>
                    </a:lnTo>
                    <a:lnTo>
                      <a:pt x="98" y="12"/>
                    </a:lnTo>
                    <a:lnTo>
                      <a:pt x="128" y="3"/>
                    </a:lnTo>
                    <a:lnTo>
                      <a:pt x="16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5829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48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 110">
                <a:extLst>
                  <a:ext uri="{FF2B5EF4-FFF2-40B4-BE49-F238E27FC236}">
                    <a16:creationId xmlns:a16="http://schemas.microsoft.com/office/drawing/2014/main" id="{3345E44F-4456-35A5-39F0-748E831312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9363" y="2690813"/>
                <a:ext cx="179388" cy="300038"/>
              </a:xfrm>
              <a:custGeom>
                <a:avLst/>
                <a:gdLst>
                  <a:gd name="T0" fmla="*/ 603 w 1137"/>
                  <a:gd name="T1" fmla="*/ 7 h 1894"/>
                  <a:gd name="T2" fmla="*/ 887 w 1137"/>
                  <a:gd name="T3" fmla="*/ 325 h 1894"/>
                  <a:gd name="T4" fmla="*/ 951 w 1137"/>
                  <a:gd name="T5" fmla="*/ 433 h 1894"/>
                  <a:gd name="T6" fmla="*/ 974 w 1137"/>
                  <a:gd name="T7" fmla="*/ 557 h 1894"/>
                  <a:gd name="T8" fmla="*/ 980 w 1137"/>
                  <a:gd name="T9" fmla="*/ 1155 h 1894"/>
                  <a:gd name="T10" fmla="*/ 1114 w 1137"/>
                  <a:gd name="T11" fmla="*/ 1375 h 1894"/>
                  <a:gd name="T12" fmla="*/ 1137 w 1137"/>
                  <a:gd name="T13" fmla="*/ 1477 h 1894"/>
                  <a:gd name="T14" fmla="*/ 1127 w 1137"/>
                  <a:gd name="T15" fmla="*/ 1653 h 1894"/>
                  <a:gd name="T16" fmla="*/ 1086 w 1137"/>
                  <a:gd name="T17" fmla="*/ 1685 h 1894"/>
                  <a:gd name="T18" fmla="*/ 912 w 1137"/>
                  <a:gd name="T19" fmla="*/ 1823 h 1894"/>
                  <a:gd name="T20" fmla="*/ 891 w 1137"/>
                  <a:gd name="T21" fmla="*/ 1873 h 1894"/>
                  <a:gd name="T22" fmla="*/ 841 w 1137"/>
                  <a:gd name="T23" fmla="*/ 1893 h 1894"/>
                  <a:gd name="T24" fmla="*/ 793 w 1137"/>
                  <a:gd name="T25" fmla="*/ 1873 h 1894"/>
                  <a:gd name="T26" fmla="*/ 771 w 1137"/>
                  <a:gd name="T27" fmla="*/ 1823 h 1894"/>
                  <a:gd name="T28" fmla="*/ 747 w 1137"/>
                  <a:gd name="T29" fmla="*/ 1652 h 1894"/>
                  <a:gd name="T30" fmla="*/ 740 w 1137"/>
                  <a:gd name="T31" fmla="*/ 1598 h 1894"/>
                  <a:gd name="T32" fmla="*/ 772 w 1137"/>
                  <a:gd name="T33" fmla="*/ 1556 h 1894"/>
                  <a:gd name="T34" fmla="*/ 996 w 1137"/>
                  <a:gd name="T35" fmla="*/ 1546 h 1894"/>
                  <a:gd name="T36" fmla="*/ 988 w 1137"/>
                  <a:gd name="T37" fmla="*/ 1436 h 1894"/>
                  <a:gd name="T38" fmla="*/ 854 w 1137"/>
                  <a:gd name="T39" fmla="*/ 1216 h 1894"/>
                  <a:gd name="T40" fmla="*/ 833 w 1137"/>
                  <a:gd name="T41" fmla="*/ 1116 h 1894"/>
                  <a:gd name="T42" fmla="*/ 824 w 1137"/>
                  <a:gd name="T43" fmla="*/ 497 h 1894"/>
                  <a:gd name="T44" fmla="*/ 781 w 1137"/>
                  <a:gd name="T45" fmla="*/ 416 h 1894"/>
                  <a:gd name="T46" fmla="*/ 352 w 1137"/>
                  <a:gd name="T47" fmla="*/ 442 h 1894"/>
                  <a:gd name="T48" fmla="*/ 321 w 1137"/>
                  <a:gd name="T49" fmla="*/ 526 h 1894"/>
                  <a:gd name="T50" fmla="*/ 316 w 1137"/>
                  <a:gd name="T51" fmla="*/ 1149 h 1894"/>
                  <a:gd name="T52" fmla="*/ 276 w 1137"/>
                  <a:gd name="T53" fmla="*/ 1252 h 1894"/>
                  <a:gd name="T54" fmla="*/ 143 w 1137"/>
                  <a:gd name="T55" fmla="*/ 1459 h 1894"/>
                  <a:gd name="T56" fmla="*/ 338 w 1137"/>
                  <a:gd name="T57" fmla="*/ 1547 h 1894"/>
                  <a:gd name="T58" fmla="*/ 388 w 1137"/>
                  <a:gd name="T59" fmla="*/ 1567 h 1894"/>
                  <a:gd name="T60" fmla="*/ 409 w 1137"/>
                  <a:gd name="T61" fmla="*/ 1617 h 1894"/>
                  <a:gd name="T62" fmla="*/ 388 w 1137"/>
                  <a:gd name="T63" fmla="*/ 1667 h 1894"/>
                  <a:gd name="T64" fmla="*/ 338 w 1137"/>
                  <a:gd name="T65" fmla="*/ 1688 h 1894"/>
                  <a:gd name="T66" fmla="*/ 335 w 1137"/>
                  <a:gd name="T67" fmla="*/ 1842 h 1894"/>
                  <a:gd name="T68" fmla="*/ 303 w 1137"/>
                  <a:gd name="T69" fmla="*/ 1885 h 1894"/>
                  <a:gd name="T70" fmla="*/ 250 w 1137"/>
                  <a:gd name="T71" fmla="*/ 1891 h 1894"/>
                  <a:gd name="T72" fmla="*/ 207 w 1137"/>
                  <a:gd name="T73" fmla="*/ 1859 h 1894"/>
                  <a:gd name="T74" fmla="*/ 198 w 1137"/>
                  <a:gd name="T75" fmla="*/ 1688 h 1894"/>
                  <a:gd name="T76" fmla="*/ 35 w 1137"/>
                  <a:gd name="T77" fmla="*/ 1678 h 1894"/>
                  <a:gd name="T78" fmla="*/ 2 w 1137"/>
                  <a:gd name="T79" fmla="*/ 1636 h 1894"/>
                  <a:gd name="T80" fmla="*/ 3 w 1137"/>
                  <a:gd name="T81" fmla="*/ 1443 h 1894"/>
                  <a:gd name="T82" fmla="*/ 45 w 1137"/>
                  <a:gd name="T83" fmla="*/ 1338 h 1894"/>
                  <a:gd name="T84" fmla="*/ 178 w 1137"/>
                  <a:gd name="T85" fmla="*/ 1134 h 1894"/>
                  <a:gd name="T86" fmla="*/ 182 w 1137"/>
                  <a:gd name="T87" fmla="*/ 515 h 1894"/>
                  <a:gd name="T88" fmla="*/ 218 w 1137"/>
                  <a:gd name="T89" fmla="*/ 395 h 1894"/>
                  <a:gd name="T90" fmla="*/ 522 w 1137"/>
                  <a:gd name="T91" fmla="*/ 25 h 1894"/>
                  <a:gd name="T92" fmla="*/ 574 w 1137"/>
                  <a:gd name="T93" fmla="*/ 0 h 18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37" h="1894">
                    <a:moveTo>
                      <a:pt x="574" y="0"/>
                    </a:moveTo>
                    <a:lnTo>
                      <a:pt x="589" y="3"/>
                    </a:lnTo>
                    <a:lnTo>
                      <a:pt x="603" y="7"/>
                    </a:lnTo>
                    <a:lnTo>
                      <a:pt x="617" y="14"/>
                    </a:lnTo>
                    <a:lnTo>
                      <a:pt x="627" y="25"/>
                    </a:lnTo>
                    <a:lnTo>
                      <a:pt x="887" y="325"/>
                    </a:lnTo>
                    <a:lnTo>
                      <a:pt x="913" y="359"/>
                    </a:lnTo>
                    <a:lnTo>
                      <a:pt x="934" y="395"/>
                    </a:lnTo>
                    <a:lnTo>
                      <a:pt x="951" y="433"/>
                    </a:lnTo>
                    <a:lnTo>
                      <a:pt x="964" y="473"/>
                    </a:lnTo>
                    <a:lnTo>
                      <a:pt x="971" y="515"/>
                    </a:lnTo>
                    <a:lnTo>
                      <a:pt x="974" y="557"/>
                    </a:lnTo>
                    <a:lnTo>
                      <a:pt x="974" y="1118"/>
                    </a:lnTo>
                    <a:lnTo>
                      <a:pt x="976" y="1137"/>
                    </a:lnTo>
                    <a:lnTo>
                      <a:pt x="980" y="1155"/>
                    </a:lnTo>
                    <a:lnTo>
                      <a:pt x="989" y="1173"/>
                    </a:lnTo>
                    <a:lnTo>
                      <a:pt x="1097" y="1343"/>
                    </a:lnTo>
                    <a:lnTo>
                      <a:pt x="1114" y="1375"/>
                    </a:lnTo>
                    <a:lnTo>
                      <a:pt x="1127" y="1407"/>
                    </a:lnTo>
                    <a:lnTo>
                      <a:pt x="1134" y="1442"/>
                    </a:lnTo>
                    <a:lnTo>
                      <a:pt x="1137" y="1477"/>
                    </a:lnTo>
                    <a:lnTo>
                      <a:pt x="1137" y="1617"/>
                    </a:lnTo>
                    <a:lnTo>
                      <a:pt x="1134" y="1636"/>
                    </a:lnTo>
                    <a:lnTo>
                      <a:pt x="1127" y="1653"/>
                    </a:lnTo>
                    <a:lnTo>
                      <a:pt x="1116" y="1667"/>
                    </a:lnTo>
                    <a:lnTo>
                      <a:pt x="1102" y="1678"/>
                    </a:lnTo>
                    <a:lnTo>
                      <a:pt x="1086" y="1685"/>
                    </a:lnTo>
                    <a:lnTo>
                      <a:pt x="1067" y="1688"/>
                    </a:lnTo>
                    <a:lnTo>
                      <a:pt x="912" y="1688"/>
                    </a:lnTo>
                    <a:lnTo>
                      <a:pt x="912" y="1823"/>
                    </a:lnTo>
                    <a:lnTo>
                      <a:pt x="909" y="1841"/>
                    </a:lnTo>
                    <a:lnTo>
                      <a:pt x="903" y="1858"/>
                    </a:lnTo>
                    <a:lnTo>
                      <a:pt x="891" y="1873"/>
                    </a:lnTo>
                    <a:lnTo>
                      <a:pt x="877" y="1883"/>
                    </a:lnTo>
                    <a:lnTo>
                      <a:pt x="860" y="1891"/>
                    </a:lnTo>
                    <a:lnTo>
                      <a:pt x="841" y="1893"/>
                    </a:lnTo>
                    <a:lnTo>
                      <a:pt x="823" y="1891"/>
                    </a:lnTo>
                    <a:lnTo>
                      <a:pt x="806" y="1883"/>
                    </a:lnTo>
                    <a:lnTo>
                      <a:pt x="793" y="1873"/>
                    </a:lnTo>
                    <a:lnTo>
                      <a:pt x="781" y="1858"/>
                    </a:lnTo>
                    <a:lnTo>
                      <a:pt x="773" y="1841"/>
                    </a:lnTo>
                    <a:lnTo>
                      <a:pt x="771" y="1823"/>
                    </a:lnTo>
                    <a:lnTo>
                      <a:pt x="771" y="1676"/>
                    </a:lnTo>
                    <a:lnTo>
                      <a:pt x="758" y="1666"/>
                    </a:lnTo>
                    <a:lnTo>
                      <a:pt x="747" y="1652"/>
                    </a:lnTo>
                    <a:lnTo>
                      <a:pt x="740" y="1635"/>
                    </a:lnTo>
                    <a:lnTo>
                      <a:pt x="737" y="1617"/>
                    </a:lnTo>
                    <a:lnTo>
                      <a:pt x="740" y="1598"/>
                    </a:lnTo>
                    <a:lnTo>
                      <a:pt x="747" y="1581"/>
                    </a:lnTo>
                    <a:lnTo>
                      <a:pt x="758" y="1567"/>
                    </a:lnTo>
                    <a:lnTo>
                      <a:pt x="772" y="1556"/>
                    </a:lnTo>
                    <a:lnTo>
                      <a:pt x="789" y="1549"/>
                    </a:lnTo>
                    <a:lnTo>
                      <a:pt x="807" y="1546"/>
                    </a:lnTo>
                    <a:lnTo>
                      <a:pt x="996" y="1546"/>
                    </a:lnTo>
                    <a:lnTo>
                      <a:pt x="996" y="1477"/>
                    </a:lnTo>
                    <a:lnTo>
                      <a:pt x="995" y="1456"/>
                    </a:lnTo>
                    <a:lnTo>
                      <a:pt x="988" y="1436"/>
                    </a:lnTo>
                    <a:lnTo>
                      <a:pt x="979" y="1417"/>
                    </a:lnTo>
                    <a:lnTo>
                      <a:pt x="871" y="1247"/>
                    </a:lnTo>
                    <a:lnTo>
                      <a:pt x="854" y="1216"/>
                    </a:lnTo>
                    <a:lnTo>
                      <a:pt x="842" y="1184"/>
                    </a:lnTo>
                    <a:lnTo>
                      <a:pt x="836" y="1151"/>
                    </a:lnTo>
                    <a:lnTo>
                      <a:pt x="833" y="1116"/>
                    </a:lnTo>
                    <a:lnTo>
                      <a:pt x="833" y="556"/>
                    </a:lnTo>
                    <a:lnTo>
                      <a:pt x="831" y="526"/>
                    </a:lnTo>
                    <a:lnTo>
                      <a:pt x="824" y="497"/>
                    </a:lnTo>
                    <a:lnTo>
                      <a:pt x="814" y="468"/>
                    </a:lnTo>
                    <a:lnTo>
                      <a:pt x="800" y="442"/>
                    </a:lnTo>
                    <a:lnTo>
                      <a:pt x="781" y="416"/>
                    </a:lnTo>
                    <a:lnTo>
                      <a:pt x="576" y="178"/>
                    </a:lnTo>
                    <a:lnTo>
                      <a:pt x="370" y="417"/>
                    </a:lnTo>
                    <a:lnTo>
                      <a:pt x="352" y="442"/>
                    </a:lnTo>
                    <a:lnTo>
                      <a:pt x="338" y="468"/>
                    </a:lnTo>
                    <a:lnTo>
                      <a:pt x="328" y="497"/>
                    </a:lnTo>
                    <a:lnTo>
                      <a:pt x="321" y="526"/>
                    </a:lnTo>
                    <a:lnTo>
                      <a:pt x="319" y="556"/>
                    </a:lnTo>
                    <a:lnTo>
                      <a:pt x="319" y="1112"/>
                    </a:lnTo>
                    <a:lnTo>
                      <a:pt x="316" y="1149"/>
                    </a:lnTo>
                    <a:lnTo>
                      <a:pt x="308" y="1185"/>
                    </a:lnTo>
                    <a:lnTo>
                      <a:pt x="294" y="1219"/>
                    </a:lnTo>
                    <a:lnTo>
                      <a:pt x="276" y="1252"/>
                    </a:lnTo>
                    <a:lnTo>
                      <a:pt x="160" y="1418"/>
                    </a:lnTo>
                    <a:lnTo>
                      <a:pt x="149" y="1438"/>
                    </a:lnTo>
                    <a:lnTo>
                      <a:pt x="143" y="1459"/>
                    </a:lnTo>
                    <a:lnTo>
                      <a:pt x="140" y="1481"/>
                    </a:lnTo>
                    <a:lnTo>
                      <a:pt x="140" y="1547"/>
                    </a:lnTo>
                    <a:lnTo>
                      <a:pt x="338" y="1547"/>
                    </a:lnTo>
                    <a:lnTo>
                      <a:pt x="357" y="1549"/>
                    </a:lnTo>
                    <a:lnTo>
                      <a:pt x="374" y="1557"/>
                    </a:lnTo>
                    <a:lnTo>
                      <a:pt x="388" y="1567"/>
                    </a:lnTo>
                    <a:lnTo>
                      <a:pt x="400" y="1582"/>
                    </a:lnTo>
                    <a:lnTo>
                      <a:pt x="406" y="1599"/>
                    </a:lnTo>
                    <a:lnTo>
                      <a:pt x="409" y="1617"/>
                    </a:lnTo>
                    <a:lnTo>
                      <a:pt x="406" y="1636"/>
                    </a:lnTo>
                    <a:lnTo>
                      <a:pt x="400" y="1653"/>
                    </a:lnTo>
                    <a:lnTo>
                      <a:pt x="388" y="1667"/>
                    </a:lnTo>
                    <a:lnTo>
                      <a:pt x="374" y="1678"/>
                    </a:lnTo>
                    <a:lnTo>
                      <a:pt x="357" y="1685"/>
                    </a:lnTo>
                    <a:lnTo>
                      <a:pt x="338" y="1688"/>
                    </a:lnTo>
                    <a:lnTo>
                      <a:pt x="338" y="1688"/>
                    </a:lnTo>
                    <a:lnTo>
                      <a:pt x="338" y="1823"/>
                    </a:lnTo>
                    <a:lnTo>
                      <a:pt x="335" y="1842"/>
                    </a:lnTo>
                    <a:lnTo>
                      <a:pt x="329" y="1859"/>
                    </a:lnTo>
                    <a:lnTo>
                      <a:pt x="317" y="1873"/>
                    </a:lnTo>
                    <a:lnTo>
                      <a:pt x="303" y="1885"/>
                    </a:lnTo>
                    <a:lnTo>
                      <a:pt x="287" y="1891"/>
                    </a:lnTo>
                    <a:lnTo>
                      <a:pt x="268" y="1894"/>
                    </a:lnTo>
                    <a:lnTo>
                      <a:pt x="250" y="1891"/>
                    </a:lnTo>
                    <a:lnTo>
                      <a:pt x="233" y="1885"/>
                    </a:lnTo>
                    <a:lnTo>
                      <a:pt x="218" y="1873"/>
                    </a:lnTo>
                    <a:lnTo>
                      <a:pt x="207" y="1859"/>
                    </a:lnTo>
                    <a:lnTo>
                      <a:pt x="200" y="1842"/>
                    </a:lnTo>
                    <a:lnTo>
                      <a:pt x="198" y="1823"/>
                    </a:lnTo>
                    <a:lnTo>
                      <a:pt x="198" y="1688"/>
                    </a:lnTo>
                    <a:lnTo>
                      <a:pt x="70" y="1688"/>
                    </a:lnTo>
                    <a:lnTo>
                      <a:pt x="52" y="1685"/>
                    </a:lnTo>
                    <a:lnTo>
                      <a:pt x="35" y="1678"/>
                    </a:lnTo>
                    <a:lnTo>
                      <a:pt x="20" y="1667"/>
                    </a:lnTo>
                    <a:lnTo>
                      <a:pt x="9" y="1653"/>
                    </a:lnTo>
                    <a:lnTo>
                      <a:pt x="2" y="1636"/>
                    </a:lnTo>
                    <a:lnTo>
                      <a:pt x="0" y="1617"/>
                    </a:lnTo>
                    <a:lnTo>
                      <a:pt x="0" y="1481"/>
                    </a:lnTo>
                    <a:lnTo>
                      <a:pt x="3" y="1443"/>
                    </a:lnTo>
                    <a:lnTo>
                      <a:pt x="11" y="1406"/>
                    </a:lnTo>
                    <a:lnTo>
                      <a:pt x="25" y="1371"/>
                    </a:lnTo>
                    <a:lnTo>
                      <a:pt x="45" y="1338"/>
                    </a:lnTo>
                    <a:lnTo>
                      <a:pt x="161" y="1171"/>
                    </a:lnTo>
                    <a:lnTo>
                      <a:pt x="171" y="1154"/>
                    </a:lnTo>
                    <a:lnTo>
                      <a:pt x="178" y="1134"/>
                    </a:lnTo>
                    <a:lnTo>
                      <a:pt x="180" y="1113"/>
                    </a:lnTo>
                    <a:lnTo>
                      <a:pt x="180" y="556"/>
                    </a:lnTo>
                    <a:lnTo>
                      <a:pt x="182" y="515"/>
                    </a:lnTo>
                    <a:lnTo>
                      <a:pt x="189" y="473"/>
                    </a:lnTo>
                    <a:lnTo>
                      <a:pt x="201" y="433"/>
                    </a:lnTo>
                    <a:lnTo>
                      <a:pt x="218" y="395"/>
                    </a:lnTo>
                    <a:lnTo>
                      <a:pt x="239" y="359"/>
                    </a:lnTo>
                    <a:lnTo>
                      <a:pt x="264" y="326"/>
                    </a:lnTo>
                    <a:lnTo>
                      <a:pt x="522" y="25"/>
                    </a:lnTo>
                    <a:lnTo>
                      <a:pt x="536" y="12"/>
                    </a:lnTo>
                    <a:lnTo>
                      <a:pt x="554" y="4"/>
                    </a:lnTo>
                    <a:lnTo>
                      <a:pt x="57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5829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48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 111">
                <a:extLst>
                  <a:ext uri="{FF2B5EF4-FFF2-40B4-BE49-F238E27FC236}">
                    <a16:creationId xmlns:a16="http://schemas.microsoft.com/office/drawing/2014/main" id="{D148BA2C-ADBC-320A-79AD-1495E4E16C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17151" y="2943225"/>
                <a:ext cx="22225" cy="71438"/>
              </a:xfrm>
              <a:custGeom>
                <a:avLst/>
                <a:gdLst>
                  <a:gd name="T0" fmla="*/ 70 w 140"/>
                  <a:gd name="T1" fmla="*/ 0 h 445"/>
                  <a:gd name="T2" fmla="*/ 89 w 140"/>
                  <a:gd name="T3" fmla="*/ 2 h 445"/>
                  <a:gd name="T4" fmla="*/ 106 w 140"/>
                  <a:gd name="T5" fmla="*/ 9 h 445"/>
                  <a:gd name="T6" fmla="*/ 120 w 140"/>
                  <a:gd name="T7" fmla="*/ 20 h 445"/>
                  <a:gd name="T8" fmla="*/ 130 w 140"/>
                  <a:gd name="T9" fmla="*/ 35 h 445"/>
                  <a:gd name="T10" fmla="*/ 138 w 140"/>
                  <a:gd name="T11" fmla="*/ 52 h 445"/>
                  <a:gd name="T12" fmla="*/ 140 w 140"/>
                  <a:gd name="T13" fmla="*/ 70 h 445"/>
                  <a:gd name="T14" fmla="*/ 140 w 140"/>
                  <a:gd name="T15" fmla="*/ 375 h 445"/>
                  <a:gd name="T16" fmla="*/ 138 w 140"/>
                  <a:gd name="T17" fmla="*/ 394 h 445"/>
                  <a:gd name="T18" fmla="*/ 130 w 140"/>
                  <a:gd name="T19" fmla="*/ 412 h 445"/>
                  <a:gd name="T20" fmla="*/ 119 w 140"/>
                  <a:gd name="T21" fmla="*/ 426 h 445"/>
                  <a:gd name="T22" fmla="*/ 103 w 140"/>
                  <a:gd name="T23" fmla="*/ 438 h 445"/>
                  <a:gd name="T24" fmla="*/ 86 w 140"/>
                  <a:gd name="T25" fmla="*/ 444 h 445"/>
                  <a:gd name="T26" fmla="*/ 66 w 140"/>
                  <a:gd name="T27" fmla="*/ 445 h 445"/>
                  <a:gd name="T28" fmla="*/ 48 w 140"/>
                  <a:gd name="T29" fmla="*/ 442 h 445"/>
                  <a:gd name="T30" fmla="*/ 32 w 140"/>
                  <a:gd name="T31" fmla="*/ 435 h 445"/>
                  <a:gd name="T32" fmla="*/ 19 w 140"/>
                  <a:gd name="T33" fmla="*/ 422 h 445"/>
                  <a:gd name="T34" fmla="*/ 9 w 140"/>
                  <a:gd name="T35" fmla="*/ 408 h 445"/>
                  <a:gd name="T36" fmla="*/ 2 w 140"/>
                  <a:gd name="T37" fmla="*/ 391 h 445"/>
                  <a:gd name="T38" fmla="*/ 0 w 140"/>
                  <a:gd name="T39" fmla="*/ 372 h 445"/>
                  <a:gd name="T40" fmla="*/ 0 w 140"/>
                  <a:gd name="T41" fmla="*/ 70 h 445"/>
                  <a:gd name="T42" fmla="*/ 2 w 140"/>
                  <a:gd name="T43" fmla="*/ 52 h 445"/>
                  <a:gd name="T44" fmla="*/ 10 w 140"/>
                  <a:gd name="T45" fmla="*/ 35 h 445"/>
                  <a:gd name="T46" fmla="*/ 20 w 140"/>
                  <a:gd name="T47" fmla="*/ 20 h 445"/>
                  <a:gd name="T48" fmla="*/ 35 w 140"/>
                  <a:gd name="T49" fmla="*/ 9 h 445"/>
                  <a:gd name="T50" fmla="*/ 51 w 140"/>
                  <a:gd name="T51" fmla="*/ 2 h 445"/>
                  <a:gd name="T52" fmla="*/ 70 w 140"/>
                  <a:gd name="T53" fmla="*/ 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0" h="445">
                    <a:moveTo>
                      <a:pt x="70" y="0"/>
                    </a:moveTo>
                    <a:lnTo>
                      <a:pt x="89" y="2"/>
                    </a:lnTo>
                    <a:lnTo>
                      <a:pt x="106" y="9"/>
                    </a:lnTo>
                    <a:lnTo>
                      <a:pt x="120" y="20"/>
                    </a:lnTo>
                    <a:lnTo>
                      <a:pt x="130" y="35"/>
                    </a:lnTo>
                    <a:lnTo>
                      <a:pt x="138" y="52"/>
                    </a:lnTo>
                    <a:lnTo>
                      <a:pt x="140" y="70"/>
                    </a:lnTo>
                    <a:lnTo>
                      <a:pt x="140" y="375"/>
                    </a:lnTo>
                    <a:lnTo>
                      <a:pt x="138" y="394"/>
                    </a:lnTo>
                    <a:lnTo>
                      <a:pt x="130" y="412"/>
                    </a:lnTo>
                    <a:lnTo>
                      <a:pt x="119" y="426"/>
                    </a:lnTo>
                    <a:lnTo>
                      <a:pt x="103" y="438"/>
                    </a:lnTo>
                    <a:lnTo>
                      <a:pt x="86" y="444"/>
                    </a:lnTo>
                    <a:lnTo>
                      <a:pt x="66" y="445"/>
                    </a:lnTo>
                    <a:lnTo>
                      <a:pt x="48" y="442"/>
                    </a:lnTo>
                    <a:lnTo>
                      <a:pt x="32" y="435"/>
                    </a:lnTo>
                    <a:lnTo>
                      <a:pt x="19" y="422"/>
                    </a:lnTo>
                    <a:lnTo>
                      <a:pt x="9" y="408"/>
                    </a:lnTo>
                    <a:lnTo>
                      <a:pt x="2" y="391"/>
                    </a:lnTo>
                    <a:lnTo>
                      <a:pt x="0" y="372"/>
                    </a:lnTo>
                    <a:lnTo>
                      <a:pt x="0" y="70"/>
                    </a:lnTo>
                    <a:lnTo>
                      <a:pt x="2" y="52"/>
                    </a:lnTo>
                    <a:lnTo>
                      <a:pt x="10" y="35"/>
                    </a:lnTo>
                    <a:lnTo>
                      <a:pt x="20" y="20"/>
                    </a:lnTo>
                    <a:lnTo>
                      <a:pt x="35" y="9"/>
                    </a:lnTo>
                    <a:lnTo>
                      <a:pt x="51" y="2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5829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48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4B40496-2C26-0598-8402-75B5DE2D2BBE}"/>
                </a:ext>
              </a:extLst>
            </p:cNvPr>
            <p:cNvGrpSpPr/>
            <p:nvPr/>
          </p:nvGrpSpPr>
          <p:grpSpPr>
            <a:xfrm>
              <a:off x="6928376" y="2651519"/>
              <a:ext cx="612631" cy="605589"/>
              <a:chOff x="4356100" y="3465513"/>
              <a:chExt cx="552450" cy="546100"/>
            </a:xfrm>
            <a:solidFill>
              <a:schemeClr val="bg1"/>
            </a:solidFill>
          </p:grpSpPr>
          <p:sp>
            <p:nvSpPr>
              <p:cNvPr id="10" name="Freeform 242">
                <a:extLst>
                  <a:ext uri="{FF2B5EF4-FFF2-40B4-BE49-F238E27FC236}">
                    <a16:creationId xmlns:a16="http://schemas.microsoft.com/office/drawing/2014/main" id="{B581FE48-E1FE-3F6A-3E96-654FE3DF61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6275" y="3465513"/>
                <a:ext cx="422275" cy="422275"/>
              </a:xfrm>
              <a:custGeom>
                <a:avLst/>
                <a:gdLst>
                  <a:gd name="T0" fmla="*/ 2000 w 2664"/>
                  <a:gd name="T1" fmla="*/ 115 h 2664"/>
                  <a:gd name="T2" fmla="*/ 2063 w 2664"/>
                  <a:gd name="T3" fmla="*/ 268 h 2664"/>
                  <a:gd name="T4" fmla="*/ 2150 w 2664"/>
                  <a:gd name="T5" fmla="*/ 560 h 2664"/>
                  <a:gd name="T6" fmla="*/ 2425 w 2664"/>
                  <a:gd name="T7" fmla="*/ 602 h 2664"/>
                  <a:gd name="T8" fmla="*/ 2566 w 2664"/>
                  <a:gd name="T9" fmla="*/ 688 h 2664"/>
                  <a:gd name="T10" fmla="*/ 2660 w 2664"/>
                  <a:gd name="T11" fmla="*/ 999 h 2664"/>
                  <a:gd name="T12" fmla="*/ 2552 w 2664"/>
                  <a:gd name="T13" fmla="*/ 1126 h 2664"/>
                  <a:gd name="T14" fmla="*/ 2552 w 2664"/>
                  <a:gd name="T15" fmla="*/ 1538 h 2664"/>
                  <a:gd name="T16" fmla="*/ 2660 w 2664"/>
                  <a:gd name="T17" fmla="*/ 1662 h 2664"/>
                  <a:gd name="T18" fmla="*/ 2565 w 2664"/>
                  <a:gd name="T19" fmla="*/ 1976 h 2664"/>
                  <a:gd name="T20" fmla="*/ 2426 w 2664"/>
                  <a:gd name="T21" fmla="*/ 2062 h 2664"/>
                  <a:gd name="T22" fmla="*/ 2149 w 2664"/>
                  <a:gd name="T23" fmla="*/ 2103 h 2664"/>
                  <a:gd name="T24" fmla="*/ 2062 w 2664"/>
                  <a:gd name="T25" fmla="*/ 2395 h 2664"/>
                  <a:gd name="T26" fmla="*/ 1999 w 2664"/>
                  <a:gd name="T27" fmla="*/ 2548 h 2664"/>
                  <a:gd name="T28" fmla="*/ 1706 w 2664"/>
                  <a:gd name="T29" fmla="*/ 2664 h 2664"/>
                  <a:gd name="T30" fmla="*/ 1551 w 2664"/>
                  <a:gd name="T31" fmla="*/ 2576 h 2664"/>
                  <a:gd name="T32" fmla="*/ 1481 w 2664"/>
                  <a:gd name="T33" fmla="*/ 2322 h 2664"/>
                  <a:gd name="T34" fmla="*/ 1579 w 2664"/>
                  <a:gd name="T35" fmla="*/ 2308 h 2664"/>
                  <a:gd name="T36" fmla="*/ 1691 w 2664"/>
                  <a:gd name="T37" fmla="*/ 2520 h 2664"/>
                  <a:gd name="T38" fmla="*/ 1914 w 2664"/>
                  <a:gd name="T39" fmla="*/ 2435 h 2664"/>
                  <a:gd name="T40" fmla="*/ 1849 w 2664"/>
                  <a:gd name="T41" fmla="*/ 2216 h 2664"/>
                  <a:gd name="T42" fmla="*/ 1982 w 2664"/>
                  <a:gd name="T43" fmla="*/ 2071 h 2664"/>
                  <a:gd name="T44" fmla="*/ 2179 w 2664"/>
                  <a:gd name="T45" fmla="*/ 1854 h 2664"/>
                  <a:gd name="T46" fmla="*/ 2421 w 2664"/>
                  <a:gd name="T47" fmla="*/ 1921 h 2664"/>
                  <a:gd name="T48" fmla="*/ 2524 w 2664"/>
                  <a:gd name="T49" fmla="*/ 1696 h 2664"/>
                  <a:gd name="T50" fmla="*/ 2310 w 2664"/>
                  <a:gd name="T51" fmla="*/ 1578 h 2664"/>
                  <a:gd name="T52" fmla="*/ 2316 w 2664"/>
                  <a:gd name="T53" fmla="*/ 1293 h 2664"/>
                  <a:gd name="T54" fmla="*/ 2322 w 2664"/>
                  <a:gd name="T55" fmla="*/ 1072 h 2664"/>
                  <a:gd name="T56" fmla="*/ 2525 w 2664"/>
                  <a:gd name="T57" fmla="*/ 962 h 2664"/>
                  <a:gd name="T58" fmla="*/ 2428 w 2664"/>
                  <a:gd name="T59" fmla="*/ 745 h 2664"/>
                  <a:gd name="T60" fmla="*/ 2180 w 2664"/>
                  <a:gd name="T61" fmla="*/ 810 h 2664"/>
                  <a:gd name="T62" fmla="*/ 1983 w 2664"/>
                  <a:gd name="T63" fmla="*/ 593 h 2664"/>
                  <a:gd name="T64" fmla="*/ 1850 w 2664"/>
                  <a:gd name="T65" fmla="*/ 448 h 2664"/>
                  <a:gd name="T66" fmla="*/ 1915 w 2664"/>
                  <a:gd name="T67" fmla="*/ 228 h 2664"/>
                  <a:gd name="T68" fmla="*/ 1686 w 2664"/>
                  <a:gd name="T69" fmla="*/ 146 h 2664"/>
                  <a:gd name="T70" fmla="*/ 1563 w 2664"/>
                  <a:gd name="T71" fmla="*/ 364 h 2664"/>
                  <a:gd name="T72" fmla="*/ 1218 w 2664"/>
                  <a:gd name="T73" fmla="*/ 354 h 2664"/>
                  <a:gd name="T74" fmla="*/ 1063 w 2664"/>
                  <a:gd name="T75" fmla="*/ 325 h 2664"/>
                  <a:gd name="T76" fmla="*/ 953 w 2664"/>
                  <a:gd name="T77" fmla="*/ 139 h 2664"/>
                  <a:gd name="T78" fmla="*/ 743 w 2664"/>
                  <a:gd name="T79" fmla="*/ 255 h 2664"/>
                  <a:gd name="T80" fmla="*/ 801 w 2664"/>
                  <a:gd name="T81" fmla="*/ 501 h 2664"/>
                  <a:gd name="T82" fmla="*/ 553 w 2664"/>
                  <a:gd name="T83" fmla="*/ 732 h 2664"/>
                  <a:gd name="T84" fmla="*/ 430 w 2664"/>
                  <a:gd name="T85" fmla="*/ 810 h 2664"/>
                  <a:gd name="T86" fmla="*/ 221 w 2664"/>
                  <a:gd name="T87" fmla="*/ 757 h 2664"/>
                  <a:gd name="T88" fmla="*/ 154 w 2664"/>
                  <a:gd name="T89" fmla="*/ 988 h 2664"/>
                  <a:gd name="T90" fmla="*/ 368 w 2664"/>
                  <a:gd name="T91" fmla="*/ 1116 h 2664"/>
                  <a:gd name="T92" fmla="*/ 309 w 2664"/>
                  <a:gd name="T93" fmla="*/ 1195 h 2664"/>
                  <a:gd name="T94" fmla="*/ 43 w 2664"/>
                  <a:gd name="T95" fmla="*/ 1074 h 2664"/>
                  <a:gd name="T96" fmla="*/ 4 w 2664"/>
                  <a:gd name="T97" fmla="*/ 915 h 2664"/>
                  <a:gd name="T98" fmla="*/ 159 w 2664"/>
                  <a:gd name="T99" fmla="*/ 627 h 2664"/>
                  <a:gd name="T100" fmla="*/ 324 w 2664"/>
                  <a:gd name="T101" fmla="*/ 615 h 2664"/>
                  <a:gd name="T102" fmla="*/ 660 w 2664"/>
                  <a:gd name="T103" fmla="*/ 430 h 2664"/>
                  <a:gd name="T104" fmla="*/ 616 w 2664"/>
                  <a:gd name="T105" fmla="*/ 184 h 2664"/>
                  <a:gd name="T106" fmla="*/ 889 w 2664"/>
                  <a:gd name="T107" fmla="*/ 13 h 2664"/>
                  <a:gd name="T108" fmla="*/ 1054 w 2664"/>
                  <a:gd name="T109" fmla="*/ 27 h 2664"/>
                  <a:gd name="T110" fmla="*/ 1252 w 2664"/>
                  <a:gd name="T111" fmla="*/ 211 h 2664"/>
                  <a:gd name="T112" fmla="*/ 1570 w 2664"/>
                  <a:gd name="T113" fmla="*/ 62 h 2664"/>
                  <a:gd name="T114" fmla="*/ 1720 w 2664"/>
                  <a:gd name="T115" fmla="*/ 0 h 2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664" h="2664">
                    <a:moveTo>
                      <a:pt x="1720" y="0"/>
                    </a:moveTo>
                    <a:lnTo>
                      <a:pt x="1749" y="4"/>
                    </a:lnTo>
                    <a:lnTo>
                      <a:pt x="1777" y="13"/>
                    </a:lnTo>
                    <a:lnTo>
                      <a:pt x="1951" y="86"/>
                    </a:lnTo>
                    <a:lnTo>
                      <a:pt x="1977" y="98"/>
                    </a:lnTo>
                    <a:lnTo>
                      <a:pt x="2000" y="115"/>
                    </a:lnTo>
                    <a:lnTo>
                      <a:pt x="2020" y="135"/>
                    </a:lnTo>
                    <a:lnTo>
                      <a:pt x="2036" y="158"/>
                    </a:lnTo>
                    <a:lnTo>
                      <a:pt x="2050" y="185"/>
                    </a:lnTo>
                    <a:lnTo>
                      <a:pt x="2059" y="212"/>
                    </a:lnTo>
                    <a:lnTo>
                      <a:pt x="2063" y="240"/>
                    </a:lnTo>
                    <a:lnTo>
                      <a:pt x="2063" y="268"/>
                    </a:lnTo>
                    <a:lnTo>
                      <a:pt x="2059" y="296"/>
                    </a:lnTo>
                    <a:lnTo>
                      <a:pt x="2050" y="324"/>
                    </a:lnTo>
                    <a:lnTo>
                      <a:pt x="2005" y="431"/>
                    </a:lnTo>
                    <a:lnTo>
                      <a:pt x="2055" y="471"/>
                    </a:lnTo>
                    <a:lnTo>
                      <a:pt x="2104" y="515"/>
                    </a:lnTo>
                    <a:lnTo>
                      <a:pt x="2150" y="560"/>
                    </a:lnTo>
                    <a:lnTo>
                      <a:pt x="2193" y="608"/>
                    </a:lnTo>
                    <a:lnTo>
                      <a:pt x="2234" y="660"/>
                    </a:lnTo>
                    <a:lnTo>
                      <a:pt x="2341" y="615"/>
                    </a:lnTo>
                    <a:lnTo>
                      <a:pt x="2369" y="606"/>
                    </a:lnTo>
                    <a:lnTo>
                      <a:pt x="2396" y="602"/>
                    </a:lnTo>
                    <a:lnTo>
                      <a:pt x="2425" y="602"/>
                    </a:lnTo>
                    <a:lnTo>
                      <a:pt x="2453" y="606"/>
                    </a:lnTo>
                    <a:lnTo>
                      <a:pt x="2480" y="615"/>
                    </a:lnTo>
                    <a:lnTo>
                      <a:pt x="2506" y="628"/>
                    </a:lnTo>
                    <a:lnTo>
                      <a:pt x="2529" y="645"/>
                    </a:lnTo>
                    <a:lnTo>
                      <a:pt x="2549" y="665"/>
                    </a:lnTo>
                    <a:lnTo>
                      <a:pt x="2566" y="688"/>
                    </a:lnTo>
                    <a:lnTo>
                      <a:pt x="2580" y="714"/>
                    </a:lnTo>
                    <a:lnTo>
                      <a:pt x="2651" y="888"/>
                    </a:lnTo>
                    <a:lnTo>
                      <a:pt x="2660" y="915"/>
                    </a:lnTo>
                    <a:lnTo>
                      <a:pt x="2664" y="944"/>
                    </a:lnTo>
                    <a:lnTo>
                      <a:pt x="2664" y="971"/>
                    </a:lnTo>
                    <a:lnTo>
                      <a:pt x="2660" y="999"/>
                    </a:lnTo>
                    <a:lnTo>
                      <a:pt x="2651" y="1027"/>
                    </a:lnTo>
                    <a:lnTo>
                      <a:pt x="2638" y="1052"/>
                    </a:lnTo>
                    <a:lnTo>
                      <a:pt x="2621" y="1075"/>
                    </a:lnTo>
                    <a:lnTo>
                      <a:pt x="2601" y="1095"/>
                    </a:lnTo>
                    <a:lnTo>
                      <a:pt x="2577" y="1112"/>
                    </a:lnTo>
                    <a:lnTo>
                      <a:pt x="2552" y="1126"/>
                    </a:lnTo>
                    <a:lnTo>
                      <a:pt x="2445" y="1170"/>
                    </a:lnTo>
                    <a:lnTo>
                      <a:pt x="2453" y="1251"/>
                    </a:lnTo>
                    <a:lnTo>
                      <a:pt x="2456" y="1331"/>
                    </a:lnTo>
                    <a:lnTo>
                      <a:pt x="2453" y="1413"/>
                    </a:lnTo>
                    <a:lnTo>
                      <a:pt x="2445" y="1493"/>
                    </a:lnTo>
                    <a:lnTo>
                      <a:pt x="2552" y="1538"/>
                    </a:lnTo>
                    <a:lnTo>
                      <a:pt x="2579" y="1552"/>
                    </a:lnTo>
                    <a:lnTo>
                      <a:pt x="2602" y="1568"/>
                    </a:lnTo>
                    <a:lnTo>
                      <a:pt x="2622" y="1589"/>
                    </a:lnTo>
                    <a:lnTo>
                      <a:pt x="2638" y="1612"/>
                    </a:lnTo>
                    <a:lnTo>
                      <a:pt x="2650" y="1636"/>
                    </a:lnTo>
                    <a:lnTo>
                      <a:pt x="2660" y="1662"/>
                    </a:lnTo>
                    <a:lnTo>
                      <a:pt x="2664" y="1691"/>
                    </a:lnTo>
                    <a:lnTo>
                      <a:pt x="2664" y="1719"/>
                    </a:lnTo>
                    <a:lnTo>
                      <a:pt x="2660" y="1748"/>
                    </a:lnTo>
                    <a:lnTo>
                      <a:pt x="2651" y="1775"/>
                    </a:lnTo>
                    <a:lnTo>
                      <a:pt x="2579" y="1949"/>
                    </a:lnTo>
                    <a:lnTo>
                      <a:pt x="2565" y="1976"/>
                    </a:lnTo>
                    <a:lnTo>
                      <a:pt x="2548" y="2000"/>
                    </a:lnTo>
                    <a:lnTo>
                      <a:pt x="2528" y="2019"/>
                    </a:lnTo>
                    <a:lnTo>
                      <a:pt x="2505" y="2035"/>
                    </a:lnTo>
                    <a:lnTo>
                      <a:pt x="2479" y="2048"/>
                    </a:lnTo>
                    <a:lnTo>
                      <a:pt x="2453" y="2056"/>
                    </a:lnTo>
                    <a:lnTo>
                      <a:pt x="2426" y="2062"/>
                    </a:lnTo>
                    <a:lnTo>
                      <a:pt x="2397" y="2062"/>
                    </a:lnTo>
                    <a:lnTo>
                      <a:pt x="2369" y="2058"/>
                    </a:lnTo>
                    <a:lnTo>
                      <a:pt x="2340" y="2048"/>
                    </a:lnTo>
                    <a:lnTo>
                      <a:pt x="2233" y="2004"/>
                    </a:lnTo>
                    <a:lnTo>
                      <a:pt x="2192" y="2054"/>
                    </a:lnTo>
                    <a:lnTo>
                      <a:pt x="2149" y="2103"/>
                    </a:lnTo>
                    <a:lnTo>
                      <a:pt x="2103" y="2149"/>
                    </a:lnTo>
                    <a:lnTo>
                      <a:pt x="2054" y="2191"/>
                    </a:lnTo>
                    <a:lnTo>
                      <a:pt x="2004" y="2232"/>
                    </a:lnTo>
                    <a:lnTo>
                      <a:pt x="2048" y="2340"/>
                    </a:lnTo>
                    <a:lnTo>
                      <a:pt x="2058" y="2367"/>
                    </a:lnTo>
                    <a:lnTo>
                      <a:pt x="2062" y="2395"/>
                    </a:lnTo>
                    <a:lnTo>
                      <a:pt x="2062" y="2423"/>
                    </a:lnTo>
                    <a:lnTo>
                      <a:pt x="2058" y="2452"/>
                    </a:lnTo>
                    <a:lnTo>
                      <a:pt x="2048" y="2479"/>
                    </a:lnTo>
                    <a:lnTo>
                      <a:pt x="2035" y="2504"/>
                    </a:lnTo>
                    <a:lnTo>
                      <a:pt x="2019" y="2528"/>
                    </a:lnTo>
                    <a:lnTo>
                      <a:pt x="1999" y="2548"/>
                    </a:lnTo>
                    <a:lnTo>
                      <a:pt x="1975" y="2564"/>
                    </a:lnTo>
                    <a:lnTo>
                      <a:pt x="1950" y="2578"/>
                    </a:lnTo>
                    <a:lnTo>
                      <a:pt x="1776" y="2650"/>
                    </a:lnTo>
                    <a:lnTo>
                      <a:pt x="1753" y="2657"/>
                    </a:lnTo>
                    <a:lnTo>
                      <a:pt x="1730" y="2661"/>
                    </a:lnTo>
                    <a:lnTo>
                      <a:pt x="1706" y="2664"/>
                    </a:lnTo>
                    <a:lnTo>
                      <a:pt x="1672" y="2660"/>
                    </a:lnTo>
                    <a:lnTo>
                      <a:pt x="1637" y="2650"/>
                    </a:lnTo>
                    <a:lnTo>
                      <a:pt x="1610" y="2636"/>
                    </a:lnTo>
                    <a:lnTo>
                      <a:pt x="1588" y="2619"/>
                    </a:lnTo>
                    <a:lnTo>
                      <a:pt x="1568" y="2599"/>
                    </a:lnTo>
                    <a:lnTo>
                      <a:pt x="1551" y="2576"/>
                    </a:lnTo>
                    <a:lnTo>
                      <a:pt x="1538" y="2551"/>
                    </a:lnTo>
                    <a:lnTo>
                      <a:pt x="1472" y="2391"/>
                    </a:lnTo>
                    <a:lnTo>
                      <a:pt x="1467" y="2373"/>
                    </a:lnTo>
                    <a:lnTo>
                      <a:pt x="1467" y="2355"/>
                    </a:lnTo>
                    <a:lnTo>
                      <a:pt x="1472" y="2338"/>
                    </a:lnTo>
                    <a:lnTo>
                      <a:pt x="1481" y="2322"/>
                    </a:lnTo>
                    <a:lnTo>
                      <a:pt x="1493" y="2309"/>
                    </a:lnTo>
                    <a:lnTo>
                      <a:pt x="1510" y="2299"/>
                    </a:lnTo>
                    <a:lnTo>
                      <a:pt x="1528" y="2295"/>
                    </a:lnTo>
                    <a:lnTo>
                      <a:pt x="1546" y="2295"/>
                    </a:lnTo>
                    <a:lnTo>
                      <a:pt x="1564" y="2300"/>
                    </a:lnTo>
                    <a:lnTo>
                      <a:pt x="1579" y="2308"/>
                    </a:lnTo>
                    <a:lnTo>
                      <a:pt x="1593" y="2321"/>
                    </a:lnTo>
                    <a:lnTo>
                      <a:pt x="1602" y="2338"/>
                    </a:lnTo>
                    <a:lnTo>
                      <a:pt x="1667" y="2497"/>
                    </a:lnTo>
                    <a:lnTo>
                      <a:pt x="1674" y="2508"/>
                    </a:lnTo>
                    <a:lnTo>
                      <a:pt x="1681" y="2515"/>
                    </a:lnTo>
                    <a:lnTo>
                      <a:pt x="1691" y="2520"/>
                    </a:lnTo>
                    <a:lnTo>
                      <a:pt x="1701" y="2523"/>
                    </a:lnTo>
                    <a:lnTo>
                      <a:pt x="1713" y="2523"/>
                    </a:lnTo>
                    <a:lnTo>
                      <a:pt x="1722" y="2520"/>
                    </a:lnTo>
                    <a:lnTo>
                      <a:pt x="1896" y="2449"/>
                    </a:lnTo>
                    <a:lnTo>
                      <a:pt x="1906" y="2443"/>
                    </a:lnTo>
                    <a:lnTo>
                      <a:pt x="1914" y="2435"/>
                    </a:lnTo>
                    <a:lnTo>
                      <a:pt x="1919" y="2425"/>
                    </a:lnTo>
                    <a:lnTo>
                      <a:pt x="1923" y="2415"/>
                    </a:lnTo>
                    <a:lnTo>
                      <a:pt x="1923" y="2404"/>
                    </a:lnTo>
                    <a:lnTo>
                      <a:pt x="1919" y="2394"/>
                    </a:lnTo>
                    <a:lnTo>
                      <a:pt x="1853" y="2235"/>
                    </a:lnTo>
                    <a:lnTo>
                      <a:pt x="1849" y="2216"/>
                    </a:lnTo>
                    <a:lnTo>
                      <a:pt x="1849" y="2197"/>
                    </a:lnTo>
                    <a:lnTo>
                      <a:pt x="1855" y="2178"/>
                    </a:lnTo>
                    <a:lnTo>
                      <a:pt x="1865" y="2162"/>
                    </a:lnTo>
                    <a:lnTo>
                      <a:pt x="1879" y="2149"/>
                    </a:lnTo>
                    <a:lnTo>
                      <a:pt x="1932" y="2111"/>
                    </a:lnTo>
                    <a:lnTo>
                      <a:pt x="1982" y="2071"/>
                    </a:lnTo>
                    <a:lnTo>
                      <a:pt x="2028" y="2027"/>
                    </a:lnTo>
                    <a:lnTo>
                      <a:pt x="2072" y="1981"/>
                    </a:lnTo>
                    <a:lnTo>
                      <a:pt x="2112" y="1931"/>
                    </a:lnTo>
                    <a:lnTo>
                      <a:pt x="2150" y="1878"/>
                    </a:lnTo>
                    <a:lnTo>
                      <a:pt x="2163" y="1864"/>
                    </a:lnTo>
                    <a:lnTo>
                      <a:pt x="2179" y="1854"/>
                    </a:lnTo>
                    <a:lnTo>
                      <a:pt x="2197" y="1849"/>
                    </a:lnTo>
                    <a:lnTo>
                      <a:pt x="2216" y="1848"/>
                    </a:lnTo>
                    <a:lnTo>
                      <a:pt x="2236" y="1853"/>
                    </a:lnTo>
                    <a:lnTo>
                      <a:pt x="2395" y="1919"/>
                    </a:lnTo>
                    <a:lnTo>
                      <a:pt x="2408" y="1922"/>
                    </a:lnTo>
                    <a:lnTo>
                      <a:pt x="2421" y="1921"/>
                    </a:lnTo>
                    <a:lnTo>
                      <a:pt x="2433" y="1916"/>
                    </a:lnTo>
                    <a:lnTo>
                      <a:pt x="2442" y="1908"/>
                    </a:lnTo>
                    <a:lnTo>
                      <a:pt x="2450" y="1896"/>
                    </a:lnTo>
                    <a:lnTo>
                      <a:pt x="2523" y="1722"/>
                    </a:lnTo>
                    <a:lnTo>
                      <a:pt x="2525" y="1710"/>
                    </a:lnTo>
                    <a:lnTo>
                      <a:pt x="2524" y="1696"/>
                    </a:lnTo>
                    <a:lnTo>
                      <a:pt x="2519" y="1684"/>
                    </a:lnTo>
                    <a:lnTo>
                      <a:pt x="2511" y="1675"/>
                    </a:lnTo>
                    <a:lnTo>
                      <a:pt x="2499" y="1668"/>
                    </a:lnTo>
                    <a:lnTo>
                      <a:pt x="2340" y="1602"/>
                    </a:lnTo>
                    <a:lnTo>
                      <a:pt x="2323" y="1592"/>
                    </a:lnTo>
                    <a:lnTo>
                      <a:pt x="2310" y="1578"/>
                    </a:lnTo>
                    <a:lnTo>
                      <a:pt x="2301" y="1561"/>
                    </a:lnTo>
                    <a:lnTo>
                      <a:pt x="2297" y="1542"/>
                    </a:lnTo>
                    <a:lnTo>
                      <a:pt x="2298" y="1523"/>
                    </a:lnTo>
                    <a:lnTo>
                      <a:pt x="2310" y="1447"/>
                    </a:lnTo>
                    <a:lnTo>
                      <a:pt x="2316" y="1370"/>
                    </a:lnTo>
                    <a:lnTo>
                      <a:pt x="2316" y="1293"/>
                    </a:lnTo>
                    <a:lnTo>
                      <a:pt x="2310" y="1218"/>
                    </a:lnTo>
                    <a:lnTo>
                      <a:pt x="2298" y="1141"/>
                    </a:lnTo>
                    <a:lnTo>
                      <a:pt x="2297" y="1122"/>
                    </a:lnTo>
                    <a:lnTo>
                      <a:pt x="2301" y="1103"/>
                    </a:lnTo>
                    <a:lnTo>
                      <a:pt x="2310" y="1086"/>
                    </a:lnTo>
                    <a:lnTo>
                      <a:pt x="2322" y="1072"/>
                    </a:lnTo>
                    <a:lnTo>
                      <a:pt x="2340" y="1063"/>
                    </a:lnTo>
                    <a:lnTo>
                      <a:pt x="2499" y="996"/>
                    </a:lnTo>
                    <a:lnTo>
                      <a:pt x="2509" y="991"/>
                    </a:lnTo>
                    <a:lnTo>
                      <a:pt x="2517" y="983"/>
                    </a:lnTo>
                    <a:lnTo>
                      <a:pt x="2523" y="973"/>
                    </a:lnTo>
                    <a:lnTo>
                      <a:pt x="2525" y="962"/>
                    </a:lnTo>
                    <a:lnTo>
                      <a:pt x="2525" y="952"/>
                    </a:lnTo>
                    <a:lnTo>
                      <a:pt x="2523" y="941"/>
                    </a:lnTo>
                    <a:lnTo>
                      <a:pt x="2451" y="768"/>
                    </a:lnTo>
                    <a:lnTo>
                      <a:pt x="2445" y="758"/>
                    </a:lnTo>
                    <a:lnTo>
                      <a:pt x="2437" y="751"/>
                    </a:lnTo>
                    <a:lnTo>
                      <a:pt x="2428" y="745"/>
                    </a:lnTo>
                    <a:lnTo>
                      <a:pt x="2412" y="742"/>
                    </a:lnTo>
                    <a:lnTo>
                      <a:pt x="2396" y="745"/>
                    </a:lnTo>
                    <a:lnTo>
                      <a:pt x="2236" y="811"/>
                    </a:lnTo>
                    <a:lnTo>
                      <a:pt x="2217" y="816"/>
                    </a:lnTo>
                    <a:lnTo>
                      <a:pt x="2198" y="815"/>
                    </a:lnTo>
                    <a:lnTo>
                      <a:pt x="2180" y="810"/>
                    </a:lnTo>
                    <a:lnTo>
                      <a:pt x="2164" y="799"/>
                    </a:lnTo>
                    <a:lnTo>
                      <a:pt x="2150" y="784"/>
                    </a:lnTo>
                    <a:lnTo>
                      <a:pt x="2113" y="732"/>
                    </a:lnTo>
                    <a:lnTo>
                      <a:pt x="2072" y="682"/>
                    </a:lnTo>
                    <a:lnTo>
                      <a:pt x="2029" y="636"/>
                    </a:lnTo>
                    <a:lnTo>
                      <a:pt x="1983" y="593"/>
                    </a:lnTo>
                    <a:lnTo>
                      <a:pt x="1933" y="551"/>
                    </a:lnTo>
                    <a:lnTo>
                      <a:pt x="1880" y="515"/>
                    </a:lnTo>
                    <a:lnTo>
                      <a:pt x="1866" y="501"/>
                    </a:lnTo>
                    <a:lnTo>
                      <a:pt x="1855" y="485"/>
                    </a:lnTo>
                    <a:lnTo>
                      <a:pt x="1850" y="467"/>
                    </a:lnTo>
                    <a:lnTo>
                      <a:pt x="1850" y="448"/>
                    </a:lnTo>
                    <a:lnTo>
                      <a:pt x="1855" y="429"/>
                    </a:lnTo>
                    <a:lnTo>
                      <a:pt x="1920" y="269"/>
                    </a:lnTo>
                    <a:lnTo>
                      <a:pt x="1924" y="258"/>
                    </a:lnTo>
                    <a:lnTo>
                      <a:pt x="1924" y="248"/>
                    </a:lnTo>
                    <a:lnTo>
                      <a:pt x="1920" y="237"/>
                    </a:lnTo>
                    <a:lnTo>
                      <a:pt x="1915" y="228"/>
                    </a:lnTo>
                    <a:lnTo>
                      <a:pt x="1908" y="221"/>
                    </a:lnTo>
                    <a:lnTo>
                      <a:pt x="1898" y="215"/>
                    </a:lnTo>
                    <a:lnTo>
                      <a:pt x="1724" y="143"/>
                    </a:lnTo>
                    <a:lnTo>
                      <a:pt x="1711" y="139"/>
                    </a:lnTo>
                    <a:lnTo>
                      <a:pt x="1698" y="140"/>
                    </a:lnTo>
                    <a:lnTo>
                      <a:pt x="1686" y="146"/>
                    </a:lnTo>
                    <a:lnTo>
                      <a:pt x="1676" y="154"/>
                    </a:lnTo>
                    <a:lnTo>
                      <a:pt x="1670" y="165"/>
                    </a:lnTo>
                    <a:lnTo>
                      <a:pt x="1603" y="325"/>
                    </a:lnTo>
                    <a:lnTo>
                      <a:pt x="1594" y="342"/>
                    </a:lnTo>
                    <a:lnTo>
                      <a:pt x="1580" y="354"/>
                    </a:lnTo>
                    <a:lnTo>
                      <a:pt x="1563" y="364"/>
                    </a:lnTo>
                    <a:lnTo>
                      <a:pt x="1544" y="368"/>
                    </a:lnTo>
                    <a:lnTo>
                      <a:pt x="1524" y="367"/>
                    </a:lnTo>
                    <a:lnTo>
                      <a:pt x="1448" y="354"/>
                    </a:lnTo>
                    <a:lnTo>
                      <a:pt x="1372" y="348"/>
                    </a:lnTo>
                    <a:lnTo>
                      <a:pt x="1295" y="348"/>
                    </a:lnTo>
                    <a:lnTo>
                      <a:pt x="1218" y="354"/>
                    </a:lnTo>
                    <a:lnTo>
                      <a:pt x="1142" y="367"/>
                    </a:lnTo>
                    <a:lnTo>
                      <a:pt x="1122" y="368"/>
                    </a:lnTo>
                    <a:lnTo>
                      <a:pt x="1104" y="364"/>
                    </a:lnTo>
                    <a:lnTo>
                      <a:pt x="1087" y="355"/>
                    </a:lnTo>
                    <a:lnTo>
                      <a:pt x="1074" y="342"/>
                    </a:lnTo>
                    <a:lnTo>
                      <a:pt x="1063" y="325"/>
                    </a:lnTo>
                    <a:lnTo>
                      <a:pt x="998" y="165"/>
                    </a:lnTo>
                    <a:lnTo>
                      <a:pt x="991" y="155"/>
                    </a:lnTo>
                    <a:lnTo>
                      <a:pt x="984" y="148"/>
                    </a:lnTo>
                    <a:lnTo>
                      <a:pt x="975" y="143"/>
                    </a:lnTo>
                    <a:lnTo>
                      <a:pt x="964" y="139"/>
                    </a:lnTo>
                    <a:lnTo>
                      <a:pt x="953" y="139"/>
                    </a:lnTo>
                    <a:lnTo>
                      <a:pt x="943" y="143"/>
                    </a:lnTo>
                    <a:lnTo>
                      <a:pt x="769" y="214"/>
                    </a:lnTo>
                    <a:lnTo>
                      <a:pt x="757" y="222"/>
                    </a:lnTo>
                    <a:lnTo>
                      <a:pt x="749" y="231"/>
                    </a:lnTo>
                    <a:lnTo>
                      <a:pt x="745" y="243"/>
                    </a:lnTo>
                    <a:lnTo>
                      <a:pt x="743" y="255"/>
                    </a:lnTo>
                    <a:lnTo>
                      <a:pt x="746" y="269"/>
                    </a:lnTo>
                    <a:lnTo>
                      <a:pt x="812" y="428"/>
                    </a:lnTo>
                    <a:lnTo>
                      <a:pt x="817" y="447"/>
                    </a:lnTo>
                    <a:lnTo>
                      <a:pt x="816" y="466"/>
                    </a:lnTo>
                    <a:lnTo>
                      <a:pt x="811" y="484"/>
                    </a:lnTo>
                    <a:lnTo>
                      <a:pt x="801" y="501"/>
                    </a:lnTo>
                    <a:lnTo>
                      <a:pt x="786" y="514"/>
                    </a:lnTo>
                    <a:lnTo>
                      <a:pt x="733" y="551"/>
                    </a:lnTo>
                    <a:lnTo>
                      <a:pt x="684" y="592"/>
                    </a:lnTo>
                    <a:lnTo>
                      <a:pt x="637" y="635"/>
                    </a:lnTo>
                    <a:lnTo>
                      <a:pt x="593" y="682"/>
                    </a:lnTo>
                    <a:lnTo>
                      <a:pt x="553" y="732"/>
                    </a:lnTo>
                    <a:lnTo>
                      <a:pt x="515" y="784"/>
                    </a:lnTo>
                    <a:lnTo>
                      <a:pt x="502" y="798"/>
                    </a:lnTo>
                    <a:lnTo>
                      <a:pt x="486" y="809"/>
                    </a:lnTo>
                    <a:lnTo>
                      <a:pt x="468" y="814"/>
                    </a:lnTo>
                    <a:lnTo>
                      <a:pt x="449" y="815"/>
                    </a:lnTo>
                    <a:lnTo>
                      <a:pt x="430" y="810"/>
                    </a:lnTo>
                    <a:lnTo>
                      <a:pt x="270" y="743"/>
                    </a:lnTo>
                    <a:lnTo>
                      <a:pt x="260" y="741"/>
                    </a:lnTo>
                    <a:lnTo>
                      <a:pt x="249" y="741"/>
                    </a:lnTo>
                    <a:lnTo>
                      <a:pt x="238" y="743"/>
                    </a:lnTo>
                    <a:lnTo>
                      <a:pt x="229" y="750"/>
                    </a:lnTo>
                    <a:lnTo>
                      <a:pt x="221" y="757"/>
                    </a:lnTo>
                    <a:lnTo>
                      <a:pt x="215" y="766"/>
                    </a:lnTo>
                    <a:lnTo>
                      <a:pt x="144" y="940"/>
                    </a:lnTo>
                    <a:lnTo>
                      <a:pt x="140" y="953"/>
                    </a:lnTo>
                    <a:lnTo>
                      <a:pt x="141" y="966"/>
                    </a:lnTo>
                    <a:lnTo>
                      <a:pt x="146" y="978"/>
                    </a:lnTo>
                    <a:lnTo>
                      <a:pt x="154" y="988"/>
                    </a:lnTo>
                    <a:lnTo>
                      <a:pt x="166" y="995"/>
                    </a:lnTo>
                    <a:lnTo>
                      <a:pt x="326" y="1061"/>
                    </a:lnTo>
                    <a:lnTo>
                      <a:pt x="342" y="1070"/>
                    </a:lnTo>
                    <a:lnTo>
                      <a:pt x="354" y="1083"/>
                    </a:lnTo>
                    <a:lnTo>
                      <a:pt x="364" y="1098"/>
                    </a:lnTo>
                    <a:lnTo>
                      <a:pt x="368" y="1116"/>
                    </a:lnTo>
                    <a:lnTo>
                      <a:pt x="369" y="1134"/>
                    </a:lnTo>
                    <a:lnTo>
                      <a:pt x="364" y="1152"/>
                    </a:lnTo>
                    <a:lnTo>
                      <a:pt x="354" y="1169"/>
                    </a:lnTo>
                    <a:lnTo>
                      <a:pt x="342" y="1182"/>
                    </a:lnTo>
                    <a:lnTo>
                      <a:pt x="326" y="1191"/>
                    </a:lnTo>
                    <a:lnTo>
                      <a:pt x="309" y="1195"/>
                    </a:lnTo>
                    <a:lnTo>
                      <a:pt x="290" y="1195"/>
                    </a:lnTo>
                    <a:lnTo>
                      <a:pt x="272" y="1191"/>
                    </a:lnTo>
                    <a:lnTo>
                      <a:pt x="113" y="1125"/>
                    </a:lnTo>
                    <a:lnTo>
                      <a:pt x="87" y="1111"/>
                    </a:lnTo>
                    <a:lnTo>
                      <a:pt x="62" y="1094"/>
                    </a:lnTo>
                    <a:lnTo>
                      <a:pt x="43" y="1074"/>
                    </a:lnTo>
                    <a:lnTo>
                      <a:pt x="27" y="1051"/>
                    </a:lnTo>
                    <a:lnTo>
                      <a:pt x="14" y="1027"/>
                    </a:lnTo>
                    <a:lnTo>
                      <a:pt x="5" y="999"/>
                    </a:lnTo>
                    <a:lnTo>
                      <a:pt x="0" y="972"/>
                    </a:lnTo>
                    <a:lnTo>
                      <a:pt x="0" y="944"/>
                    </a:lnTo>
                    <a:lnTo>
                      <a:pt x="4" y="915"/>
                    </a:lnTo>
                    <a:lnTo>
                      <a:pt x="14" y="887"/>
                    </a:lnTo>
                    <a:lnTo>
                      <a:pt x="87" y="713"/>
                    </a:lnTo>
                    <a:lnTo>
                      <a:pt x="99" y="687"/>
                    </a:lnTo>
                    <a:lnTo>
                      <a:pt x="116" y="664"/>
                    </a:lnTo>
                    <a:lnTo>
                      <a:pt x="136" y="644"/>
                    </a:lnTo>
                    <a:lnTo>
                      <a:pt x="159" y="627"/>
                    </a:lnTo>
                    <a:lnTo>
                      <a:pt x="185" y="615"/>
                    </a:lnTo>
                    <a:lnTo>
                      <a:pt x="212" y="605"/>
                    </a:lnTo>
                    <a:lnTo>
                      <a:pt x="241" y="601"/>
                    </a:lnTo>
                    <a:lnTo>
                      <a:pt x="269" y="601"/>
                    </a:lnTo>
                    <a:lnTo>
                      <a:pt x="296" y="605"/>
                    </a:lnTo>
                    <a:lnTo>
                      <a:pt x="324" y="615"/>
                    </a:lnTo>
                    <a:lnTo>
                      <a:pt x="433" y="659"/>
                    </a:lnTo>
                    <a:lnTo>
                      <a:pt x="473" y="608"/>
                    </a:lnTo>
                    <a:lnTo>
                      <a:pt x="516" y="560"/>
                    </a:lnTo>
                    <a:lnTo>
                      <a:pt x="561" y="514"/>
                    </a:lnTo>
                    <a:lnTo>
                      <a:pt x="610" y="470"/>
                    </a:lnTo>
                    <a:lnTo>
                      <a:pt x="660" y="430"/>
                    </a:lnTo>
                    <a:lnTo>
                      <a:pt x="616" y="323"/>
                    </a:lnTo>
                    <a:lnTo>
                      <a:pt x="607" y="294"/>
                    </a:lnTo>
                    <a:lnTo>
                      <a:pt x="602" y="266"/>
                    </a:lnTo>
                    <a:lnTo>
                      <a:pt x="603" y="237"/>
                    </a:lnTo>
                    <a:lnTo>
                      <a:pt x="608" y="210"/>
                    </a:lnTo>
                    <a:lnTo>
                      <a:pt x="616" y="184"/>
                    </a:lnTo>
                    <a:lnTo>
                      <a:pt x="629" y="158"/>
                    </a:lnTo>
                    <a:lnTo>
                      <a:pt x="646" y="136"/>
                    </a:lnTo>
                    <a:lnTo>
                      <a:pt x="666" y="115"/>
                    </a:lnTo>
                    <a:lnTo>
                      <a:pt x="689" y="98"/>
                    </a:lnTo>
                    <a:lnTo>
                      <a:pt x="715" y="85"/>
                    </a:lnTo>
                    <a:lnTo>
                      <a:pt x="889" y="13"/>
                    </a:lnTo>
                    <a:lnTo>
                      <a:pt x="917" y="4"/>
                    </a:lnTo>
                    <a:lnTo>
                      <a:pt x="944" y="0"/>
                    </a:lnTo>
                    <a:lnTo>
                      <a:pt x="972" y="0"/>
                    </a:lnTo>
                    <a:lnTo>
                      <a:pt x="1001" y="4"/>
                    </a:lnTo>
                    <a:lnTo>
                      <a:pt x="1028" y="13"/>
                    </a:lnTo>
                    <a:lnTo>
                      <a:pt x="1054" y="27"/>
                    </a:lnTo>
                    <a:lnTo>
                      <a:pt x="1077" y="43"/>
                    </a:lnTo>
                    <a:lnTo>
                      <a:pt x="1097" y="64"/>
                    </a:lnTo>
                    <a:lnTo>
                      <a:pt x="1114" y="87"/>
                    </a:lnTo>
                    <a:lnTo>
                      <a:pt x="1126" y="112"/>
                    </a:lnTo>
                    <a:lnTo>
                      <a:pt x="1172" y="219"/>
                    </a:lnTo>
                    <a:lnTo>
                      <a:pt x="1252" y="211"/>
                    </a:lnTo>
                    <a:lnTo>
                      <a:pt x="1333" y="208"/>
                    </a:lnTo>
                    <a:lnTo>
                      <a:pt x="1414" y="211"/>
                    </a:lnTo>
                    <a:lnTo>
                      <a:pt x="1494" y="219"/>
                    </a:lnTo>
                    <a:lnTo>
                      <a:pt x="1540" y="112"/>
                    </a:lnTo>
                    <a:lnTo>
                      <a:pt x="1552" y="86"/>
                    </a:lnTo>
                    <a:lnTo>
                      <a:pt x="1570" y="62"/>
                    </a:lnTo>
                    <a:lnTo>
                      <a:pt x="1590" y="42"/>
                    </a:lnTo>
                    <a:lnTo>
                      <a:pt x="1613" y="26"/>
                    </a:lnTo>
                    <a:lnTo>
                      <a:pt x="1638" y="13"/>
                    </a:lnTo>
                    <a:lnTo>
                      <a:pt x="1664" y="4"/>
                    </a:lnTo>
                    <a:lnTo>
                      <a:pt x="1692" y="0"/>
                    </a:lnTo>
                    <a:lnTo>
                      <a:pt x="172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5829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48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" name="Freeform 243">
                <a:extLst>
                  <a:ext uri="{FF2B5EF4-FFF2-40B4-BE49-F238E27FC236}">
                    <a16:creationId xmlns:a16="http://schemas.microsoft.com/office/drawing/2014/main" id="{9F193FD0-7A8A-B320-67BF-2AA95E3AA3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925" y="3586163"/>
                <a:ext cx="180975" cy="180975"/>
              </a:xfrm>
              <a:custGeom>
                <a:avLst/>
                <a:gdLst>
                  <a:gd name="T0" fmla="*/ 573 w 1145"/>
                  <a:gd name="T1" fmla="*/ 0 h 1143"/>
                  <a:gd name="T2" fmla="*/ 694 w 1145"/>
                  <a:gd name="T3" fmla="*/ 13 h 1143"/>
                  <a:gd name="T4" fmla="*/ 807 w 1145"/>
                  <a:gd name="T5" fmla="*/ 51 h 1143"/>
                  <a:gd name="T6" fmla="*/ 908 w 1145"/>
                  <a:gd name="T7" fmla="*/ 109 h 1143"/>
                  <a:gd name="T8" fmla="*/ 995 w 1145"/>
                  <a:gd name="T9" fmla="*/ 187 h 1143"/>
                  <a:gd name="T10" fmla="*/ 1065 w 1145"/>
                  <a:gd name="T11" fmla="*/ 280 h 1143"/>
                  <a:gd name="T12" fmla="*/ 1114 w 1145"/>
                  <a:gd name="T13" fmla="*/ 388 h 1143"/>
                  <a:gd name="T14" fmla="*/ 1140 w 1145"/>
                  <a:gd name="T15" fmla="*/ 505 h 1143"/>
                  <a:gd name="T16" fmla="*/ 1142 w 1145"/>
                  <a:gd name="T17" fmla="*/ 625 h 1143"/>
                  <a:gd name="T18" fmla="*/ 1119 w 1145"/>
                  <a:gd name="T19" fmla="*/ 737 h 1143"/>
                  <a:gd name="T20" fmla="*/ 1077 w 1145"/>
                  <a:gd name="T21" fmla="*/ 840 h 1143"/>
                  <a:gd name="T22" fmla="*/ 1016 w 1145"/>
                  <a:gd name="T23" fmla="*/ 932 h 1143"/>
                  <a:gd name="T24" fmla="*/ 939 w 1145"/>
                  <a:gd name="T25" fmla="*/ 1010 h 1143"/>
                  <a:gd name="T26" fmla="*/ 848 w 1145"/>
                  <a:gd name="T27" fmla="*/ 1072 h 1143"/>
                  <a:gd name="T28" fmla="*/ 746 w 1145"/>
                  <a:gd name="T29" fmla="*/ 1116 h 1143"/>
                  <a:gd name="T30" fmla="*/ 634 w 1145"/>
                  <a:gd name="T31" fmla="*/ 1139 h 1143"/>
                  <a:gd name="T32" fmla="*/ 575 w 1145"/>
                  <a:gd name="T33" fmla="*/ 1143 h 1143"/>
                  <a:gd name="T34" fmla="*/ 540 w 1145"/>
                  <a:gd name="T35" fmla="*/ 1133 h 1143"/>
                  <a:gd name="T36" fmla="*/ 515 w 1145"/>
                  <a:gd name="T37" fmla="*/ 1108 h 1143"/>
                  <a:gd name="T38" fmla="*/ 506 w 1145"/>
                  <a:gd name="T39" fmla="*/ 1073 h 1143"/>
                  <a:gd name="T40" fmla="*/ 514 w 1145"/>
                  <a:gd name="T41" fmla="*/ 1037 h 1143"/>
                  <a:gd name="T42" fmla="*/ 539 w 1145"/>
                  <a:gd name="T43" fmla="*/ 1012 h 1143"/>
                  <a:gd name="T44" fmla="*/ 575 w 1145"/>
                  <a:gd name="T45" fmla="*/ 1002 h 1143"/>
                  <a:gd name="T46" fmla="*/ 673 w 1145"/>
                  <a:gd name="T47" fmla="*/ 990 h 1143"/>
                  <a:gd name="T48" fmla="*/ 764 w 1145"/>
                  <a:gd name="T49" fmla="*/ 957 h 1143"/>
                  <a:gd name="T50" fmla="*/ 844 w 1145"/>
                  <a:gd name="T51" fmla="*/ 905 h 1143"/>
                  <a:gd name="T52" fmla="*/ 910 w 1145"/>
                  <a:gd name="T53" fmla="*/ 838 h 1143"/>
                  <a:gd name="T54" fmla="*/ 960 w 1145"/>
                  <a:gd name="T55" fmla="*/ 758 h 1143"/>
                  <a:gd name="T56" fmla="*/ 992 w 1145"/>
                  <a:gd name="T57" fmla="*/ 666 h 1143"/>
                  <a:gd name="T58" fmla="*/ 1003 w 1145"/>
                  <a:gd name="T59" fmla="*/ 568 h 1143"/>
                  <a:gd name="T60" fmla="*/ 990 w 1145"/>
                  <a:gd name="T61" fmla="*/ 463 h 1143"/>
                  <a:gd name="T62" fmla="*/ 952 w 1145"/>
                  <a:gd name="T63" fmla="*/ 367 h 1143"/>
                  <a:gd name="T64" fmla="*/ 893 w 1145"/>
                  <a:gd name="T65" fmla="*/ 284 h 1143"/>
                  <a:gd name="T66" fmla="*/ 817 w 1145"/>
                  <a:gd name="T67" fmla="*/ 216 h 1143"/>
                  <a:gd name="T68" fmla="*/ 727 w 1145"/>
                  <a:gd name="T69" fmla="*/ 169 h 1143"/>
                  <a:gd name="T70" fmla="*/ 626 w 1145"/>
                  <a:gd name="T71" fmla="*/ 143 h 1143"/>
                  <a:gd name="T72" fmla="*/ 569 w 1145"/>
                  <a:gd name="T73" fmla="*/ 139 h 1143"/>
                  <a:gd name="T74" fmla="*/ 473 w 1145"/>
                  <a:gd name="T75" fmla="*/ 151 h 1143"/>
                  <a:gd name="T76" fmla="*/ 382 w 1145"/>
                  <a:gd name="T77" fmla="*/ 184 h 1143"/>
                  <a:gd name="T78" fmla="*/ 301 w 1145"/>
                  <a:gd name="T79" fmla="*/ 235 h 1143"/>
                  <a:gd name="T80" fmla="*/ 232 w 1145"/>
                  <a:gd name="T81" fmla="*/ 305 h 1143"/>
                  <a:gd name="T82" fmla="*/ 182 w 1145"/>
                  <a:gd name="T83" fmla="*/ 387 h 1143"/>
                  <a:gd name="T84" fmla="*/ 151 w 1145"/>
                  <a:gd name="T85" fmla="*/ 478 h 1143"/>
                  <a:gd name="T86" fmla="*/ 141 w 1145"/>
                  <a:gd name="T87" fmla="*/ 575 h 1143"/>
                  <a:gd name="T88" fmla="*/ 132 w 1145"/>
                  <a:gd name="T89" fmla="*/ 610 h 1143"/>
                  <a:gd name="T90" fmla="*/ 107 w 1145"/>
                  <a:gd name="T91" fmla="*/ 636 h 1143"/>
                  <a:gd name="T92" fmla="*/ 71 w 1145"/>
                  <a:gd name="T93" fmla="*/ 645 h 1143"/>
                  <a:gd name="T94" fmla="*/ 52 w 1145"/>
                  <a:gd name="T95" fmla="*/ 643 h 1143"/>
                  <a:gd name="T96" fmla="*/ 21 w 1145"/>
                  <a:gd name="T97" fmla="*/ 625 h 1143"/>
                  <a:gd name="T98" fmla="*/ 3 w 1145"/>
                  <a:gd name="T99" fmla="*/ 593 h 1143"/>
                  <a:gd name="T100" fmla="*/ 3 w 1145"/>
                  <a:gd name="T101" fmla="*/ 519 h 1143"/>
                  <a:gd name="T102" fmla="*/ 24 w 1145"/>
                  <a:gd name="T103" fmla="*/ 409 h 1143"/>
                  <a:gd name="T104" fmla="*/ 66 w 1145"/>
                  <a:gd name="T105" fmla="*/ 306 h 1143"/>
                  <a:gd name="T106" fmla="*/ 127 w 1145"/>
                  <a:gd name="T107" fmla="*/ 213 h 1143"/>
                  <a:gd name="T108" fmla="*/ 207 w 1145"/>
                  <a:gd name="T109" fmla="*/ 132 h 1143"/>
                  <a:gd name="T110" fmla="*/ 300 w 1145"/>
                  <a:gd name="T111" fmla="*/ 69 h 1143"/>
                  <a:gd name="T112" fmla="*/ 402 w 1145"/>
                  <a:gd name="T113" fmla="*/ 25 h 1143"/>
                  <a:gd name="T114" fmla="*/ 512 w 1145"/>
                  <a:gd name="T115" fmla="*/ 3 h 1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45" h="1143">
                    <a:moveTo>
                      <a:pt x="569" y="0"/>
                    </a:moveTo>
                    <a:lnTo>
                      <a:pt x="573" y="0"/>
                    </a:lnTo>
                    <a:lnTo>
                      <a:pt x="634" y="3"/>
                    </a:lnTo>
                    <a:lnTo>
                      <a:pt x="694" y="13"/>
                    </a:lnTo>
                    <a:lnTo>
                      <a:pt x="752" y="29"/>
                    </a:lnTo>
                    <a:lnTo>
                      <a:pt x="807" y="51"/>
                    </a:lnTo>
                    <a:lnTo>
                      <a:pt x="860" y="77"/>
                    </a:lnTo>
                    <a:lnTo>
                      <a:pt x="908" y="109"/>
                    </a:lnTo>
                    <a:lnTo>
                      <a:pt x="954" y="146"/>
                    </a:lnTo>
                    <a:lnTo>
                      <a:pt x="995" y="187"/>
                    </a:lnTo>
                    <a:lnTo>
                      <a:pt x="1033" y="232"/>
                    </a:lnTo>
                    <a:lnTo>
                      <a:pt x="1065" y="280"/>
                    </a:lnTo>
                    <a:lnTo>
                      <a:pt x="1092" y="332"/>
                    </a:lnTo>
                    <a:lnTo>
                      <a:pt x="1114" y="388"/>
                    </a:lnTo>
                    <a:lnTo>
                      <a:pt x="1130" y="445"/>
                    </a:lnTo>
                    <a:lnTo>
                      <a:pt x="1140" y="505"/>
                    </a:lnTo>
                    <a:lnTo>
                      <a:pt x="1145" y="567"/>
                    </a:lnTo>
                    <a:lnTo>
                      <a:pt x="1142" y="625"/>
                    </a:lnTo>
                    <a:lnTo>
                      <a:pt x="1133" y="682"/>
                    </a:lnTo>
                    <a:lnTo>
                      <a:pt x="1119" y="737"/>
                    </a:lnTo>
                    <a:lnTo>
                      <a:pt x="1101" y="790"/>
                    </a:lnTo>
                    <a:lnTo>
                      <a:pt x="1077" y="840"/>
                    </a:lnTo>
                    <a:lnTo>
                      <a:pt x="1049" y="888"/>
                    </a:lnTo>
                    <a:lnTo>
                      <a:pt x="1016" y="932"/>
                    </a:lnTo>
                    <a:lnTo>
                      <a:pt x="979" y="972"/>
                    </a:lnTo>
                    <a:lnTo>
                      <a:pt x="939" y="1010"/>
                    </a:lnTo>
                    <a:lnTo>
                      <a:pt x="896" y="1042"/>
                    </a:lnTo>
                    <a:lnTo>
                      <a:pt x="848" y="1072"/>
                    </a:lnTo>
                    <a:lnTo>
                      <a:pt x="799" y="1096"/>
                    </a:lnTo>
                    <a:lnTo>
                      <a:pt x="746" y="1116"/>
                    </a:lnTo>
                    <a:lnTo>
                      <a:pt x="691" y="1130"/>
                    </a:lnTo>
                    <a:lnTo>
                      <a:pt x="634" y="1139"/>
                    </a:lnTo>
                    <a:lnTo>
                      <a:pt x="576" y="1143"/>
                    </a:lnTo>
                    <a:lnTo>
                      <a:pt x="575" y="1143"/>
                    </a:lnTo>
                    <a:lnTo>
                      <a:pt x="557" y="1140"/>
                    </a:lnTo>
                    <a:lnTo>
                      <a:pt x="540" y="1133"/>
                    </a:lnTo>
                    <a:lnTo>
                      <a:pt x="526" y="1123"/>
                    </a:lnTo>
                    <a:lnTo>
                      <a:pt x="515" y="1108"/>
                    </a:lnTo>
                    <a:lnTo>
                      <a:pt x="508" y="1092"/>
                    </a:lnTo>
                    <a:lnTo>
                      <a:pt x="506" y="1073"/>
                    </a:lnTo>
                    <a:lnTo>
                      <a:pt x="508" y="1054"/>
                    </a:lnTo>
                    <a:lnTo>
                      <a:pt x="514" y="1037"/>
                    </a:lnTo>
                    <a:lnTo>
                      <a:pt x="525" y="1022"/>
                    </a:lnTo>
                    <a:lnTo>
                      <a:pt x="539" y="1012"/>
                    </a:lnTo>
                    <a:lnTo>
                      <a:pt x="556" y="1005"/>
                    </a:lnTo>
                    <a:lnTo>
                      <a:pt x="575" y="1002"/>
                    </a:lnTo>
                    <a:lnTo>
                      <a:pt x="625" y="999"/>
                    </a:lnTo>
                    <a:lnTo>
                      <a:pt x="673" y="990"/>
                    </a:lnTo>
                    <a:lnTo>
                      <a:pt x="720" y="976"/>
                    </a:lnTo>
                    <a:lnTo>
                      <a:pt x="764" y="957"/>
                    </a:lnTo>
                    <a:lnTo>
                      <a:pt x="805" y="933"/>
                    </a:lnTo>
                    <a:lnTo>
                      <a:pt x="844" y="905"/>
                    </a:lnTo>
                    <a:lnTo>
                      <a:pt x="879" y="873"/>
                    </a:lnTo>
                    <a:lnTo>
                      <a:pt x="910" y="838"/>
                    </a:lnTo>
                    <a:lnTo>
                      <a:pt x="937" y="799"/>
                    </a:lnTo>
                    <a:lnTo>
                      <a:pt x="960" y="758"/>
                    </a:lnTo>
                    <a:lnTo>
                      <a:pt x="979" y="714"/>
                    </a:lnTo>
                    <a:lnTo>
                      <a:pt x="992" y="666"/>
                    </a:lnTo>
                    <a:lnTo>
                      <a:pt x="1000" y="618"/>
                    </a:lnTo>
                    <a:lnTo>
                      <a:pt x="1003" y="568"/>
                    </a:lnTo>
                    <a:lnTo>
                      <a:pt x="999" y="514"/>
                    </a:lnTo>
                    <a:lnTo>
                      <a:pt x="990" y="463"/>
                    </a:lnTo>
                    <a:lnTo>
                      <a:pt x="973" y="413"/>
                    </a:lnTo>
                    <a:lnTo>
                      <a:pt x="952" y="367"/>
                    </a:lnTo>
                    <a:lnTo>
                      <a:pt x="924" y="324"/>
                    </a:lnTo>
                    <a:lnTo>
                      <a:pt x="893" y="284"/>
                    </a:lnTo>
                    <a:lnTo>
                      <a:pt x="857" y="248"/>
                    </a:lnTo>
                    <a:lnTo>
                      <a:pt x="817" y="216"/>
                    </a:lnTo>
                    <a:lnTo>
                      <a:pt x="773" y="190"/>
                    </a:lnTo>
                    <a:lnTo>
                      <a:pt x="727" y="169"/>
                    </a:lnTo>
                    <a:lnTo>
                      <a:pt x="678" y="153"/>
                    </a:lnTo>
                    <a:lnTo>
                      <a:pt x="626" y="143"/>
                    </a:lnTo>
                    <a:lnTo>
                      <a:pt x="572" y="139"/>
                    </a:lnTo>
                    <a:lnTo>
                      <a:pt x="569" y="139"/>
                    </a:lnTo>
                    <a:lnTo>
                      <a:pt x="520" y="142"/>
                    </a:lnTo>
                    <a:lnTo>
                      <a:pt x="473" y="151"/>
                    </a:lnTo>
                    <a:lnTo>
                      <a:pt x="427" y="165"/>
                    </a:lnTo>
                    <a:lnTo>
                      <a:pt x="382" y="184"/>
                    </a:lnTo>
                    <a:lnTo>
                      <a:pt x="341" y="207"/>
                    </a:lnTo>
                    <a:lnTo>
                      <a:pt x="301" y="235"/>
                    </a:lnTo>
                    <a:lnTo>
                      <a:pt x="265" y="268"/>
                    </a:lnTo>
                    <a:lnTo>
                      <a:pt x="232" y="305"/>
                    </a:lnTo>
                    <a:lnTo>
                      <a:pt x="205" y="345"/>
                    </a:lnTo>
                    <a:lnTo>
                      <a:pt x="182" y="387"/>
                    </a:lnTo>
                    <a:lnTo>
                      <a:pt x="164" y="431"/>
                    </a:lnTo>
                    <a:lnTo>
                      <a:pt x="151" y="478"/>
                    </a:lnTo>
                    <a:lnTo>
                      <a:pt x="143" y="525"/>
                    </a:lnTo>
                    <a:lnTo>
                      <a:pt x="141" y="575"/>
                    </a:lnTo>
                    <a:lnTo>
                      <a:pt x="139" y="592"/>
                    </a:lnTo>
                    <a:lnTo>
                      <a:pt x="132" y="610"/>
                    </a:lnTo>
                    <a:lnTo>
                      <a:pt x="121" y="624"/>
                    </a:lnTo>
                    <a:lnTo>
                      <a:pt x="107" y="636"/>
                    </a:lnTo>
                    <a:lnTo>
                      <a:pt x="90" y="643"/>
                    </a:lnTo>
                    <a:lnTo>
                      <a:pt x="71" y="645"/>
                    </a:lnTo>
                    <a:lnTo>
                      <a:pt x="70" y="645"/>
                    </a:lnTo>
                    <a:lnTo>
                      <a:pt x="52" y="643"/>
                    </a:lnTo>
                    <a:lnTo>
                      <a:pt x="35" y="636"/>
                    </a:lnTo>
                    <a:lnTo>
                      <a:pt x="21" y="625"/>
                    </a:lnTo>
                    <a:lnTo>
                      <a:pt x="10" y="610"/>
                    </a:lnTo>
                    <a:lnTo>
                      <a:pt x="3" y="593"/>
                    </a:lnTo>
                    <a:lnTo>
                      <a:pt x="0" y="576"/>
                    </a:lnTo>
                    <a:lnTo>
                      <a:pt x="3" y="519"/>
                    </a:lnTo>
                    <a:lnTo>
                      <a:pt x="11" y="463"/>
                    </a:lnTo>
                    <a:lnTo>
                      <a:pt x="24" y="409"/>
                    </a:lnTo>
                    <a:lnTo>
                      <a:pt x="42" y="356"/>
                    </a:lnTo>
                    <a:lnTo>
                      <a:pt x="66" y="306"/>
                    </a:lnTo>
                    <a:lnTo>
                      <a:pt x="94" y="258"/>
                    </a:lnTo>
                    <a:lnTo>
                      <a:pt x="127" y="213"/>
                    </a:lnTo>
                    <a:lnTo>
                      <a:pt x="165" y="170"/>
                    </a:lnTo>
                    <a:lnTo>
                      <a:pt x="207" y="132"/>
                    </a:lnTo>
                    <a:lnTo>
                      <a:pt x="251" y="98"/>
                    </a:lnTo>
                    <a:lnTo>
                      <a:pt x="300" y="69"/>
                    </a:lnTo>
                    <a:lnTo>
                      <a:pt x="350" y="44"/>
                    </a:lnTo>
                    <a:lnTo>
                      <a:pt x="402" y="25"/>
                    </a:lnTo>
                    <a:lnTo>
                      <a:pt x="456" y="12"/>
                    </a:lnTo>
                    <a:lnTo>
                      <a:pt x="512" y="3"/>
                    </a:lnTo>
                    <a:lnTo>
                      <a:pt x="5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5829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48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" name="Freeform 244">
                <a:extLst>
                  <a:ext uri="{FF2B5EF4-FFF2-40B4-BE49-F238E27FC236}">
                    <a16:creationId xmlns:a16="http://schemas.microsoft.com/office/drawing/2014/main" id="{0BE031BF-F3F2-CA94-50AB-C91F060090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56100" y="3684588"/>
                <a:ext cx="327025" cy="327025"/>
              </a:xfrm>
              <a:custGeom>
                <a:avLst/>
                <a:gdLst>
                  <a:gd name="T0" fmla="*/ 950 w 2058"/>
                  <a:gd name="T1" fmla="*/ 279 h 2058"/>
                  <a:gd name="T2" fmla="*/ 789 w 2058"/>
                  <a:gd name="T3" fmla="*/ 378 h 2058"/>
                  <a:gd name="T4" fmla="*/ 571 w 2058"/>
                  <a:gd name="T5" fmla="*/ 455 h 2058"/>
                  <a:gd name="T6" fmla="*/ 453 w 2058"/>
                  <a:gd name="T7" fmla="*/ 350 h 2058"/>
                  <a:gd name="T8" fmla="*/ 353 w 2058"/>
                  <a:gd name="T9" fmla="*/ 465 h 2058"/>
                  <a:gd name="T10" fmla="*/ 422 w 2058"/>
                  <a:gd name="T11" fmla="*/ 688 h 2058"/>
                  <a:gd name="T12" fmla="*/ 315 w 2058"/>
                  <a:gd name="T13" fmla="*/ 938 h 2058"/>
                  <a:gd name="T14" fmla="*/ 142 w 2058"/>
                  <a:gd name="T15" fmla="*/ 957 h 2058"/>
                  <a:gd name="T16" fmla="*/ 153 w 2058"/>
                  <a:gd name="T17" fmla="*/ 1109 h 2058"/>
                  <a:gd name="T18" fmla="*/ 360 w 2058"/>
                  <a:gd name="T19" fmla="*/ 1219 h 2058"/>
                  <a:gd name="T20" fmla="*/ 461 w 2058"/>
                  <a:gd name="T21" fmla="*/ 1470 h 2058"/>
                  <a:gd name="T22" fmla="*/ 351 w 2058"/>
                  <a:gd name="T23" fmla="*/ 1605 h 2058"/>
                  <a:gd name="T24" fmla="*/ 463 w 2058"/>
                  <a:gd name="T25" fmla="*/ 1708 h 2058"/>
                  <a:gd name="T26" fmla="*/ 643 w 2058"/>
                  <a:gd name="T27" fmla="*/ 1607 h 2058"/>
                  <a:gd name="T28" fmla="*/ 928 w 2058"/>
                  <a:gd name="T29" fmla="*/ 1730 h 2058"/>
                  <a:gd name="T30" fmla="*/ 954 w 2058"/>
                  <a:gd name="T31" fmla="*/ 1916 h 2058"/>
                  <a:gd name="T32" fmla="*/ 1109 w 2058"/>
                  <a:gd name="T33" fmla="*/ 1911 h 2058"/>
                  <a:gd name="T34" fmla="*/ 1167 w 2058"/>
                  <a:gd name="T35" fmla="*/ 1713 h 2058"/>
                  <a:gd name="T36" fmla="*/ 1453 w 2058"/>
                  <a:gd name="T37" fmla="*/ 1597 h 2058"/>
                  <a:gd name="T38" fmla="*/ 1602 w 2058"/>
                  <a:gd name="T39" fmla="*/ 1710 h 2058"/>
                  <a:gd name="T40" fmla="*/ 1710 w 2058"/>
                  <a:gd name="T41" fmla="*/ 1602 h 2058"/>
                  <a:gd name="T42" fmla="*/ 1598 w 2058"/>
                  <a:gd name="T43" fmla="*/ 1454 h 2058"/>
                  <a:gd name="T44" fmla="*/ 1713 w 2058"/>
                  <a:gd name="T45" fmla="*/ 1167 h 2058"/>
                  <a:gd name="T46" fmla="*/ 1911 w 2058"/>
                  <a:gd name="T47" fmla="*/ 1110 h 2058"/>
                  <a:gd name="T48" fmla="*/ 1917 w 2058"/>
                  <a:gd name="T49" fmla="*/ 955 h 2058"/>
                  <a:gd name="T50" fmla="*/ 1731 w 2058"/>
                  <a:gd name="T51" fmla="*/ 928 h 2058"/>
                  <a:gd name="T52" fmla="*/ 1609 w 2058"/>
                  <a:gd name="T53" fmla="*/ 644 h 2058"/>
                  <a:gd name="T54" fmla="*/ 1708 w 2058"/>
                  <a:gd name="T55" fmla="*/ 464 h 2058"/>
                  <a:gd name="T56" fmla="*/ 1607 w 2058"/>
                  <a:gd name="T57" fmla="*/ 352 h 2058"/>
                  <a:gd name="T58" fmla="*/ 1490 w 2058"/>
                  <a:gd name="T59" fmla="*/ 455 h 2058"/>
                  <a:gd name="T60" fmla="*/ 1272 w 2058"/>
                  <a:gd name="T61" fmla="*/ 378 h 2058"/>
                  <a:gd name="T62" fmla="*/ 1110 w 2058"/>
                  <a:gd name="T63" fmla="*/ 279 h 2058"/>
                  <a:gd name="T64" fmla="*/ 962 w 2058"/>
                  <a:gd name="T65" fmla="*/ 141 h 2058"/>
                  <a:gd name="T66" fmla="*/ 1224 w 2058"/>
                  <a:gd name="T67" fmla="*/ 67 h 2058"/>
                  <a:gd name="T68" fmla="*/ 1398 w 2058"/>
                  <a:gd name="T69" fmla="*/ 279 h 2058"/>
                  <a:gd name="T70" fmla="*/ 1602 w 2058"/>
                  <a:gd name="T71" fmla="*/ 209 h 2058"/>
                  <a:gd name="T72" fmla="*/ 1834 w 2058"/>
                  <a:gd name="T73" fmla="*/ 388 h 2058"/>
                  <a:gd name="T74" fmla="*/ 1805 w 2058"/>
                  <a:gd name="T75" fmla="*/ 564 h 2058"/>
                  <a:gd name="T76" fmla="*/ 1937 w 2058"/>
                  <a:gd name="T77" fmla="*/ 812 h 2058"/>
                  <a:gd name="T78" fmla="*/ 2058 w 2058"/>
                  <a:gd name="T79" fmla="*/ 960 h 2058"/>
                  <a:gd name="T80" fmla="*/ 1966 w 2058"/>
                  <a:gd name="T81" fmla="*/ 1238 h 2058"/>
                  <a:gd name="T82" fmla="*/ 1756 w 2058"/>
                  <a:gd name="T83" fmla="*/ 1444 h 2058"/>
                  <a:gd name="T84" fmla="*/ 1848 w 2058"/>
                  <a:gd name="T85" fmla="*/ 1631 h 2058"/>
                  <a:gd name="T86" fmla="*/ 1648 w 2058"/>
                  <a:gd name="T87" fmla="*/ 1841 h 2058"/>
                  <a:gd name="T88" fmla="*/ 1445 w 2058"/>
                  <a:gd name="T89" fmla="*/ 1755 h 2058"/>
                  <a:gd name="T90" fmla="*/ 1238 w 2058"/>
                  <a:gd name="T91" fmla="*/ 1965 h 2058"/>
                  <a:gd name="T92" fmla="*/ 961 w 2058"/>
                  <a:gd name="T93" fmla="*/ 2058 h 2058"/>
                  <a:gd name="T94" fmla="*/ 812 w 2058"/>
                  <a:gd name="T95" fmla="*/ 1936 h 2058"/>
                  <a:gd name="T96" fmla="*/ 564 w 2058"/>
                  <a:gd name="T97" fmla="*/ 1805 h 2058"/>
                  <a:gd name="T98" fmla="*/ 400 w 2058"/>
                  <a:gd name="T99" fmla="*/ 1837 h 2058"/>
                  <a:gd name="T100" fmla="*/ 210 w 2058"/>
                  <a:gd name="T101" fmla="*/ 1614 h 2058"/>
                  <a:gd name="T102" fmla="*/ 278 w 2058"/>
                  <a:gd name="T103" fmla="*/ 1397 h 2058"/>
                  <a:gd name="T104" fmla="*/ 67 w 2058"/>
                  <a:gd name="T105" fmla="*/ 1223 h 2058"/>
                  <a:gd name="T106" fmla="*/ 3 w 2058"/>
                  <a:gd name="T107" fmla="*/ 930 h 2058"/>
                  <a:gd name="T108" fmla="*/ 152 w 2058"/>
                  <a:gd name="T109" fmla="*/ 809 h 2058"/>
                  <a:gd name="T110" fmla="*/ 236 w 2058"/>
                  <a:gd name="T111" fmla="*/ 543 h 2058"/>
                  <a:gd name="T112" fmla="*/ 236 w 2058"/>
                  <a:gd name="T113" fmla="*/ 371 h 2058"/>
                  <a:gd name="T114" fmla="*/ 458 w 2058"/>
                  <a:gd name="T115" fmla="*/ 209 h 2058"/>
                  <a:gd name="T116" fmla="*/ 709 w 2058"/>
                  <a:gd name="T117" fmla="*/ 256 h 2058"/>
                  <a:gd name="T118" fmla="*/ 853 w 2058"/>
                  <a:gd name="T119" fmla="*/ 45 h 2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58" h="2058">
                    <a:moveTo>
                      <a:pt x="962" y="141"/>
                    </a:moveTo>
                    <a:lnTo>
                      <a:pt x="958" y="143"/>
                    </a:lnTo>
                    <a:lnTo>
                      <a:pt x="954" y="145"/>
                    </a:lnTo>
                    <a:lnTo>
                      <a:pt x="952" y="147"/>
                    </a:lnTo>
                    <a:lnTo>
                      <a:pt x="951" y="150"/>
                    </a:lnTo>
                    <a:lnTo>
                      <a:pt x="950" y="153"/>
                    </a:lnTo>
                    <a:lnTo>
                      <a:pt x="950" y="279"/>
                    </a:lnTo>
                    <a:lnTo>
                      <a:pt x="947" y="299"/>
                    </a:lnTo>
                    <a:lnTo>
                      <a:pt x="940" y="315"/>
                    </a:lnTo>
                    <a:lnTo>
                      <a:pt x="928" y="330"/>
                    </a:lnTo>
                    <a:lnTo>
                      <a:pt x="912" y="342"/>
                    </a:lnTo>
                    <a:lnTo>
                      <a:pt x="893" y="348"/>
                    </a:lnTo>
                    <a:lnTo>
                      <a:pt x="840" y="361"/>
                    </a:lnTo>
                    <a:lnTo>
                      <a:pt x="789" y="378"/>
                    </a:lnTo>
                    <a:lnTo>
                      <a:pt x="738" y="398"/>
                    </a:lnTo>
                    <a:lnTo>
                      <a:pt x="690" y="423"/>
                    </a:lnTo>
                    <a:lnTo>
                      <a:pt x="643" y="451"/>
                    </a:lnTo>
                    <a:lnTo>
                      <a:pt x="625" y="460"/>
                    </a:lnTo>
                    <a:lnTo>
                      <a:pt x="607" y="464"/>
                    </a:lnTo>
                    <a:lnTo>
                      <a:pt x="588" y="462"/>
                    </a:lnTo>
                    <a:lnTo>
                      <a:pt x="571" y="455"/>
                    </a:lnTo>
                    <a:lnTo>
                      <a:pt x="555" y="443"/>
                    </a:lnTo>
                    <a:lnTo>
                      <a:pt x="466" y="352"/>
                    </a:lnTo>
                    <a:lnTo>
                      <a:pt x="463" y="350"/>
                    </a:lnTo>
                    <a:lnTo>
                      <a:pt x="461" y="349"/>
                    </a:lnTo>
                    <a:lnTo>
                      <a:pt x="458" y="349"/>
                    </a:lnTo>
                    <a:lnTo>
                      <a:pt x="456" y="349"/>
                    </a:lnTo>
                    <a:lnTo>
                      <a:pt x="453" y="350"/>
                    </a:lnTo>
                    <a:lnTo>
                      <a:pt x="450" y="352"/>
                    </a:lnTo>
                    <a:lnTo>
                      <a:pt x="353" y="449"/>
                    </a:lnTo>
                    <a:lnTo>
                      <a:pt x="351" y="452"/>
                    </a:lnTo>
                    <a:lnTo>
                      <a:pt x="350" y="456"/>
                    </a:lnTo>
                    <a:lnTo>
                      <a:pt x="350" y="459"/>
                    </a:lnTo>
                    <a:lnTo>
                      <a:pt x="351" y="462"/>
                    </a:lnTo>
                    <a:lnTo>
                      <a:pt x="353" y="465"/>
                    </a:lnTo>
                    <a:lnTo>
                      <a:pt x="443" y="554"/>
                    </a:lnTo>
                    <a:lnTo>
                      <a:pt x="455" y="569"/>
                    </a:lnTo>
                    <a:lnTo>
                      <a:pt x="461" y="587"/>
                    </a:lnTo>
                    <a:lnTo>
                      <a:pt x="463" y="606"/>
                    </a:lnTo>
                    <a:lnTo>
                      <a:pt x="460" y="625"/>
                    </a:lnTo>
                    <a:lnTo>
                      <a:pt x="451" y="642"/>
                    </a:lnTo>
                    <a:lnTo>
                      <a:pt x="422" y="688"/>
                    </a:lnTo>
                    <a:lnTo>
                      <a:pt x="398" y="737"/>
                    </a:lnTo>
                    <a:lnTo>
                      <a:pt x="376" y="788"/>
                    </a:lnTo>
                    <a:lnTo>
                      <a:pt x="360" y="839"/>
                    </a:lnTo>
                    <a:lnTo>
                      <a:pt x="347" y="892"/>
                    </a:lnTo>
                    <a:lnTo>
                      <a:pt x="341" y="911"/>
                    </a:lnTo>
                    <a:lnTo>
                      <a:pt x="330" y="927"/>
                    </a:lnTo>
                    <a:lnTo>
                      <a:pt x="315" y="938"/>
                    </a:lnTo>
                    <a:lnTo>
                      <a:pt x="297" y="947"/>
                    </a:lnTo>
                    <a:lnTo>
                      <a:pt x="278" y="949"/>
                    </a:lnTo>
                    <a:lnTo>
                      <a:pt x="153" y="949"/>
                    </a:lnTo>
                    <a:lnTo>
                      <a:pt x="149" y="950"/>
                    </a:lnTo>
                    <a:lnTo>
                      <a:pt x="146" y="951"/>
                    </a:lnTo>
                    <a:lnTo>
                      <a:pt x="143" y="954"/>
                    </a:lnTo>
                    <a:lnTo>
                      <a:pt x="142" y="957"/>
                    </a:lnTo>
                    <a:lnTo>
                      <a:pt x="141" y="960"/>
                    </a:lnTo>
                    <a:lnTo>
                      <a:pt x="141" y="1097"/>
                    </a:lnTo>
                    <a:lnTo>
                      <a:pt x="142" y="1101"/>
                    </a:lnTo>
                    <a:lnTo>
                      <a:pt x="143" y="1104"/>
                    </a:lnTo>
                    <a:lnTo>
                      <a:pt x="146" y="1107"/>
                    </a:lnTo>
                    <a:lnTo>
                      <a:pt x="149" y="1108"/>
                    </a:lnTo>
                    <a:lnTo>
                      <a:pt x="153" y="1109"/>
                    </a:lnTo>
                    <a:lnTo>
                      <a:pt x="278" y="1109"/>
                    </a:lnTo>
                    <a:lnTo>
                      <a:pt x="297" y="1111"/>
                    </a:lnTo>
                    <a:lnTo>
                      <a:pt x="315" y="1120"/>
                    </a:lnTo>
                    <a:lnTo>
                      <a:pt x="330" y="1131"/>
                    </a:lnTo>
                    <a:lnTo>
                      <a:pt x="341" y="1147"/>
                    </a:lnTo>
                    <a:lnTo>
                      <a:pt x="347" y="1166"/>
                    </a:lnTo>
                    <a:lnTo>
                      <a:pt x="360" y="1219"/>
                    </a:lnTo>
                    <a:lnTo>
                      <a:pt x="376" y="1270"/>
                    </a:lnTo>
                    <a:lnTo>
                      <a:pt x="398" y="1321"/>
                    </a:lnTo>
                    <a:lnTo>
                      <a:pt x="422" y="1368"/>
                    </a:lnTo>
                    <a:lnTo>
                      <a:pt x="451" y="1416"/>
                    </a:lnTo>
                    <a:lnTo>
                      <a:pt x="460" y="1433"/>
                    </a:lnTo>
                    <a:lnTo>
                      <a:pt x="463" y="1452"/>
                    </a:lnTo>
                    <a:lnTo>
                      <a:pt x="461" y="1470"/>
                    </a:lnTo>
                    <a:lnTo>
                      <a:pt x="455" y="1488"/>
                    </a:lnTo>
                    <a:lnTo>
                      <a:pt x="443" y="1504"/>
                    </a:lnTo>
                    <a:lnTo>
                      <a:pt x="353" y="1593"/>
                    </a:lnTo>
                    <a:lnTo>
                      <a:pt x="351" y="1596"/>
                    </a:lnTo>
                    <a:lnTo>
                      <a:pt x="350" y="1599"/>
                    </a:lnTo>
                    <a:lnTo>
                      <a:pt x="350" y="1602"/>
                    </a:lnTo>
                    <a:lnTo>
                      <a:pt x="351" y="1605"/>
                    </a:lnTo>
                    <a:lnTo>
                      <a:pt x="353" y="1609"/>
                    </a:lnTo>
                    <a:lnTo>
                      <a:pt x="450" y="1704"/>
                    </a:lnTo>
                    <a:lnTo>
                      <a:pt x="453" y="1708"/>
                    </a:lnTo>
                    <a:lnTo>
                      <a:pt x="456" y="1709"/>
                    </a:lnTo>
                    <a:lnTo>
                      <a:pt x="458" y="1709"/>
                    </a:lnTo>
                    <a:lnTo>
                      <a:pt x="461" y="1709"/>
                    </a:lnTo>
                    <a:lnTo>
                      <a:pt x="463" y="1708"/>
                    </a:lnTo>
                    <a:lnTo>
                      <a:pt x="466" y="1704"/>
                    </a:lnTo>
                    <a:lnTo>
                      <a:pt x="555" y="1616"/>
                    </a:lnTo>
                    <a:lnTo>
                      <a:pt x="569" y="1605"/>
                    </a:lnTo>
                    <a:lnTo>
                      <a:pt x="586" y="1598"/>
                    </a:lnTo>
                    <a:lnTo>
                      <a:pt x="604" y="1596"/>
                    </a:lnTo>
                    <a:lnTo>
                      <a:pt x="624" y="1599"/>
                    </a:lnTo>
                    <a:lnTo>
                      <a:pt x="643" y="1607"/>
                    </a:lnTo>
                    <a:lnTo>
                      <a:pt x="690" y="1636"/>
                    </a:lnTo>
                    <a:lnTo>
                      <a:pt x="738" y="1661"/>
                    </a:lnTo>
                    <a:lnTo>
                      <a:pt x="789" y="1682"/>
                    </a:lnTo>
                    <a:lnTo>
                      <a:pt x="840" y="1699"/>
                    </a:lnTo>
                    <a:lnTo>
                      <a:pt x="893" y="1713"/>
                    </a:lnTo>
                    <a:lnTo>
                      <a:pt x="912" y="1719"/>
                    </a:lnTo>
                    <a:lnTo>
                      <a:pt x="928" y="1730"/>
                    </a:lnTo>
                    <a:lnTo>
                      <a:pt x="940" y="1745"/>
                    </a:lnTo>
                    <a:lnTo>
                      <a:pt x="948" y="1762"/>
                    </a:lnTo>
                    <a:lnTo>
                      <a:pt x="950" y="1781"/>
                    </a:lnTo>
                    <a:lnTo>
                      <a:pt x="950" y="1907"/>
                    </a:lnTo>
                    <a:lnTo>
                      <a:pt x="951" y="1911"/>
                    </a:lnTo>
                    <a:lnTo>
                      <a:pt x="952" y="1914"/>
                    </a:lnTo>
                    <a:lnTo>
                      <a:pt x="954" y="1916"/>
                    </a:lnTo>
                    <a:lnTo>
                      <a:pt x="958" y="1918"/>
                    </a:lnTo>
                    <a:lnTo>
                      <a:pt x="962" y="1918"/>
                    </a:lnTo>
                    <a:lnTo>
                      <a:pt x="1099" y="1918"/>
                    </a:lnTo>
                    <a:lnTo>
                      <a:pt x="1102" y="1918"/>
                    </a:lnTo>
                    <a:lnTo>
                      <a:pt x="1105" y="1916"/>
                    </a:lnTo>
                    <a:lnTo>
                      <a:pt x="1108" y="1914"/>
                    </a:lnTo>
                    <a:lnTo>
                      <a:pt x="1109" y="1911"/>
                    </a:lnTo>
                    <a:lnTo>
                      <a:pt x="1110" y="1907"/>
                    </a:lnTo>
                    <a:lnTo>
                      <a:pt x="1110" y="1781"/>
                    </a:lnTo>
                    <a:lnTo>
                      <a:pt x="1113" y="1762"/>
                    </a:lnTo>
                    <a:lnTo>
                      <a:pt x="1121" y="1745"/>
                    </a:lnTo>
                    <a:lnTo>
                      <a:pt x="1133" y="1730"/>
                    </a:lnTo>
                    <a:lnTo>
                      <a:pt x="1148" y="1719"/>
                    </a:lnTo>
                    <a:lnTo>
                      <a:pt x="1167" y="1713"/>
                    </a:lnTo>
                    <a:lnTo>
                      <a:pt x="1220" y="1700"/>
                    </a:lnTo>
                    <a:lnTo>
                      <a:pt x="1272" y="1683"/>
                    </a:lnTo>
                    <a:lnTo>
                      <a:pt x="1321" y="1662"/>
                    </a:lnTo>
                    <a:lnTo>
                      <a:pt x="1370" y="1638"/>
                    </a:lnTo>
                    <a:lnTo>
                      <a:pt x="1417" y="1610"/>
                    </a:lnTo>
                    <a:lnTo>
                      <a:pt x="1434" y="1600"/>
                    </a:lnTo>
                    <a:lnTo>
                      <a:pt x="1453" y="1597"/>
                    </a:lnTo>
                    <a:lnTo>
                      <a:pt x="1472" y="1599"/>
                    </a:lnTo>
                    <a:lnTo>
                      <a:pt x="1490" y="1605"/>
                    </a:lnTo>
                    <a:lnTo>
                      <a:pt x="1506" y="1618"/>
                    </a:lnTo>
                    <a:lnTo>
                      <a:pt x="1594" y="1707"/>
                    </a:lnTo>
                    <a:lnTo>
                      <a:pt x="1598" y="1709"/>
                    </a:lnTo>
                    <a:lnTo>
                      <a:pt x="1600" y="1710"/>
                    </a:lnTo>
                    <a:lnTo>
                      <a:pt x="1602" y="1710"/>
                    </a:lnTo>
                    <a:lnTo>
                      <a:pt x="1605" y="1710"/>
                    </a:lnTo>
                    <a:lnTo>
                      <a:pt x="1607" y="1709"/>
                    </a:lnTo>
                    <a:lnTo>
                      <a:pt x="1610" y="1707"/>
                    </a:lnTo>
                    <a:lnTo>
                      <a:pt x="1706" y="1610"/>
                    </a:lnTo>
                    <a:lnTo>
                      <a:pt x="1708" y="1607"/>
                    </a:lnTo>
                    <a:lnTo>
                      <a:pt x="1709" y="1604"/>
                    </a:lnTo>
                    <a:lnTo>
                      <a:pt x="1710" y="1602"/>
                    </a:lnTo>
                    <a:lnTo>
                      <a:pt x="1709" y="1600"/>
                    </a:lnTo>
                    <a:lnTo>
                      <a:pt x="1708" y="1597"/>
                    </a:lnTo>
                    <a:lnTo>
                      <a:pt x="1706" y="1594"/>
                    </a:lnTo>
                    <a:lnTo>
                      <a:pt x="1618" y="1505"/>
                    </a:lnTo>
                    <a:lnTo>
                      <a:pt x="1606" y="1489"/>
                    </a:lnTo>
                    <a:lnTo>
                      <a:pt x="1600" y="1473"/>
                    </a:lnTo>
                    <a:lnTo>
                      <a:pt x="1598" y="1454"/>
                    </a:lnTo>
                    <a:lnTo>
                      <a:pt x="1601" y="1435"/>
                    </a:lnTo>
                    <a:lnTo>
                      <a:pt x="1609" y="1417"/>
                    </a:lnTo>
                    <a:lnTo>
                      <a:pt x="1638" y="1370"/>
                    </a:lnTo>
                    <a:lnTo>
                      <a:pt x="1663" y="1322"/>
                    </a:lnTo>
                    <a:lnTo>
                      <a:pt x="1683" y="1271"/>
                    </a:lnTo>
                    <a:lnTo>
                      <a:pt x="1700" y="1220"/>
                    </a:lnTo>
                    <a:lnTo>
                      <a:pt x="1713" y="1167"/>
                    </a:lnTo>
                    <a:lnTo>
                      <a:pt x="1719" y="1148"/>
                    </a:lnTo>
                    <a:lnTo>
                      <a:pt x="1731" y="1132"/>
                    </a:lnTo>
                    <a:lnTo>
                      <a:pt x="1745" y="1121"/>
                    </a:lnTo>
                    <a:lnTo>
                      <a:pt x="1762" y="1113"/>
                    </a:lnTo>
                    <a:lnTo>
                      <a:pt x="1782" y="1110"/>
                    </a:lnTo>
                    <a:lnTo>
                      <a:pt x="1908" y="1110"/>
                    </a:lnTo>
                    <a:lnTo>
                      <a:pt x="1911" y="1110"/>
                    </a:lnTo>
                    <a:lnTo>
                      <a:pt x="1914" y="1108"/>
                    </a:lnTo>
                    <a:lnTo>
                      <a:pt x="1917" y="1106"/>
                    </a:lnTo>
                    <a:lnTo>
                      <a:pt x="1918" y="1103"/>
                    </a:lnTo>
                    <a:lnTo>
                      <a:pt x="1919" y="1098"/>
                    </a:lnTo>
                    <a:lnTo>
                      <a:pt x="1919" y="961"/>
                    </a:lnTo>
                    <a:lnTo>
                      <a:pt x="1918" y="958"/>
                    </a:lnTo>
                    <a:lnTo>
                      <a:pt x="1917" y="955"/>
                    </a:lnTo>
                    <a:lnTo>
                      <a:pt x="1914" y="953"/>
                    </a:lnTo>
                    <a:lnTo>
                      <a:pt x="1911" y="951"/>
                    </a:lnTo>
                    <a:lnTo>
                      <a:pt x="1908" y="951"/>
                    </a:lnTo>
                    <a:lnTo>
                      <a:pt x="1782" y="951"/>
                    </a:lnTo>
                    <a:lnTo>
                      <a:pt x="1762" y="948"/>
                    </a:lnTo>
                    <a:lnTo>
                      <a:pt x="1745" y="940"/>
                    </a:lnTo>
                    <a:lnTo>
                      <a:pt x="1731" y="928"/>
                    </a:lnTo>
                    <a:lnTo>
                      <a:pt x="1719" y="912"/>
                    </a:lnTo>
                    <a:lnTo>
                      <a:pt x="1713" y="894"/>
                    </a:lnTo>
                    <a:lnTo>
                      <a:pt x="1700" y="840"/>
                    </a:lnTo>
                    <a:lnTo>
                      <a:pt x="1683" y="789"/>
                    </a:lnTo>
                    <a:lnTo>
                      <a:pt x="1663" y="739"/>
                    </a:lnTo>
                    <a:lnTo>
                      <a:pt x="1638" y="691"/>
                    </a:lnTo>
                    <a:lnTo>
                      <a:pt x="1609" y="644"/>
                    </a:lnTo>
                    <a:lnTo>
                      <a:pt x="1601" y="626"/>
                    </a:lnTo>
                    <a:lnTo>
                      <a:pt x="1598" y="607"/>
                    </a:lnTo>
                    <a:lnTo>
                      <a:pt x="1599" y="588"/>
                    </a:lnTo>
                    <a:lnTo>
                      <a:pt x="1606" y="570"/>
                    </a:lnTo>
                    <a:lnTo>
                      <a:pt x="1618" y="555"/>
                    </a:lnTo>
                    <a:lnTo>
                      <a:pt x="1706" y="466"/>
                    </a:lnTo>
                    <a:lnTo>
                      <a:pt x="1708" y="464"/>
                    </a:lnTo>
                    <a:lnTo>
                      <a:pt x="1709" y="461"/>
                    </a:lnTo>
                    <a:lnTo>
                      <a:pt x="1710" y="459"/>
                    </a:lnTo>
                    <a:lnTo>
                      <a:pt x="1709" y="457"/>
                    </a:lnTo>
                    <a:lnTo>
                      <a:pt x="1708" y="453"/>
                    </a:lnTo>
                    <a:lnTo>
                      <a:pt x="1706" y="450"/>
                    </a:lnTo>
                    <a:lnTo>
                      <a:pt x="1610" y="354"/>
                    </a:lnTo>
                    <a:lnTo>
                      <a:pt x="1607" y="352"/>
                    </a:lnTo>
                    <a:lnTo>
                      <a:pt x="1605" y="351"/>
                    </a:lnTo>
                    <a:lnTo>
                      <a:pt x="1602" y="350"/>
                    </a:lnTo>
                    <a:lnTo>
                      <a:pt x="1600" y="351"/>
                    </a:lnTo>
                    <a:lnTo>
                      <a:pt x="1598" y="352"/>
                    </a:lnTo>
                    <a:lnTo>
                      <a:pt x="1594" y="354"/>
                    </a:lnTo>
                    <a:lnTo>
                      <a:pt x="1506" y="443"/>
                    </a:lnTo>
                    <a:lnTo>
                      <a:pt x="1490" y="455"/>
                    </a:lnTo>
                    <a:lnTo>
                      <a:pt x="1472" y="462"/>
                    </a:lnTo>
                    <a:lnTo>
                      <a:pt x="1453" y="463"/>
                    </a:lnTo>
                    <a:lnTo>
                      <a:pt x="1434" y="460"/>
                    </a:lnTo>
                    <a:lnTo>
                      <a:pt x="1417" y="451"/>
                    </a:lnTo>
                    <a:lnTo>
                      <a:pt x="1370" y="423"/>
                    </a:lnTo>
                    <a:lnTo>
                      <a:pt x="1321" y="398"/>
                    </a:lnTo>
                    <a:lnTo>
                      <a:pt x="1272" y="378"/>
                    </a:lnTo>
                    <a:lnTo>
                      <a:pt x="1220" y="361"/>
                    </a:lnTo>
                    <a:lnTo>
                      <a:pt x="1167" y="348"/>
                    </a:lnTo>
                    <a:lnTo>
                      <a:pt x="1148" y="342"/>
                    </a:lnTo>
                    <a:lnTo>
                      <a:pt x="1133" y="330"/>
                    </a:lnTo>
                    <a:lnTo>
                      <a:pt x="1120" y="315"/>
                    </a:lnTo>
                    <a:lnTo>
                      <a:pt x="1113" y="299"/>
                    </a:lnTo>
                    <a:lnTo>
                      <a:pt x="1110" y="279"/>
                    </a:lnTo>
                    <a:lnTo>
                      <a:pt x="1110" y="153"/>
                    </a:lnTo>
                    <a:lnTo>
                      <a:pt x="1109" y="150"/>
                    </a:lnTo>
                    <a:lnTo>
                      <a:pt x="1108" y="147"/>
                    </a:lnTo>
                    <a:lnTo>
                      <a:pt x="1105" y="145"/>
                    </a:lnTo>
                    <a:lnTo>
                      <a:pt x="1102" y="143"/>
                    </a:lnTo>
                    <a:lnTo>
                      <a:pt x="1099" y="141"/>
                    </a:lnTo>
                    <a:lnTo>
                      <a:pt x="962" y="141"/>
                    </a:lnTo>
                    <a:close/>
                    <a:moveTo>
                      <a:pt x="961" y="0"/>
                    </a:moveTo>
                    <a:lnTo>
                      <a:pt x="1098" y="0"/>
                    </a:lnTo>
                    <a:lnTo>
                      <a:pt x="1128" y="3"/>
                    </a:lnTo>
                    <a:lnTo>
                      <a:pt x="1157" y="12"/>
                    </a:lnTo>
                    <a:lnTo>
                      <a:pt x="1183" y="26"/>
                    </a:lnTo>
                    <a:lnTo>
                      <a:pt x="1205" y="45"/>
                    </a:lnTo>
                    <a:lnTo>
                      <a:pt x="1224" y="67"/>
                    </a:lnTo>
                    <a:lnTo>
                      <a:pt x="1238" y="93"/>
                    </a:lnTo>
                    <a:lnTo>
                      <a:pt x="1246" y="121"/>
                    </a:lnTo>
                    <a:lnTo>
                      <a:pt x="1250" y="152"/>
                    </a:lnTo>
                    <a:lnTo>
                      <a:pt x="1250" y="223"/>
                    </a:lnTo>
                    <a:lnTo>
                      <a:pt x="1300" y="237"/>
                    </a:lnTo>
                    <a:lnTo>
                      <a:pt x="1350" y="256"/>
                    </a:lnTo>
                    <a:lnTo>
                      <a:pt x="1398" y="279"/>
                    </a:lnTo>
                    <a:lnTo>
                      <a:pt x="1445" y="303"/>
                    </a:lnTo>
                    <a:lnTo>
                      <a:pt x="1494" y="253"/>
                    </a:lnTo>
                    <a:lnTo>
                      <a:pt x="1512" y="237"/>
                    </a:lnTo>
                    <a:lnTo>
                      <a:pt x="1532" y="225"/>
                    </a:lnTo>
                    <a:lnTo>
                      <a:pt x="1554" y="216"/>
                    </a:lnTo>
                    <a:lnTo>
                      <a:pt x="1578" y="211"/>
                    </a:lnTo>
                    <a:lnTo>
                      <a:pt x="1602" y="209"/>
                    </a:lnTo>
                    <a:lnTo>
                      <a:pt x="1631" y="212"/>
                    </a:lnTo>
                    <a:lnTo>
                      <a:pt x="1660" y="221"/>
                    </a:lnTo>
                    <a:lnTo>
                      <a:pt x="1686" y="234"/>
                    </a:lnTo>
                    <a:lnTo>
                      <a:pt x="1708" y="253"/>
                    </a:lnTo>
                    <a:lnTo>
                      <a:pt x="1805" y="350"/>
                    </a:lnTo>
                    <a:lnTo>
                      <a:pt x="1821" y="368"/>
                    </a:lnTo>
                    <a:lnTo>
                      <a:pt x="1834" y="388"/>
                    </a:lnTo>
                    <a:lnTo>
                      <a:pt x="1842" y="410"/>
                    </a:lnTo>
                    <a:lnTo>
                      <a:pt x="1849" y="433"/>
                    </a:lnTo>
                    <a:lnTo>
                      <a:pt x="1850" y="457"/>
                    </a:lnTo>
                    <a:lnTo>
                      <a:pt x="1848" y="487"/>
                    </a:lnTo>
                    <a:lnTo>
                      <a:pt x="1838" y="516"/>
                    </a:lnTo>
                    <a:lnTo>
                      <a:pt x="1824" y="541"/>
                    </a:lnTo>
                    <a:lnTo>
                      <a:pt x="1805" y="564"/>
                    </a:lnTo>
                    <a:lnTo>
                      <a:pt x="1756" y="614"/>
                    </a:lnTo>
                    <a:lnTo>
                      <a:pt x="1781" y="661"/>
                    </a:lnTo>
                    <a:lnTo>
                      <a:pt x="1802" y="709"/>
                    </a:lnTo>
                    <a:lnTo>
                      <a:pt x="1821" y="758"/>
                    </a:lnTo>
                    <a:lnTo>
                      <a:pt x="1837" y="809"/>
                    </a:lnTo>
                    <a:lnTo>
                      <a:pt x="1907" y="809"/>
                    </a:lnTo>
                    <a:lnTo>
                      <a:pt x="1937" y="812"/>
                    </a:lnTo>
                    <a:lnTo>
                      <a:pt x="1966" y="820"/>
                    </a:lnTo>
                    <a:lnTo>
                      <a:pt x="1992" y="835"/>
                    </a:lnTo>
                    <a:lnTo>
                      <a:pt x="2014" y="853"/>
                    </a:lnTo>
                    <a:lnTo>
                      <a:pt x="2033" y="875"/>
                    </a:lnTo>
                    <a:lnTo>
                      <a:pt x="2047" y="901"/>
                    </a:lnTo>
                    <a:lnTo>
                      <a:pt x="2055" y="930"/>
                    </a:lnTo>
                    <a:lnTo>
                      <a:pt x="2058" y="960"/>
                    </a:lnTo>
                    <a:lnTo>
                      <a:pt x="2058" y="1097"/>
                    </a:lnTo>
                    <a:lnTo>
                      <a:pt x="2055" y="1128"/>
                    </a:lnTo>
                    <a:lnTo>
                      <a:pt x="2047" y="1156"/>
                    </a:lnTo>
                    <a:lnTo>
                      <a:pt x="2033" y="1182"/>
                    </a:lnTo>
                    <a:lnTo>
                      <a:pt x="2014" y="1205"/>
                    </a:lnTo>
                    <a:lnTo>
                      <a:pt x="1992" y="1223"/>
                    </a:lnTo>
                    <a:lnTo>
                      <a:pt x="1966" y="1238"/>
                    </a:lnTo>
                    <a:lnTo>
                      <a:pt x="1937" y="1246"/>
                    </a:lnTo>
                    <a:lnTo>
                      <a:pt x="1907" y="1249"/>
                    </a:lnTo>
                    <a:lnTo>
                      <a:pt x="1837" y="1249"/>
                    </a:lnTo>
                    <a:lnTo>
                      <a:pt x="1821" y="1300"/>
                    </a:lnTo>
                    <a:lnTo>
                      <a:pt x="1802" y="1349"/>
                    </a:lnTo>
                    <a:lnTo>
                      <a:pt x="1781" y="1397"/>
                    </a:lnTo>
                    <a:lnTo>
                      <a:pt x="1756" y="1444"/>
                    </a:lnTo>
                    <a:lnTo>
                      <a:pt x="1805" y="1494"/>
                    </a:lnTo>
                    <a:lnTo>
                      <a:pt x="1821" y="1512"/>
                    </a:lnTo>
                    <a:lnTo>
                      <a:pt x="1834" y="1532"/>
                    </a:lnTo>
                    <a:lnTo>
                      <a:pt x="1842" y="1554"/>
                    </a:lnTo>
                    <a:lnTo>
                      <a:pt x="1849" y="1577"/>
                    </a:lnTo>
                    <a:lnTo>
                      <a:pt x="1850" y="1600"/>
                    </a:lnTo>
                    <a:lnTo>
                      <a:pt x="1848" y="1631"/>
                    </a:lnTo>
                    <a:lnTo>
                      <a:pt x="1838" y="1659"/>
                    </a:lnTo>
                    <a:lnTo>
                      <a:pt x="1824" y="1684"/>
                    </a:lnTo>
                    <a:lnTo>
                      <a:pt x="1805" y="1708"/>
                    </a:lnTo>
                    <a:lnTo>
                      <a:pt x="1708" y="1805"/>
                    </a:lnTo>
                    <a:lnTo>
                      <a:pt x="1690" y="1820"/>
                    </a:lnTo>
                    <a:lnTo>
                      <a:pt x="1670" y="1833"/>
                    </a:lnTo>
                    <a:lnTo>
                      <a:pt x="1648" y="1841"/>
                    </a:lnTo>
                    <a:lnTo>
                      <a:pt x="1625" y="1847"/>
                    </a:lnTo>
                    <a:lnTo>
                      <a:pt x="1602" y="1849"/>
                    </a:lnTo>
                    <a:lnTo>
                      <a:pt x="1571" y="1846"/>
                    </a:lnTo>
                    <a:lnTo>
                      <a:pt x="1544" y="1837"/>
                    </a:lnTo>
                    <a:lnTo>
                      <a:pt x="1517" y="1824"/>
                    </a:lnTo>
                    <a:lnTo>
                      <a:pt x="1494" y="1805"/>
                    </a:lnTo>
                    <a:lnTo>
                      <a:pt x="1445" y="1755"/>
                    </a:lnTo>
                    <a:lnTo>
                      <a:pt x="1398" y="1779"/>
                    </a:lnTo>
                    <a:lnTo>
                      <a:pt x="1350" y="1801"/>
                    </a:lnTo>
                    <a:lnTo>
                      <a:pt x="1300" y="1820"/>
                    </a:lnTo>
                    <a:lnTo>
                      <a:pt x="1250" y="1835"/>
                    </a:lnTo>
                    <a:lnTo>
                      <a:pt x="1250" y="1906"/>
                    </a:lnTo>
                    <a:lnTo>
                      <a:pt x="1246" y="1936"/>
                    </a:lnTo>
                    <a:lnTo>
                      <a:pt x="1238" y="1965"/>
                    </a:lnTo>
                    <a:lnTo>
                      <a:pt x="1224" y="1991"/>
                    </a:lnTo>
                    <a:lnTo>
                      <a:pt x="1205" y="2013"/>
                    </a:lnTo>
                    <a:lnTo>
                      <a:pt x="1183" y="2032"/>
                    </a:lnTo>
                    <a:lnTo>
                      <a:pt x="1157" y="2046"/>
                    </a:lnTo>
                    <a:lnTo>
                      <a:pt x="1128" y="2054"/>
                    </a:lnTo>
                    <a:lnTo>
                      <a:pt x="1098" y="2058"/>
                    </a:lnTo>
                    <a:lnTo>
                      <a:pt x="961" y="2058"/>
                    </a:lnTo>
                    <a:lnTo>
                      <a:pt x="930" y="2054"/>
                    </a:lnTo>
                    <a:lnTo>
                      <a:pt x="903" y="2046"/>
                    </a:lnTo>
                    <a:lnTo>
                      <a:pt x="876" y="2032"/>
                    </a:lnTo>
                    <a:lnTo>
                      <a:pt x="854" y="2013"/>
                    </a:lnTo>
                    <a:lnTo>
                      <a:pt x="835" y="1991"/>
                    </a:lnTo>
                    <a:lnTo>
                      <a:pt x="821" y="1965"/>
                    </a:lnTo>
                    <a:lnTo>
                      <a:pt x="812" y="1936"/>
                    </a:lnTo>
                    <a:lnTo>
                      <a:pt x="809" y="1906"/>
                    </a:lnTo>
                    <a:lnTo>
                      <a:pt x="809" y="1835"/>
                    </a:lnTo>
                    <a:lnTo>
                      <a:pt x="758" y="1820"/>
                    </a:lnTo>
                    <a:lnTo>
                      <a:pt x="709" y="1801"/>
                    </a:lnTo>
                    <a:lnTo>
                      <a:pt x="661" y="1779"/>
                    </a:lnTo>
                    <a:lnTo>
                      <a:pt x="615" y="1755"/>
                    </a:lnTo>
                    <a:lnTo>
                      <a:pt x="564" y="1805"/>
                    </a:lnTo>
                    <a:lnTo>
                      <a:pt x="546" y="1820"/>
                    </a:lnTo>
                    <a:lnTo>
                      <a:pt x="526" y="1833"/>
                    </a:lnTo>
                    <a:lnTo>
                      <a:pt x="504" y="1841"/>
                    </a:lnTo>
                    <a:lnTo>
                      <a:pt x="481" y="1847"/>
                    </a:lnTo>
                    <a:lnTo>
                      <a:pt x="458" y="1849"/>
                    </a:lnTo>
                    <a:lnTo>
                      <a:pt x="427" y="1846"/>
                    </a:lnTo>
                    <a:lnTo>
                      <a:pt x="400" y="1837"/>
                    </a:lnTo>
                    <a:lnTo>
                      <a:pt x="373" y="1824"/>
                    </a:lnTo>
                    <a:lnTo>
                      <a:pt x="350" y="1805"/>
                    </a:lnTo>
                    <a:lnTo>
                      <a:pt x="253" y="1708"/>
                    </a:lnTo>
                    <a:lnTo>
                      <a:pt x="236" y="1687"/>
                    </a:lnTo>
                    <a:lnTo>
                      <a:pt x="223" y="1663"/>
                    </a:lnTo>
                    <a:lnTo>
                      <a:pt x="214" y="1639"/>
                    </a:lnTo>
                    <a:lnTo>
                      <a:pt x="210" y="1614"/>
                    </a:lnTo>
                    <a:lnTo>
                      <a:pt x="210" y="1587"/>
                    </a:lnTo>
                    <a:lnTo>
                      <a:pt x="214" y="1562"/>
                    </a:lnTo>
                    <a:lnTo>
                      <a:pt x="223" y="1538"/>
                    </a:lnTo>
                    <a:lnTo>
                      <a:pt x="236" y="1515"/>
                    </a:lnTo>
                    <a:lnTo>
                      <a:pt x="253" y="1494"/>
                    </a:lnTo>
                    <a:lnTo>
                      <a:pt x="304" y="1444"/>
                    </a:lnTo>
                    <a:lnTo>
                      <a:pt x="278" y="1397"/>
                    </a:lnTo>
                    <a:lnTo>
                      <a:pt x="256" y="1349"/>
                    </a:lnTo>
                    <a:lnTo>
                      <a:pt x="237" y="1300"/>
                    </a:lnTo>
                    <a:lnTo>
                      <a:pt x="223" y="1249"/>
                    </a:lnTo>
                    <a:lnTo>
                      <a:pt x="152" y="1249"/>
                    </a:lnTo>
                    <a:lnTo>
                      <a:pt x="121" y="1246"/>
                    </a:lnTo>
                    <a:lnTo>
                      <a:pt x="93" y="1238"/>
                    </a:lnTo>
                    <a:lnTo>
                      <a:pt x="67" y="1223"/>
                    </a:lnTo>
                    <a:lnTo>
                      <a:pt x="44" y="1205"/>
                    </a:lnTo>
                    <a:lnTo>
                      <a:pt x="26" y="1182"/>
                    </a:lnTo>
                    <a:lnTo>
                      <a:pt x="12" y="1156"/>
                    </a:lnTo>
                    <a:lnTo>
                      <a:pt x="3" y="1128"/>
                    </a:lnTo>
                    <a:lnTo>
                      <a:pt x="0" y="1097"/>
                    </a:lnTo>
                    <a:lnTo>
                      <a:pt x="0" y="960"/>
                    </a:lnTo>
                    <a:lnTo>
                      <a:pt x="3" y="930"/>
                    </a:lnTo>
                    <a:lnTo>
                      <a:pt x="12" y="901"/>
                    </a:lnTo>
                    <a:lnTo>
                      <a:pt x="26" y="875"/>
                    </a:lnTo>
                    <a:lnTo>
                      <a:pt x="44" y="853"/>
                    </a:lnTo>
                    <a:lnTo>
                      <a:pt x="67" y="835"/>
                    </a:lnTo>
                    <a:lnTo>
                      <a:pt x="93" y="820"/>
                    </a:lnTo>
                    <a:lnTo>
                      <a:pt x="121" y="812"/>
                    </a:lnTo>
                    <a:lnTo>
                      <a:pt x="152" y="809"/>
                    </a:lnTo>
                    <a:lnTo>
                      <a:pt x="223" y="809"/>
                    </a:lnTo>
                    <a:lnTo>
                      <a:pt x="237" y="758"/>
                    </a:lnTo>
                    <a:lnTo>
                      <a:pt x="256" y="709"/>
                    </a:lnTo>
                    <a:lnTo>
                      <a:pt x="278" y="661"/>
                    </a:lnTo>
                    <a:lnTo>
                      <a:pt x="304" y="614"/>
                    </a:lnTo>
                    <a:lnTo>
                      <a:pt x="253" y="564"/>
                    </a:lnTo>
                    <a:lnTo>
                      <a:pt x="236" y="543"/>
                    </a:lnTo>
                    <a:lnTo>
                      <a:pt x="223" y="520"/>
                    </a:lnTo>
                    <a:lnTo>
                      <a:pt x="214" y="496"/>
                    </a:lnTo>
                    <a:lnTo>
                      <a:pt x="210" y="470"/>
                    </a:lnTo>
                    <a:lnTo>
                      <a:pt x="210" y="444"/>
                    </a:lnTo>
                    <a:lnTo>
                      <a:pt x="214" y="419"/>
                    </a:lnTo>
                    <a:lnTo>
                      <a:pt x="223" y="394"/>
                    </a:lnTo>
                    <a:lnTo>
                      <a:pt x="236" y="371"/>
                    </a:lnTo>
                    <a:lnTo>
                      <a:pt x="253" y="350"/>
                    </a:lnTo>
                    <a:lnTo>
                      <a:pt x="350" y="253"/>
                    </a:lnTo>
                    <a:lnTo>
                      <a:pt x="368" y="237"/>
                    </a:lnTo>
                    <a:lnTo>
                      <a:pt x="388" y="225"/>
                    </a:lnTo>
                    <a:lnTo>
                      <a:pt x="410" y="216"/>
                    </a:lnTo>
                    <a:lnTo>
                      <a:pt x="433" y="211"/>
                    </a:lnTo>
                    <a:lnTo>
                      <a:pt x="458" y="209"/>
                    </a:lnTo>
                    <a:lnTo>
                      <a:pt x="487" y="212"/>
                    </a:lnTo>
                    <a:lnTo>
                      <a:pt x="516" y="221"/>
                    </a:lnTo>
                    <a:lnTo>
                      <a:pt x="542" y="234"/>
                    </a:lnTo>
                    <a:lnTo>
                      <a:pt x="564" y="253"/>
                    </a:lnTo>
                    <a:lnTo>
                      <a:pt x="615" y="303"/>
                    </a:lnTo>
                    <a:lnTo>
                      <a:pt x="661" y="279"/>
                    </a:lnTo>
                    <a:lnTo>
                      <a:pt x="709" y="256"/>
                    </a:lnTo>
                    <a:lnTo>
                      <a:pt x="758" y="237"/>
                    </a:lnTo>
                    <a:lnTo>
                      <a:pt x="809" y="223"/>
                    </a:lnTo>
                    <a:lnTo>
                      <a:pt x="809" y="152"/>
                    </a:lnTo>
                    <a:lnTo>
                      <a:pt x="812" y="121"/>
                    </a:lnTo>
                    <a:lnTo>
                      <a:pt x="820" y="93"/>
                    </a:lnTo>
                    <a:lnTo>
                      <a:pt x="835" y="67"/>
                    </a:lnTo>
                    <a:lnTo>
                      <a:pt x="853" y="45"/>
                    </a:lnTo>
                    <a:lnTo>
                      <a:pt x="876" y="26"/>
                    </a:lnTo>
                    <a:lnTo>
                      <a:pt x="902" y="12"/>
                    </a:lnTo>
                    <a:lnTo>
                      <a:pt x="930" y="3"/>
                    </a:lnTo>
                    <a:lnTo>
                      <a:pt x="96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5829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48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" name="Freeform 245">
                <a:extLst>
                  <a:ext uri="{FF2B5EF4-FFF2-40B4-BE49-F238E27FC236}">
                    <a16:creationId xmlns:a16="http://schemas.microsoft.com/office/drawing/2014/main" id="{B29EE335-B72A-D383-BD5B-D8CEC9357F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52938" y="3783013"/>
                <a:ext cx="133350" cy="131763"/>
              </a:xfrm>
              <a:custGeom>
                <a:avLst/>
                <a:gdLst>
                  <a:gd name="T0" fmla="*/ 376 w 834"/>
                  <a:gd name="T1" fmla="*/ 143 h 834"/>
                  <a:gd name="T2" fmla="*/ 300 w 834"/>
                  <a:gd name="T3" fmla="*/ 166 h 834"/>
                  <a:gd name="T4" fmla="*/ 235 w 834"/>
                  <a:gd name="T5" fmla="*/ 208 h 834"/>
                  <a:gd name="T6" fmla="*/ 184 w 834"/>
                  <a:gd name="T7" fmla="*/ 266 h 834"/>
                  <a:gd name="T8" fmla="*/ 152 w 834"/>
                  <a:gd name="T9" fmla="*/ 337 h 834"/>
                  <a:gd name="T10" fmla="*/ 140 w 834"/>
                  <a:gd name="T11" fmla="*/ 417 h 834"/>
                  <a:gd name="T12" fmla="*/ 152 w 834"/>
                  <a:gd name="T13" fmla="*/ 497 h 834"/>
                  <a:gd name="T14" fmla="*/ 184 w 834"/>
                  <a:gd name="T15" fmla="*/ 568 h 834"/>
                  <a:gd name="T16" fmla="*/ 235 w 834"/>
                  <a:gd name="T17" fmla="*/ 626 h 834"/>
                  <a:gd name="T18" fmla="*/ 300 w 834"/>
                  <a:gd name="T19" fmla="*/ 668 h 834"/>
                  <a:gd name="T20" fmla="*/ 376 w 834"/>
                  <a:gd name="T21" fmla="*/ 691 h 834"/>
                  <a:gd name="T22" fmla="*/ 457 w 834"/>
                  <a:gd name="T23" fmla="*/ 691 h 834"/>
                  <a:gd name="T24" fmla="*/ 533 w 834"/>
                  <a:gd name="T25" fmla="*/ 668 h 834"/>
                  <a:gd name="T26" fmla="*/ 599 w 834"/>
                  <a:gd name="T27" fmla="*/ 626 h 834"/>
                  <a:gd name="T28" fmla="*/ 649 w 834"/>
                  <a:gd name="T29" fmla="*/ 568 h 834"/>
                  <a:gd name="T30" fmla="*/ 682 w 834"/>
                  <a:gd name="T31" fmla="*/ 497 h 834"/>
                  <a:gd name="T32" fmla="*/ 694 w 834"/>
                  <a:gd name="T33" fmla="*/ 417 h 834"/>
                  <a:gd name="T34" fmla="*/ 682 w 834"/>
                  <a:gd name="T35" fmla="*/ 337 h 834"/>
                  <a:gd name="T36" fmla="*/ 649 w 834"/>
                  <a:gd name="T37" fmla="*/ 266 h 834"/>
                  <a:gd name="T38" fmla="*/ 599 w 834"/>
                  <a:gd name="T39" fmla="*/ 208 h 834"/>
                  <a:gd name="T40" fmla="*/ 533 w 834"/>
                  <a:gd name="T41" fmla="*/ 166 h 834"/>
                  <a:gd name="T42" fmla="*/ 457 w 834"/>
                  <a:gd name="T43" fmla="*/ 143 h 834"/>
                  <a:gd name="T44" fmla="*/ 416 w 834"/>
                  <a:gd name="T45" fmla="*/ 0 h 834"/>
                  <a:gd name="T46" fmla="*/ 519 w 834"/>
                  <a:gd name="T47" fmla="*/ 12 h 834"/>
                  <a:gd name="T48" fmla="*/ 612 w 834"/>
                  <a:gd name="T49" fmla="*/ 48 h 834"/>
                  <a:gd name="T50" fmla="*/ 694 w 834"/>
                  <a:gd name="T51" fmla="*/ 105 h 834"/>
                  <a:gd name="T52" fmla="*/ 759 w 834"/>
                  <a:gd name="T53" fmla="*/ 179 h 834"/>
                  <a:gd name="T54" fmla="*/ 805 w 834"/>
                  <a:gd name="T55" fmla="*/ 266 h 834"/>
                  <a:gd name="T56" fmla="*/ 831 w 834"/>
                  <a:gd name="T57" fmla="*/ 364 h 834"/>
                  <a:gd name="T58" fmla="*/ 831 w 834"/>
                  <a:gd name="T59" fmla="*/ 470 h 834"/>
                  <a:gd name="T60" fmla="*/ 805 w 834"/>
                  <a:gd name="T61" fmla="*/ 568 h 834"/>
                  <a:gd name="T62" fmla="*/ 759 w 834"/>
                  <a:gd name="T63" fmla="*/ 655 h 834"/>
                  <a:gd name="T64" fmla="*/ 694 w 834"/>
                  <a:gd name="T65" fmla="*/ 729 h 834"/>
                  <a:gd name="T66" fmla="*/ 612 w 834"/>
                  <a:gd name="T67" fmla="*/ 785 h 834"/>
                  <a:gd name="T68" fmla="*/ 520 w 834"/>
                  <a:gd name="T69" fmla="*/ 822 h 834"/>
                  <a:gd name="T70" fmla="*/ 417 w 834"/>
                  <a:gd name="T71" fmla="*/ 834 h 834"/>
                  <a:gd name="T72" fmla="*/ 314 w 834"/>
                  <a:gd name="T73" fmla="*/ 822 h 834"/>
                  <a:gd name="T74" fmla="*/ 221 w 834"/>
                  <a:gd name="T75" fmla="*/ 785 h 834"/>
                  <a:gd name="T76" fmla="*/ 140 w 834"/>
                  <a:gd name="T77" fmla="*/ 729 h 834"/>
                  <a:gd name="T78" fmla="*/ 75 w 834"/>
                  <a:gd name="T79" fmla="*/ 655 h 834"/>
                  <a:gd name="T80" fmla="*/ 27 w 834"/>
                  <a:gd name="T81" fmla="*/ 568 h 834"/>
                  <a:gd name="T82" fmla="*/ 3 w 834"/>
                  <a:gd name="T83" fmla="*/ 470 h 834"/>
                  <a:gd name="T84" fmla="*/ 3 w 834"/>
                  <a:gd name="T85" fmla="*/ 364 h 834"/>
                  <a:gd name="T86" fmla="*/ 27 w 834"/>
                  <a:gd name="T87" fmla="*/ 266 h 834"/>
                  <a:gd name="T88" fmla="*/ 74 w 834"/>
                  <a:gd name="T89" fmla="*/ 179 h 834"/>
                  <a:gd name="T90" fmla="*/ 139 w 834"/>
                  <a:gd name="T91" fmla="*/ 105 h 834"/>
                  <a:gd name="T92" fmla="*/ 220 w 834"/>
                  <a:gd name="T93" fmla="*/ 48 h 834"/>
                  <a:gd name="T94" fmla="*/ 314 w 834"/>
                  <a:gd name="T95" fmla="*/ 12 h 834"/>
                  <a:gd name="T96" fmla="*/ 416 w 834"/>
                  <a:gd name="T97" fmla="*/ 0 h 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34" h="834">
                    <a:moveTo>
                      <a:pt x="417" y="140"/>
                    </a:moveTo>
                    <a:lnTo>
                      <a:pt x="376" y="143"/>
                    </a:lnTo>
                    <a:lnTo>
                      <a:pt x="337" y="151"/>
                    </a:lnTo>
                    <a:lnTo>
                      <a:pt x="300" y="166"/>
                    </a:lnTo>
                    <a:lnTo>
                      <a:pt x="266" y="185"/>
                    </a:lnTo>
                    <a:lnTo>
                      <a:pt x="235" y="208"/>
                    </a:lnTo>
                    <a:lnTo>
                      <a:pt x="207" y="236"/>
                    </a:lnTo>
                    <a:lnTo>
                      <a:pt x="184" y="266"/>
                    </a:lnTo>
                    <a:lnTo>
                      <a:pt x="165" y="300"/>
                    </a:lnTo>
                    <a:lnTo>
                      <a:pt x="152" y="337"/>
                    </a:lnTo>
                    <a:lnTo>
                      <a:pt x="143" y="376"/>
                    </a:lnTo>
                    <a:lnTo>
                      <a:pt x="140" y="417"/>
                    </a:lnTo>
                    <a:lnTo>
                      <a:pt x="143" y="458"/>
                    </a:lnTo>
                    <a:lnTo>
                      <a:pt x="152" y="497"/>
                    </a:lnTo>
                    <a:lnTo>
                      <a:pt x="165" y="533"/>
                    </a:lnTo>
                    <a:lnTo>
                      <a:pt x="184" y="568"/>
                    </a:lnTo>
                    <a:lnTo>
                      <a:pt x="207" y="598"/>
                    </a:lnTo>
                    <a:lnTo>
                      <a:pt x="235" y="626"/>
                    </a:lnTo>
                    <a:lnTo>
                      <a:pt x="266" y="649"/>
                    </a:lnTo>
                    <a:lnTo>
                      <a:pt x="300" y="668"/>
                    </a:lnTo>
                    <a:lnTo>
                      <a:pt x="337" y="681"/>
                    </a:lnTo>
                    <a:lnTo>
                      <a:pt x="376" y="691"/>
                    </a:lnTo>
                    <a:lnTo>
                      <a:pt x="417" y="694"/>
                    </a:lnTo>
                    <a:lnTo>
                      <a:pt x="457" y="691"/>
                    </a:lnTo>
                    <a:lnTo>
                      <a:pt x="496" y="681"/>
                    </a:lnTo>
                    <a:lnTo>
                      <a:pt x="533" y="668"/>
                    </a:lnTo>
                    <a:lnTo>
                      <a:pt x="567" y="649"/>
                    </a:lnTo>
                    <a:lnTo>
                      <a:pt x="599" y="626"/>
                    </a:lnTo>
                    <a:lnTo>
                      <a:pt x="626" y="598"/>
                    </a:lnTo>
                    <a:lnTo>
                      <a:pt x="649" y="568"/>
                    </a:lnTo>
                    <a:lnTo>
                      <a:pt x="668" y="534"/>
                    </a:lnTo>
                    <a:lnTo>
                      <a:pt x="682" y="497"/>
                    </a:lnTo>
                    <a:lnTo>
                      <a:pt x="690" y="458"/>
                    </a:lnTo>
                    <a:lnTo>
                      <a:pt x="694" y="417"/>
                    </a:lnTo>
                    <a:lnTo>
                      <a:pt x="690" y="376"/>
                    </a:lnTo>
                    <a:lnTo>
                      <a:pt x="682" y="337"/>
                    </a:lnTo>
                    <a:lnTo>
                      <a:pt x="668" y="300"/>
                    </a:lnTo>
                    <a:lnTo>
                      <a:pt x="649" y="266"/>
                    </a:lnTo>
                    <a:lnTo>
                      <a:pt x="626" y="236"/>
                    </a:lnTo>
                    <a:lnTo>
                      <a:pt x="599" y="208"/>
                    </a:lnTo>
                    <a:lnTo>
                      <a:pt x="567" y="185"/>
                    </a:lnTo>
                    <a:lnTo>
                      <a:pt x="533" y="166"/>
                    </a:lnTo>
                    <a:lnTo>
                      <a:pt x="496" y="151"/>
                    </a:lnTo>
                    <a:lnTo>
                      <a:pt x="457" y="143"/>
                    </a:lnTo>
                    <a:lnTo>
                      <a:pt x="417" y="140"/>
                    </a:lnTo>
                    <a:close/>
                    <a:moveTo>
                      <a:pt x="416" y="0"/>
                    </a:moveTo>
                    <a:lnTo>
                      <a:pt x="468" y="3"/>
                    </a:lnTo>
                    <a:lnTo>
                      <a:pt x="519" y="12"/>
                    </a:lnTo>
                    <a:lnTo>
                      <a:pt x="567" y="28"/>
                    </a:lnTo>
                    <a:lnTo>
                      <a:pt x="612" y="48"/>
                    </a:lnTo>
                    <a:lnTo>
                      <a:pt x="655" y="74"/>
                    </a:lnTo>
                    <a:lnTo>
                      <a:pt x="694" y="105"/>
                    </a:lnTo>
                    <a:lnTo>
                      <a:pt x="728" y="140"/>
                    </a:lnTo>
                    <a:lnTo>
                      <a:pt x="759" y="179"/>
                    </a:lnTo>
                    <a:lnTo>
                      <a:pt x="784" y="221"/>
                    </a:lnTo>
                    <a:lnTo>
                      <a:pt x="805" y="266"/>
                    </a:lnTo>
                    <a:lnTo>
                      <a:pt x="821" y="315"/>
                    </a:lnTo>
                    <a:lnTo>
                      <a:pt x="831" y="364"/>
                    </a:lnTo>
                    <a:lnTo>
                      <a:pt x="834" y="417"/>
                    </a:lnTo>
                    <a:lnTo>
                      <a:pt x="831" y="470"/>
                    </a:lnTo>
                    <a:lnTo>
                      <a:pt x="821" y="519"/>
                    </a:lnTo>
                    <a:lnTo>
                      <a:pt x="805" y="568"/>
                    </a:lnTo>
                    <a:lnTo>
                      <a:pt x="785" y="613"/>
                    </a:lnTo>
                    <a:lnTo>
                      <a:pt x="759" y="655"/>
                    </a:lnTo>
                    <a:lnTo>
                      <a:pt x="728" y="694"/>
                    </a:lnTo>
                    <a:lnTo>
                      <a:pt x="694" y="729"/>
                    </a:lnTo>
                    <a:lnTo>
                      <a:pt x="655" y="759"/>
                    </a:lnTo>
                    <a:lnTo>
                      <a:pt x="612" y="785"/>
                    </a:lnTo>
                    <a:lnTo>
                      <a:pt x="567" y="806"/>
                    </a:lnTo>
                    <a:lnTo>
                      <a:pt x="520" y="822"/>
                    </a:lnTo>
                    <a:lnTo>
                      <a:pt x="469" y="831"/>
                    </a:lnTo>
                    <a:lnTo>
                      <a:pt x="417" y="834"/>
                    </a:lnTo>
                    <a:lnTo>
                      <a:pt x="365" y="831"/>
                    </a:lnTo>
                    <a:lnTo>
                      <a:pt x="314" y="822"/>
                    </a:lnTo>
                    <a:lnTo>
                      <a:pt x="266" y="806"/>
                    </a:lnTo>
                    <a:lnTo>
                      <a:pt x="221" y="785"/>
                    </a:lnTo>
                    <a:lnTo>
                      <a:pt x="179" y="759"/>
                    </a:lnTo>
                    <a:lnTo>
                      <a:pt x="140" y="729"/>
                    </a:lnTo>
                    <a:lnTo>
                      <a:pt x="105" y="694"/>
                    </a:lnTo>
                    <a:lnTo>
                      <a:pt x="75" y="655"/>
                    </a:lnTo>
                    <a:lnTo>
                      <a:pt x="48" y="613"/>
                    </a:lnTo>
                    <a:lnTo>
                      <a:pt x="27" y="568"/>
                    </a:lnTo>
                    <a:lnTo>
                      <a:pt x="12" y="519"/>
                    </a:lnTo>
                    <a:lnTo>
                      <a:pt x="3" y="470"/>
                    </a:lnTo>
                    <a:lnTo>
                      <a:pt x="0" y="417"/>
                    </a:lnTo>
                    <a:lnTo>
                      <a:pt x="3" y="364"/>
                    </a:lnTo>
                    <a:lnTo>
                      <a:pt x="12" y="315"/>
                    </a:lnTo>
                    <a:lnTo>
                      <a:pt x="27" y="266"/>
                    </a:lnTo>
                    <a:lnTo>
                      <a:pt x="48" y="221"/>
                    </a:lnTo>
                    <a:lnTo>
                      <a:pt x="74" y="179"/>
                    </a:lnTo>
                    <a:lnTo>
                      <a:pt x="104" y="140"/>
                    </a:lnTo>
                    <a:lnTo>
                      <a:pt x="139" y="105"/>
                    </a:lnTo>
                    <a:lnTo>
                      <a:pt x="178" y="74"/>
                    </a:lnTo>
                    <a:lnTo>
                      <a:pt x="220" y="48"/>
                    </a:lnTo>
                    <a:lnTo>
                      <a:pt x="265" y="28"/>
                    </a:lnTo>
                    <a:lnTo>
                      <a:pt x="314" y="12"/>
                    </a:lnTo>
                    <a:lnTo>
                      <a:pt x="364" y="3"/>
                    </a:lnTo>
                    <a:lnTo>
                      <a:pt x="4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5829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48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28708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ibrary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867A14-35CC-EA17-93DA-97CBDD839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82930"/>
            <a:fld id="{C2D79FF0-D74A-F74D-8117-1921F616B44C}" type="slidenum">
              <a:rPr lang="en-US" smtClean="0">
                <a:solidFill>
                  <a:srgbClr val="000000"/>
                </a:solidFill>
              </a:rPr>
              <a:pPr defTabSz="58293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CCDC791-0EB6-5740-9830-C6303A43B9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427" y="535518"/>
            <a:ext cx="7076328" cy="102274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Icon Library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CBE22AF-9652-1D2E-4BD9-FD0664BD4F2F}"/>
              </a:ext>
            </a:extLst>
          </p:cNvPr>
          <p:cNvGrpSpPr/>
          <p:nvPr/>
        </p:nvGrpSpPr>
        <p:grpSpPr>
          <a:xfrm>
            <a:off x="2156406" y="2349226"/>
            <a:ext cx="386423" cy="926174"/>
            <a:chOff x="708025" y="1916113"/>
            <a:chExt cx="531813" cy="554037"/>
          </a:xfrm>
          <a:solidFill>
            <a:schemeClr val="tx1"/>
          </a:solidFill>
        </p:grpSpPr>
        <p:sp>
          <p:nvSpPr>
            <p:cNvPr id="19" name="Freeform 93">
              <a:extLst>
                <a:ext uri="{FF2B5EF4-FFF2-40B4-BE49-F238E27FC236}">
                  <a16:creationId xmlns:a16="http://schemas.microsoft.com/office/drawing/2014/main" id="{13575BB9-C3B7-0E5F-A2B1-C408BA9AA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025" y="1916113"/>
              <a:ext cx="307975" cy="457200"/>
            </a:xfrm>
            <a:custGeom>
              <a:avLst/>
              <a:gdLst>
                <a:gd name="T0" fmla="*/ 1457 w 1939"/>
                <a:gd name="T1" fmla="*/ 4 h 2887"/>
                <a:gd name="T2" fmla="*/ 1621 w 1939"/>
                <a:gd name="T3" fmla="*/ 49 h 2887"/>
                <a:gd name="T4" fmla="*/ 1761 w 1939"/>
                <a:gd name="T5" fmla="*/ 140 h 2887"/>
                <a:gd name="T6" fmla="*/ 1865 w 1939"/>
                <a:gd name="T7" fmla="*/ 268 h 2887"/>
                <a:gd name="T8" fmla="*/ 1927 w 1939"/>
                <a:gd name="T9" fmla="*/ 426 h 2887"/>
                <a:gd name="T10" fmla="*/ 1939 w 1939"/>
                <a:gd name="T11" fmla="*/ 1064 h 2887"/>
                <a:gd name="T12" fmla="*/ 1918 w 1939"/>
                <a:gd name="T13" fmla="*/ 1175 h 2887"/>
                <a:gd name="T14" fmla="*/ 1861 w 1939"/>
                <a:gd name="T15" fmla="*/ 1269 h 2887"/>
                <a:gd name="T16" fmla="*/ 1831 w 1939"/>
                <a:gd name="T17" fmla="*/ 1784 h 2887"/>
                <a:gd name="T18" fmla="*/ 1799 w 1939"/>
                <a:gd name="T19" fmla="*/ 1825 h 2887"/>
                <a:gd name="T20" fmla="*/ 1745 w 1939"/>
                <a:gd name="T21" fmla="*/ 1832 h 2887"/>
                <a:gd name="T22" fmla="*/ 1703 w 1939"/>
                <a:gd name="T23" fmla="*/ 1801 h 2887"/>
                <a:gd name="T24" fmla="*/ 1694 w 1939"/>
                <a:gd name="T25" fmla="*/ 1260 h 2887"/>
                <a:gd name="T26" fmla="*/ 1712 w 1939"/>
                <a:gd name="T27" fmla="*/ 1213 h 2887"/>
                <a:gd name="T28" fmla="*/ 1764 w 1939"/>
                <a:gd name="T29" fmla="*/ 1165 h 2887"/>
                <a:gd name="T30" fmla="*/ 1796 w 1939"/>
                <a:gd name="T31" fmla="*/ 1092 h 2887"/>
                <a:gd name="T32" fmla="*/ 1796 w 1939"/>
                <a:gd name="T33" fmla="*/ 492 h 2887"/>
                <a:gd name="T34" fmla="*/ 1751 w 1939"/>
                <a:gd name="T35" fmla="*/ 354 h 2887"/>
                <a:gd name="T36" fmla="*/ 1664 w 1939"/>
                <a:gd name="T37" fmla="*/ 242 h 2887"/>
                <a:gd name="T38" fmla="*/ 1543 w 1939"/>
                <a:gd name="T39" fmla="*/ 168 h 2887"/>
                <a:gd name="T40" fmla="*/ 1398 w 1939"/>
                <a:gd name="T41" fmla="*/ 141 h 2887"/>
                <a:gd name="T42" fmla="*/ 1186 w 1939"/>
                <a:gd name="T43" fmla="*/ 154 h 2887"/>
                <a:gd name="T44" fmla="*/ 1057 w 1939"/>
                <a:gd name="T45" fmla="*/ 213 h 2887"/>
                <a:gd name="T46" fmla="*/ 957 w 1939"/>
                <a:gd name="T47" fmla="*/ 313 h 2887"/>
                <a:gd name="T48" fmla="*/ 897 w 1939"/>
                <a:gd name="T49" fmla="*/ 443 h 2887"/>
                <a:gd name="T50" fmla="*/ 884 w 1939"/>
                <a:gd name="T51" fmla="*/ 1064 h 2887"/>
                <a:gd name="T52" fmla="*/ 904 w 1939"/>
                <a:gd name="T53" fmla="*/ 1143 h 2887"/>
                <a:gd name="T54" fmla="*/ 958 w 1939"/>
                <a:gd name="T55" fmla="*/ 1203 h 2887"/>
                <a:gd name="T56" fmla="*/ 987 w 1939"/>
                <a:gd name="T57" fmla="*/ 1243 h 2887"/>
                <a:gd name="T58" fmla="*/ 987 w 1939"/>
                <a:gd name="T59" fmla="*/ 1786 h 2887"/>
                <a:gd name="T60" fmla="*/ 954 w 1939"/>
                <a:gd name="T61" fmla="*/ 1838 h 2887"/>
                <a:gd name="T62" fmla="*/ 904 w 1939"/>
                <a:gd name="T63" fmla="*/ 1865 h 2887"/>
                <a:gd name="T64" fmla="*/ 824 w 1939"/>
                <a:gd name="T65" fmla="*/ 1908 h 2887"/>
                <a:gd name="T66" fmla="*/ 710 w 1939"/>
                <a:gd name="T67" fmla="*/ 1972 h 2887"/>
                <a:gd name="T68" fmla="*/ 572 w 1939"/>
                <a:gd name="T69" fmla="*/ 2055 h 2887"/>
                <a:gd name="T70" fmla="*/ 420 w 1939"/>
                <a:gd name="T71" fmla="*/ 2156 h 2887"/>
                <a:gd name="T72" fmla="*/ 261 w 1939"/>
                <a:gd name="T73" fmla="*/ 2274 h 2887"/>
                <a:gd name="T74" fmla="*/ 165 w 1939"/>
                <a:gd name="T75" fmla="*/ 2367 h 2887"/>
                <a:gd name="T76" fmla="*/ 140 w 1939"/>
                <a:gd name="T77" fmla="*/ 2458 h 2887"/>
                <a:gd name="T78" fmla="*/ 131 w 1939"/>
                <a:gd name="T79" fmla="*/ 2852 h 2887"/>
                <a:gd name="T80" fmla="*/ 88 w 1939"/>
                <a:gd name="T81" fmla="*/ 2885 h 2887"/>
                <a:gd name="T82" fmla="*/ 34 w 1939"/>
                <a:gd name="T83" fmla="*/ 2877 h 2887"/>
                <a:gd name="T84" fmla="*/ 2 w 1939"/>
                <a:gd name="T85" fmla="*/ 2836 h 2887"/>
                <a:gd name="T86" fmla="*/ 2 w 1939"/>
                <a:gd name="T87" fmla="*/ 2418 h 2887"/>
                <a:gd name="T88" fmla="*/ 39 w 1939"/>
                <a:gd name="T89" fmla="*/ 2303 h 2887"/>
                <a:gd name="T90" fmla="*/ 118 w 1939"/>
                <a:gd name="T91" fmla="*/ 2209 h 2887"/>
                <a:gd name="T92" fmla="*/ 287 w 1939"/>
                <a:gd name="T93" fmla="*/ 2078 h 2887"/>
                <a:gd name="T94" fmla="*/ 452 w 1939"/>
                <a:gd name="T95" fmla="*/ 1965 h 2887"/>
                <a:gd name="T96" fmla="*/ 603 w 1939"/>
                <a:gd name="T97" fmla="*/ 1871 h 2887"/>
                <a:gd name="T98" fmla="*/ 731 w 1939"/>
                <a:gd name="T99" fmla="*/ 1798 h 2887"/>
                <a:gd name="T100" fmla="*/ 826 w 1939"/>
                <a:gd name="T101" fmla="*/ 1747 h 2887"/>
                <a:gd name="T102" fmla="*/ 822 w 1939"/>
                <a:gd name="T103" fmla="*/ 1269 h 2887"/>
                <a:gd name="T104" fmla="*/ 764 w 1939"/>
                <a:gd name="T105" fmla="*/ 1175 h 2887"/>
                <a:gd name="T106" fmla="*/ 744 w 1939"/>
                <a:gd name="T107" fmla="*/ 1064 h 2887"/>
                <a:gd name="T108" fmla="*/ 756 w 1939"/>
                <a:gd name="T109" fmla="*/ 426 h 2887"/>
                <a:gd name="T110" fmla="*/ 818 w 1939"/>
                <a:gd name="T111" fmla="*/ 268 h 2887"/>
                <a:gd name="T112" fmla="*/ 922 w 1939"/>
                <a:gd name="T113" fmla="*/ 140 h 2887"/>
                <a:gd name="T114" fmla="*/ 1062 w 1939"/>
                <a:gd name="T115" fmla="*/ 49 h 2887"/>
                <a:gd name="T116" fmla="*/ 1226 w 1939"/>
                <a:gd name="T117" fmla="*/ 4 h 2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39" h="2887">
                  <a:moveTo>
                    <a:pt x="1285" y="0"/>
                  </a:moveTo>
                  <a:lnTo>
                    <a:pt x="1398" y="0"/>
                  </a:lnTo>
                  <a:lnTo>
                    <a:pt x="1457" y="4"/>
                  </a:lnTo>
                  <a:lnTo>
                    <a:pt x="1514" y="13"/>
                  </a:lnTo>
                  <a:lnTo>
                    <a:pt x="1569" y="28"/>
                  </a:lnTo>
                  <a:lnTo>
                    <a:pt x="1621" y="49"/>
                  </a:lnTo>
                  <a:lnTo>
                    <a:pt x="1670" y="75"/>
                  </a:lnTo>
                  <a:lnTo>
                    <a:pt x="1717" y="106"/>
                  </a:lnTo>
                  <a:lnTo>
                    <a:pt x="1761" y="140"/>
                  </a:lnTo>
                  <a:lnTo>
                    <a:pt x="1799" y="179"/>
                  </a:lnTo>
                  <a:lnTo>
                    <a:pt x="1834" y="223"/>
                  </a:lnTo>
                  <a:lnTo>
                    <a:pt x="1865" y="268"/>
                  </a:lnTo>
                  <a:lnTo>
                    <a:pt x="1891" y="318"/>
                  </a:lnTo>
                  <a:lnTo>
                    <a:pt x="1912" y="371"/>
                  </a:lnTo>
                  <a:lnTo>
                    <a:pt x="1927" y="426"/>
                  </a:lnTo>
                  <a:lnTo>
                    <a:pt x="1936" y="483"/>
                  </a:lnTo>
                  <a:lnTo>
                    <a:pt x="1939" y="542"/>
                  </a:lnTo>
                  <a:lnTo>
                    <a:pt x="1939" y="1064"/>
                  </a:lnTo>
                  <a:lnTo>
                    <a:pt x="1936" y="1103"/>
                  </a:lnTo>
                  <a:lnTo>
                    <a:pt x="1930" y="1140"/>
                  </a:lnTo>
                  <a:lnTo>
                    <a:pt x="1918" y="1175"/>
                  </a:lnTo>
                  <a:lnTo>
                    <a:pt x="1903" y="1208"/>
                  </a:lnTo>
                  <a:lnTo>
                    <a:pt x="1884" y="1240"/>
                  </a:lnTo>
                  <a:lnTo>
                    <a:pt x="1861" y="1269"/>
                  </a:lnTo>
                  <a:lnTo>
                    <a:pt x="1834" y="1295"/>
                  </a:lnTo>
                  <a:lnTo>
                    <a:pt x="1834" y="1764"/>
                  </a:lnTo>
                  <a:lnTo>
                    <a:pt x="1831" y="1784"/>
                  </a:lnTo>
                  <a:lnTo>
                    <a:pt x="1825" y="1801"/>
                  </a:lnTo>
                  <a:lnTo>
                    <a:pt x="1814" y="1814"/>
                  </a:lnTo>
                  <a:lnTo>
                    <a:pt x="1799" y="1825"/>
                  </a:lnTo>
                  <a:lnTo>
                    <a:pt x="1782" y="1832"/>
                  </a:lnTo>
                  <a:lnTo>
                    <a:pt x="1764" y="1835"/>
                  </a:lnTo>
                  <a:lnTo>
                    <a:pt x="1745" y="1832"/>
                  </a:lnTo>
                  <a:lnTo>
                    <a:pt x="1728" y="1825"/>
                  </a:lnTo>
                  <a:lnTo>
                    <a:pt x="1714" y="1814"/>
                  </a:lnTo>
                  <a:lnTo>
                    <a:pt x="1703" y="1801"/>
                  </a:lnTo>
                  <a:lnTo>
                    <a:pt x="1696" y="1784"/>
                  </a:lnTo>
                  <a:lnTo>
                    <a:pt x="1694" y="1764"/>
                  </a:lnTo>
                  <a:lnTo>
                    <a:pt x="1694" y="1260"/>
                  </a:lnTo>
                  <a:lnTo>
                    <a:pt x="1696" y="1243"/>
                  </a:lnTo>
                  <a:lnTo>
                    <a:pt x="1701" y="1227"/>
                  </a:lnTo>
                  <a:lnTo>
                    <a:pt x="1712" y="1213"/>
                  </a:lnTo>
                  <a:lnTo>
                    <a:pt x="1725" y="1203"/>
                  </a:lnTo>
                  <a:lnTo>
                    <a:pt x="1746" y="1186"/>
                  </a:lnTo>
                  <a:lnTo>
                    <a:pt x="1764" y="1165"/>
                  </a:lnTo>
                  <a:lnTo>
                    <a:pt x="1779" y="1143"/>
                  </a:lnTo>
                  <a:lnTo>
                    <a:pt x="1790" y="1119"/>
                  </a:lnTo>
                  <a:lnTo>
                    <a:pt x="1796" y="1092"/>
                  </a:lnTo>
                  <a:lnTo>
                    <a:pt x="1798" y="1064"/>
                  </a:lnTo>
                  <a:lnTo>
                    <a:pt x="1798" y="542"/>
                  </a:lnTo>
                  <a:lnTo>
                    <a:pt x="1796" y="492"/>
                  </a:lnTo>
                  <a:lnTo>
                    <a:pt x="1786" y="443"/>
                  </a:lnTo>
                  <a:lnTo>
                    <a:pt x="1772" y="397"/>
                  </a:lnTo>
                  <a:lnTo>
                    <a:pt x="1751" y="354"/>
                  </a:lnTo>
                  <a:lnTo>
                    <a:pt x="1727" y="313"/>
                  </a:lnTo>
                  <a:lnTo>
                    <a:pt x="1697" y="276"/>
                  </a:lnTo>
                  <a:lnTo>
                    <a:pt x="1664" y="242"/>
                  </a:lnTo>
                  <a:lnTo>
                    <a:pt x="1627" y="213"/>
                  </a:lnTo>
                  <a:lnTo>
                    <a:pt x="1586" y="188"/>
                  </a:lnTo>
                  <a:lnTo>
                    <a:pt x="1543" y="168"/>
                  </a:lnTo>
                  <a:lnTo>
                    <a:pt x="1496" y="154"/>
                  </a:lnTo>
                  <a:lnTo>
                    <a:pt x="1448" y="144"/>
                  </a:lnTo>
                  <a:lnTo>
                    <a:pt x="1398" y="141"/>
                  </a:lnTo>
                  <a:lnTo>
                    <a:pt x="1285" y="141"/>
                  </a:lnTo>
                  <a:lnTo>
                    <a:pt x="1235" y="144"/>
                  </a:lnTo>
                  <a:lnTo>
                    <a:pt x="1186" y="154"/>
                  </a:lnTo>
                  <a:lnTo>
                    <a:pt x="1141" y="168"/>
                  </a:lnTo>
                  <a:lnTo>
                    <a:pt x="1097" y="189"/>
                  </a:lnTo>
                  <a:lnTo>
                    <a:pt x="1057" y="213"/>
                  </a:lnTo>
                  <a:lnTo>
                    <a:pt x="1019" y="243"/>
                  </a:lnTo>
                  <a:lnTo>
                    <a:pt x="985" y="276"/>
                  </a:lnTo>
                  <a:lnTo>
                    <a:pt x="957" y="313"/>
                  </a:lnTo>
                  <a:lnTo>
                    <a:pt x="931" y="354"/>
                  </a:lnTo>
                  <a:lnTo>
                    <a:pt x="912" y="397"/>
                  </a:lnTo>
                  <a:lnTo>
                    <a:pt x="897" y="443"/>
                  </a:lnTo>
                  <a:lnTo>
                    <a:pt x="887" y="492"/>
                  </a:lnTo>
                  <a:lnTo>
                    <a:pt x="884" y="542"/>
                  </a:lnTo>
                  <a:lnTo>
                    <a:pt x="884" y="1064"/>
                  </a:lnTo>
                  <a:lnTo>
                    <a:pt x="886" y="1092"/>
                  </a:lnTo>
                  <a:lnTo>
                    <a:pt x="894" y="1119"/>
                  </a:lnTo>
                  <a:lnTo>
                    <a:pt x="904" y="1143"/>
                  </a:lnTo>
                  <a:lnTo>
                    <a:pt x="918" y="1165"/>
                  </a:lnTo>
                  <a:lnTo>
                    <a:pt x="936" y="1186"/>
                  </a:lnTo>
                  <a:lnTo>
                    <a:pt x="958" y="1203"/>
                  </a:lnTo>
                  <a:lnTo>
                    <a:pt x="971" y="1213"/>
                  </a:lnTo>
                  <a:lnTo>
                    <a:pt x="981" y="1227"/>
                  </a:lnTo>
                  <a:lnTo>
                    <a:pt x="987" y="1243"/>
                  </a:lnTo>
                  <a:lnTo>
                    <a:pt x="989" y="1260"/>
                  </a:lnTo>
                  <a:lnTo>
                    <a:pt x="989" y="1764"/>
                  </a:lnTo>
                  <a:lnTo>
                    <a:pt x="987" y="1786"/>
                  </a:lnTo>
                  <a:lnTo>
                    <a:pt x="980" y="1805"/>
                  </a:lnTo>
                  <a:lnTo>
                    <a:pt x="969" y="1823"/>
                  </a:lnTo>
                  <a:lnTo>
                    <a:pt x="954" y="1838"/>
                  </a:lnTo>
                  <a:lnTo>
                    <a:pt x="937" y="1849"/>
                  </a:lnTo>
                  <a:lnTo>
                    <a:pt x="924" y="1856"/>
                  </a:lnTo>
                  <a:lnTo>
                    <a:pt x="904" y="1865"/>
                  </a:lnTo>
                  <a:lnTo>
                    <a:pt x="882" y="1877"/>
                  </a:lnTo>
                  <a:lnTo>
                    <a:pt x="854" y="1891"/>
                  </a:lnTo>
                  <a:lnTo>
                    <a:pt x="824" y="1908"/>
                  </a:lnTo>
                  <a:lnTo>
                    <a:pt x="789" y="1926"/>
                  </a:lnTo>
                  <a:lnTo>
                    <a:pt x="751" y="1947"/>
                  </a:lnTo>
                  <a:lnTo>
                    <a:pt x="710" y="1972"/>
                  </a:lnTo>
                  <a:lnTo>
                    <a:pt x="666" y="1997"/>
                  </a:lnTo>
                  <a:lnTo>
                    <a:pt x="620" y="2025"/>
                  </a:lnTo>
                  <a:lnTo>
                    <a:pt x="572" y="2055"/>
                  </a:lnTo>
                  <a:lnTo>
                    <a:pt x="523" y="2087"/>
                  </a:lnTo>
                  <a:lnTo>
                    <a:pt x="472" y="2121"/>
                  </a:lnTo>
                  <a:lnTo>
                    <a:pt x="420" y="2156"/>
                  </a:lnTo>
                  <a:lnTo>
                    <a:pt x="367" y="2194"/>
                  </a:lnTo>
                  <a:lnTo>
                    <a:pt x="314" y="2234"/>
                  </a:lnTo>
                  <a:lnTo>
                    <a:pt x="261" y="2274"/>
                  </a:lnTo>
                  <a:lnTo>
                    <a:pt x="206" y="2318"/>
                  </a:lnTo>
                  <a:lnTo>
                    <a:pt x="184" y="2340"/>
                  </a:lnTo>
                  <a:lnTo>
                    <a:pt x="165" y="2367"/>
                  </a:lnTo>
                  <a:lnTo>
                    <a:pt x="151" y="2395"/>
                  </a:lnTo>
                  <a:lnTo>
                    <a:pt x="144" y="2426"/>
                  </a:lnTo>
                  <a:lnTo>
                    <a:pt x="140" y="2458"/>
                  </a:lnTo>
                  <a:lnTo>
                    <a:pt x="140" y="2817"/>
                  </a:lnTo>
                  <a:lnTo>
                    <a:pt x="137" y="2836"/>
                  </a:lnTo>
                  <a:lnTo>
                    <a:pt x="131" y="2852"/>
                  </a:lnTo>
                  <a:lnTo>
                    <a:pt x="120" y="2867"/>
                  </a:lnTo>
                  <a:lnTo>
                    <a:pt x="105" y="2877"/>
                  </a:lnTo>
                  <a:lnTo>
                    <a:pt x="88" y="2885"/>
                  </a:lnTo>
                  <a:lnTo>
                    <a:pt x="70" y="2887"/>
                  </a:lnTo>
                  <a:lnTo>
                    <a:pt x="51" y="2885"/>
                  </a:lnTo>
                  <a:lnTo>
                    <a:pt x="34" y="2877"/>
                  </a:lnTo>
                  <a:lnTo>
                    <a:pt x="20" y="2867"/>
                  </a:lnTo>
                  <a:lnTo>
                    <a:pt x="10" y="2852"/>
                  </a:lnTo>
                  <a:lnTo>
                    <a:pt x="2" y="2836"/>
                  </a:lnTo>
                  <a:lnTo>
                    <a:pt x="0" y="2817"/>
                  </a:lnTo>
                  <a:lnTo>
                    <a:pt x="0" y="2458"/>
                  </a:lnTo>
                  <a:lnTo>
                    <a:pt x="2" y="2418"/>
                  </a:lnTo>
                  <a:lnTo>
                    <a:pt x="10" y="2377"/>
                  </a:lnTo>
                  <a:lnTo>
                    <a:pt x="22" y="2339"/>
                  </a:lnTo>
                  <a:lnTo>
                    <a:pt x="39" y="2303"/>
                  </a:lnTo>
                  <a:lnTo>
                    <a:pt x="62" y="2269"/>
                  </a:lnTo>
                  <a:lnTo>
                    <a:pt x="87" y="2237"/>
                  </a:lnTo>
                  <a:lnTo>
                    <a:pt x="118" y="2209"/>
                  </a:lnTo>
                  <a:lnTo>
                    <a:pt x="174" y="2163"/>
                  </a:lnTo>
                  <a:lnTo>
                    <a:pt x="231" y="2120"/>
                  </a:lnTo>
                  <a:lnTo>
                    <a:pt x="287" y="2078"/>
                  </a:lnTo>
                  <a:lnTo>
                    <a:pt x="344" y="2039"/>
                  </a:lnTo>
                  <a:lnTo>
                    <a:pt x="398" y="2001"/>
                  </a:lnTo>
                  <a:lnTo>
                    <a:pt x="452" y="1965"/>
                  </a:lnTo>
                  <a:lnTo>
                    <a:pt x="504" y="1931"/>
                  </a:lnTo>
                  <a:lnTo>
                    <a:pt x="555" y="1901"/>
                  </a:lnTo>
                  <a:lnTo>
                    <a:pt x="603" y="1871"/>
                  </a:lnTo>
                  <a:lnTo>
                    <a:pt x="649" y="1844"/>
                  </a:lnTo>
                  <a:lnTo>
                    <a:pt x="692" y="1820"/>
                  </a:lnTo>
                  <a:lnTo>
                    <a:pt x="731" y="1798"/>
                  </a:lnTo>
                  <a:lnTo>
                    <a:pt x="767" y="1778"/>
                  </a:lnTo>
                  <a:lnTo>
                    <a:pt x="799" y="1761"/>
                  </a:lnTo>
                  <a:lnTo>
                    <a:pt x="826" y="1747"/>
                  </a:lnTo>
                  <a:lnTo>
                    <a:pt x="849" y="1736"/>
                  </a:lnTo>
                  <a:lnTo>
                    <a:pt x="849" y="1295"/>
                  </a:lnTo>
                  <a:lnTo>
                    <a:pt x="822" y="1269"/>
                  </a:lnTo>
                  <a:lnTo>
                    <a:pt x="799" y="1240"/>
                  </a:lnTo>
                  <a:lnTo>
                    <a:pt x="780" y="1208"/>
                  </a:lnTo>
                  <a:lnTo>
                    <a:pt x="764" y="1175"/>
                  </a:lnTo>
                  <a:lnTo>
                    <a:pt x="753" y="1140"/>
                  </a:lnTo>
                  <a:lnTo>
                    <a:pt x="746" y="1103"/>
                  </a:lnTo>
                  <a:lnTo>
                    <a:pt x="744" y="1064"/>
                  </a:lnTo>
                  <a:lnTo>
                    <a:pt x="744" y="542"/>
                  </a:lnTo>
                  <a:lnTo>
                    <a:pt x="747" y="483"/>
                  </a:lnTo>
                  <a:lnTo>
                    <a:pt x="756" y="426"/>
                  </a:lnTo>
                  <a:lnTo>
                    <a:pt x="771" y="371"/>
                  </a:lnTo>
                  <a:lnTo>
                    <a:pt x="792" y="318"/>
                  </a:lnTo>
                  <a:lnTo>
                    <a:pt x="818" y="268"/>
                  </a:lnTo>
                  <a:lnTo>
                    <a:pt x="848" y="223"/>
                  </a:lnTo>
                  <a:lnTo>
                    <a:pt x="883" y="179"/>
                  </a:lnTo>
                  <a:lnTo>
                    <a:pt x="922" y="140"/>
                  </a:lnTo>
                  <a:lnTo>
                    <a:pt x="966" y="106"/>
                  </a:lnTo>
                  <a:lnTo>
                    <a:pt x="1012" y="75"/>
                  </a:lnTo>
                  <a:lnTo>
                    <a:pt x="1062" y="49"/>
                  </a:lnTo>
                  <a:lnTo>
                    <a:pt x="1114" y="28"/>
                  </a:lnTo>
                  <a:lnTo>
                    <a:pt x="1169" y="13"/>
                  </a:lnTo>
                  <a:lnTo>
                    <a:pt x="1226" y="4"/>
                  </a:lnTo>
                  <a:lnTo>
                    <a:pt x="12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9EF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" name="Freeform 94">
              <a:extLst>
                <a:ext uri="{FF2B5EF4-FFF2-40B4-BE49-F238E27FC236}">
                  <a16:creationId xmlns:a16="http://schemas.microsoft.com/office/drawing/2014/main" id="{75777A39-C223-B848-9F5D-62513CA53A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2650" y="2206625"/>
              <a:ext cx="77788" cy="263525"/>
            </a:xfrm>
            <a:custGeom>
              <a:avLst/>
              <a:gdLst>
                <a:gd name="T0" fmla="*/ 144 w 487"/>
                <a:gd name="T1" fmla="*/ 1406 h 1657"/>
                <a:gd name="T2" fmla="*/ 335 w 487"/>
                <a:gd name="T3" fmla="*/ 1404 h 1657"/>
                <a:gd name="T4" fmla="*/ 264 w 487"/>
                <a:gd name="T5" fmla="*/ 313 h 1657"/>
                <a:gd name="T6" fmla="*/ 217 w 487"/>
                <a:gd name="T7" fmla="*/ 313 h 1657"/>
                <a:gd name="T8" fmla="*/ 416 w 487"/>
                <a:gd name="T9" fmla="*/ 0 h 1657"/>
                <a:gd name="T10" fmla="*/ 452 w 487"/>
                <a:gd name="T11" fmla="*/ 9 h 1657"/>
                <a:gd name="T12" fmla="*/ 477 w 487"/>
                <a:gd name="T13" fmla="*/ 35 h 1657"/>
                <a:gd name="T14" fmla="*/ 487 w 487"/>
                <a:gd name="T15" fmla="*/ 70 h 1657"/>
                <a:gd name="T16" fmla="*/ 476 w 487"/>
                <a:gd name="T17" fmla="*/ 142 h 1657"/>
                <a:gd name="T18" fmla="*/ 445 w 487"/>
                <a:gd name="T19" fmla="*/ 206 h 1657"/>
                <a:gd name="T20" fmla="*/ 477 w 487"/>
                <a:gd name="T21" fmla="*/ 1431 h 1657"/>
                <a:gd name="T22" fmla="*/ 466 w 487"/>
                <a:gd name="T23" fmla="*/ 1470 h 1657"/>
                <a:gd name="T24" fmla="*/ 284 w 487"/>
                <a:gd name="T25" fmla="*/ 1638 h 1657"/>
                <a:gd name="T26" fmla="*/ 254 w 487"/>
                <a:gd name="T27" fmla="*/ 1655 h 1657"/>
                <a:gd name="T28" fmla="*/ 221 w 487"/>
                <a:gd name="T29" fmla="*/ 1655 h 1657"/>
                <a:gd name="T30" fmla="*/ 190 w 487"/>
                <a:gd name="T31" fmla="*/ 1639 h 1657"/>
                <a:gd name="T32" fmla="*/ 14 w 487"/>
                <a:gd name="T33" fmla="*/ 1478 h 1657"/>
                <a:gd name="T34" fmla="*/ 2 w 487"/>
                <a:gd name="T35" fmla="*/ 1450 h 1657"/>
                <a:gd name="T36" fmla="*/ 54 w 487"/>
                <a:gd name="T37" fmla="*/ 223 h 1657"/>
                <a:gd name="T38" fmla="*/ 20 w 487"/>
                <a:gd name="T39" fmla="*/ 168 h 1657"/>
                <a:gd name="T40" fmla="*/ 2 w 487"/>
                <a:gd name="T41" fmla="*/ 105 h 1657"/>
                <a:gd name="T42" fmla="*/ 2 w 487"/>
                <a:gd name="T43" fmla="*/ 52 h 1657"/>
                <a:gd name="T44" fmla="*/ 20 w 487"/>
                <a:gd name="T45" fmla="*/ 21 h 1657"/>
                <a:gd name="T46" fmla="*/ 51 w 487"/>
                <a:gd name="T47" fmla="*/ 3 h 1657"/>
                <a:gd name="T48" fmla="*/ 88 w 487"/>
                <a:gd name="T49" fmla="*/ 3 h 1657"/>
                <a:gd name="T50" fmla="*/ 120 w 487"/>
                <a:gd name="T51" fmla="*/ 21 h 1657"/>
                <a:gd name="T52" fmla="*/ 137 w 487"/>
                <a:gd name="T53" fmla="*/ 52 h 1657"/>
                <a:gd name="T54" fmla="*/ 143 w 487"/>
                <a:gd name="T55" fmla="*/ 95 h 1657"/>
                <a:gd name="T56" fmla="*/ 163 w 487"/>
                <a:gd name="T57" fmla="*/ 135 h 1657"/>
                <a:gd name="T58" fmla="*/ 198 w 487"/>
                <a:gd name="T59" fmla="*/ 164 h 1657"/>
                <a:gd name="T60" fmla="*/ 244 w 487"/>
                <a:gd name="T61" fmla="*/ 174 h 1657"/>
                <a:gd name="T62" fmla="*/ 283 w 487"/>
                <a:gd name="T63" fmla="*/ 166 h 1657"/>
                <a:gd name="T64" fmla="*/ 306 w 487"/>
                <a:gd name="T65" fmla="*/ 151 h 1657"/>
                <a:gd name="T66" fmla="*/ 327 w 487"/>
                <a:gd name="T67" fmla="*/ 131 h 1657"/>
                <a:gd name="T68" fmla="*/ 344 w 487"/>
                <a:gd name="T69" fmla="*/ 92 h 1657"/>
                <a:gd name="T70" fmla="*/ 349 w 487"/>
                <a:gd name="T71" fmla="*/ 52 h 1657"/>
                <a:gd name="T72" fmla="*/ 366 w 487"/>
                <a:gd name="T73" fmla="*/ 21 h 1657"/>
                <a:gd name="T74" fmla="*/ 398 w 487"/>
                <a:gd name="T75" fmla="*/ 3 h 1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7" h="1657">
                  <a:moveTo>
                    <a:pt x="190" y="308"/>
                  </a:moveTo>
                  <a:lnTo>
                    <a:pt x="144" y="1406"/>
                  </a:lnTo>
                  <a:lnTo>
                    <a:pt x="237" y="1492"/>
                  </a:lnTo>
                  <a:lnTo>
                    <a:pt x="335" y="1404"/>
                  </a:lnTo>
                  <a:lnTo>
                    <a:pt x="285" y="311"/>
                  </a:lnTo>
                  <a:lnTo>
                    <a:pt x="264" y="313"/>
                  </a:lnTo>
                  <a:lnTo>
                    <a:pt x="244" y="314"/>
                  </a:lnTo>
                  <a:lnTo>
                    <a:pt x="217" y="313"/>
                  </a:lnTo>
                  <a:lnTo>
                    <a:pt x="190" y="308"/>
                  </a:lnTo>
                  <a:close/>
                  <a:moveTo>
                    <a:pt x="416" y="0"/>
                  </a:moveTo>
                  <a:lnTo>
                    <a:pt x="435" y="3"/>
                  </a:lnTo>
                  <a:lnTo>
                    <a:pt x="452" y="9"/>
                  </a:lnTo>
                  <a:lnTo>
                    <a:pt x="466" y="21"/>
                  </a:lnTo>
                  <a:lnTo>
                    <a:pt x="477" y="35"/>
                  </a:lnTo>
                  <a:lnTo>
                    <a:pt x="484" y="52"/>
                  </a:lnTo>
                  <a:lnTo>
                    <a:pt x="487" y="70"/>
                  </a:lnTo>
                  <a:lnTo>
                    <a:pt x="484" y="107"/>
                  </a:lnTo>
                  <a:lnTo>
                    <a:pt x="476" y="142"/>
                  </a:lnTo>
                  <a:lnTo>
                    <a:pt x="463" y="176"/>
                  </a:lnTo>
                  <a:lnTo>
                    <a:pt x="445" y="206"/>
                  </a:lnTo>
                  <a:lnTo>
                    <a:pt x="422" y="234"/>
                  </a:lnTo>
                  <a:lnTo>
                    <a:pt x="477" y="1431"/>
                  </a:lnTo>
                  <a:lnTo>
                    <a:pt x="475" y="1451"/>
                  </a:lnTo>
                  <a:lnTo>
                    <a:pt x="466" y="1470"/>
                  </a:lnTo>
                  <a:lnTo>
                    <a:pt x="453" y="1486"/>
                  </a:lnTo>
                  <a:lnTo>
                    <a:pt x="284" y="1638"/>
                  </a:lnTo>
                  <a:lnTo>
                    <a:pt x="270" y="1649"/>
                  </a:lnTo>
                  <a:lnTo>
                    <a:pt x="254" y="1655"/>
                  </a:lnTo>
                  <a:lnTo>
                    <a:pt x="237" y="1657"/>
                  </a:lnTo>
                  <a:lnTo>
                    <a:pt x="221" y="1655"/>
                  </a:lnTo>
                  <a:lnTo>
                    <a:pt x="205" y="1649"/>
                  </a:lnTo>
                  <a:lnTo>
                    <a:pt x="190" y="1639"/>
                  </a:lnTo>
                  <a:lnTo>
                    <a:pt x="24" y="1489"/>
                  </a:lnTo>
                  <a:lnTo>
                    <a:pt x="14" y="1478"/>
                  </a:lnTo>
                  <a:lnTo>
                    <a:pt x="6" y="1465"/>
                  </a:lnTo>
                  <a:lnTo>
                    <a:pt x="2" y="1450"/>
                  </a:lnTo>
                  <a:lnTo>
                    <a:pt x="1" y="1434"/>
                  </a:lnTo>
                  <a:lnTo>
                    <a:pt x="54" y="223"/>
                  </a:lnTo>
                  <a:lnTo>
                    <a:pt x="35" y="198"/>
                  </a:lnTo>
                  <a:lnTo>
                    <a:pt x="20" y="168"/>
                  </a:lnTo>
                  <a:lnTo>
                    <a:pt x="10" y="137"/>
                  </a:lnTo>
                  <a:lnTo>
                    <a:pt x="2" y="105"/>
                  </a:lnTo>
                  <a:lnTo>
                    <a:pt x="0" y="71"/>
                  </a:lnTo>
                  <a:lnTo>
                    <a:pt x="2" y="52"/>
                  </a:lnTo>
                  <a:lnTo>
                    <a:pt x="10" y="36"/>
                  </a:lnTo>
                  <a:lnTo>
                    <a:pt x="20" y="21"/>
                  </a:lnTo>
                  <a:lnTo>
                    <a:pt x="34" y="10"/>
                  </a:lnTo>
                  <a:lnTo>
                    <a:pt x="51" y="3"/>
                  </a:lnTo>
                  <a:lnTo>
                    <a:pt x="70" y="1"/>
                  </a:lnTo>
                  <a:lnTo>
                    <a:pt x="88" y="3"/>
                  </a:lnTo>
                  <a:lnTo>
                    <a:pt x="105" y="10"/>
                  </a:lnTo>
                  <a:lnTo>
                    <a:pt x="120" y="21"/>
                  </a:lnTo>
                  <a:lnTo>
                    <a:pt x="131" y="36"/>
                  </a:lnTo>
                  <a:lnTo>
                    <a:pt x="137" y="52"/>
                  </a:lnTo>
                  <a:lnTo>
                    <a:pt x="140" y="71"/>
                  </a:lnTo>
                  <a:lnTo>
                    <a:pt x="143" y="95"/>
                  </a:lnTo>
                  <a:lnTo>
                    <a:pt x="151" y="116"/>
                  </a:lnTo>
                  <a:lnTo>
                    <a:pt x="163" y="135"/>
                  </a:lnTo>
                  <a:lnTo>
                    <a:pt x="179" y="151"/>
                  </a:lnTo>
                  <a:lnTo>
                    <a:pt x="198" y="164"/>
                  </a:lnTo>
                  <a:lnTo>
                    <a:pt x="219" y="171"/>
                  </a:lnTo>
                  <a:lnTo>
                    <a:pt x="244" y="174"/>
                  </a:lnTo>
                  <a:lnTo>
                    <a:pt x="264" y="172"/>
                  </a:lnTo>
                  <a:lnTo>
                    <a:pt x="283" y="166"/>
                  </a:lnTo>
                  <a:lnTo>
                    <a:pt x="301" y="156"/>
                  </a:lnTo>
                  <a:lnTo>
                    <a:pt x="306" y="151"/>
                  </a:lnTo>
                  <a:lnTo>
                    <a:pt x="313" y="147"/>
                  </a:lnTo>
                  <a:lnTo>
                    <a:pt x="327" y="131"/>
                  </a:lnTo>
                  <a:lnTo>
                    <a:pt x="337" y="113"/>
                  </a:lnTo>
                  <a:lnTo>
                    <a:pt x="344" y="92"/>
                  </a:lnTo>
                  <a:lnTo>
                    <a:pt x="346" y="70"/>
                  </a:lnTo>
                  <a:lnTo>
                    <a:pt x="349" y="52"/>
                  </a:lnTo>
                  <a:lnTo>
                    <a:pt x="355" y="35"/>
                  </a:lnTo>
                  <a:lnTo>
                    <a:pt x="366" y="21"/>
                  </a:lnTo>
                  <a:lnTo>
                    <a:pt x="381" y="9"/>
                  </a:lnTo>
                  <a:lnTo>
                    <a:pt x="398" y="3"/>
                  </a:lnTo>
                  <a:lnTo>
                    <a:pt x="4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9EF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" name="Freeform 95">
              <a:extLst>
                <a:ext uri="{FF2B5EF4-FFF2-40B4-BE49-F238E27FC236}">
                  <a16:creationId xmlns:a16="http://schemas.microsoft.com/office/drawing/2014/main" id="{1890C9BB-D632-1923-A840-F47B7E0CA3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9825" y="2171700"/>
              <a:ext cx="100013" cy="100013"/>
            </a:xfrm>
            <a:custGeom>
              <a:avLst/>
              <a:gdLst>
                <a:gd name="T0" fmla="*/ 140 w 632"/>
                <a:gd name="T1" fmla="*/ 147 h 632"/>
                <a:gd name="T2" fmla="*/ 140 w 632"/>
                <a:gd name="T3" fmla="*/ 492 h 632"/>
                <a:gd name="T4" fmla="*/ 487 w 632"/>
                <a:gd name="T5" fmla="*/ 492 h 632"/>
                <a:gd name="T6" fmla="*/ 476 w 632"/>
                <a:gd name="T7" fmla="*/ 447 h 632"/>
                <a:gd name="T8" fmla="*/ 460 w 632"/>
                <a:gd name="T9" fmla="*/ 402 h 632"/>
                <a:gd name="T10" fmla="*/ 440 w 632"/>
                <a:gd name="T11" fmla="*/ 361 h 632"/>
                <a:gd name="T12" fmla="*/ 416 w 632"/>
                <a:gd name="T13" fmla="*/ 320 h 632"/>
                <a:gd name="T14" fmla="*/ 387 w 632"/>
                <a:gd name="T15" fmla="*/ 283 h 632"/>
                <a:gd name="T16" fmla="*/ 352 w 632"/>
                <a:gd name="T17" fmla="*/ 249 h 632"/>
                <a:gd name="T18" fmla="*/ 314 w 632"/>
                <a:gd name="T19" fmla="*/ 219 h 632"/>
                <a:gd name="T20" fmla="*/ 274 w 632"/>
                <a:gd name="T21" fmla="*/ 194 h 632"/>
                <a:gd name="T22" fmla="*/ 232 w 632"/>
                <a:gd name="T23" fmla="*/ 174 h 632"/>
                <a:gd name="T24" fmla="*/ 187 w 632"/>
                <a:gd name="T25" fmla="*/ 158 h 632"/>
                <a:gd name="T26" fmla="*/ 140 w 632"/>
                <a:gd name="T27" fmla="*/ 147 h 632"/>
                <a:gd name="T28" fmla="*/ 70 w 632"/>
                <a:gd name="T29" fmla="*/ 0 h 632"/>
                <a:gd name="T30" fmla="*/ 123 w 632"/>
                <a:gd name="T31" fmla="*/ 2 h 632"/>
                <a:gd name="T32" fmla="*/ 176 w 632"/>
                <a:gd name="T33" fmla="*/ 10 h 632"/>
                <a:gd name="T34" fmla="*/ 227 w 632"/>
                <a:gd name="T35" fmla="*/ 22 h 632"/>
                <a:gd name="T36" fmla="*/ 277 w 632"/>
                <a:gd name="T37" fmla="*/ 40 h 632"/>
                <a:gd name="T38" fmla="*/ 325 w 632"/>
                <a:gd name="T39" fmla="*/ 61 h 632"/>
                <a:gd name="T40" fmla="*/ 371 w 632"/>
                <a:gd name="T41" fmla="*/ 87 h 632"/>
                <a:gd name="T42" fmla="*/ 413 w 632"/>
                <a:gd name="T43" fmla="*/ 117 h 632"/>
                <a:gd name="T44" fmla="*/ 454 w 632"/>
                <a:gd name="T45" fmla="*/ 151 h 632"/>
                <a:gd name="T46" fmla="*/ 491 w 632"/>
                <a:gd name="T47" fmla="*/ 190 h 632"/>
                <a:gd name="T48" fmla="*/ 523 w 632"/>
                <a:gd name="T49" fmla="*/ 230 h 632"/>
                <a:gd name="T50" fmla="*/ 552 w 632"/>
                <a:gd name="T51" fmla="*/ 273 h 632"/>
                <a:gd name="T52" fmla="*/ 575 w 632"/>
                <a:gd name="T53" fmla="*/ 317 h 632"/>
                <a:gd name="T54" fmla="*/ 595 w 632"/>
                <a:gd name="T55" fmla="*/ 363 h 632"/>
                <a:gd name="T56" fmla="*/ 611 w 632"/>
                <a:gd name="T57" fmla="*/ 412 h 632"/>
                <a:gd name="T58" fmla="*/ 623 w 632"/>
                <a:gd name="T59" fmla="*/ 461 h 632"/>
                <a:gd name="T60" fmla="*/ 629 w 632"/>
                <a:gd name="T61" fmla="*/ 511 h 632"/>
                <a:gd name="T62" fmla="*/ 632 w 632"/>
                <a:gd name="T63" fmla="*/ 562 h 632"/>
                <a:gd name="T64" fmla="*/ 629 w 632"/>
                <a:gd name="T65" fmla="*/ 581 h 632"/>
                <a:gd name="T66" fmla="*/ 622 w 632"/>
                <a:gd name="T67" fmla="*/ 598 h 632"/>
                <a:gd name="T68" fmla="*/ 611 w 632"/>
                <a:gd name="T69" fmla="*/ 612 h 632"/>
                <a:gd name="T70" fmla="*/ 598 w 632"/>
                <a:gd name="T71" fmla="*/ 623 h 632"/>
                <a:gd name="T72" fmla="*/ 580 w 632"/>
                <a:gd name="T73" fmla="*/ 630 h 632"/>
                <a:gd name="T74" fmla="*/ 561 w 632"/>
                <a:gd name="T75" fmla="*/ 632 h 632"/>
                <a:gd name="T76" fmla="*/ 70 w 632"/>
                <a:gd name="T77" fmla="*/ 632 h 632"/>
                <a:gd name="T78" fmla="*/ 52 w 632"/>
                <a:gd name="T79" fmla="*/ 630 h 632"/>
                <a:gd name="T80" fmla="*/ 35 w 632"/>
                <a:gd name="T81" fmla="*/ 623 h 632"/>
                <a:gd name="T82" fmla="*/ 21 w 632"/>
                <a:gd name="T83" fmla="*/ 612 h 632"/>
                <a:gd name="T84" fmla="*/ 9 w 632"/>
                <a:gd name="T85" fmla="*/ 598 h 632"/>
                <a:gd name="T86" fmla="*/ 3 w 632"/>
                <a:gd name="T87" fmla="*/ 581 h 632"/>
                <a:gd name="T88" fmla="*/ 0 w 632"/>
                <a:gd name="T89" fmla="*/ 562 h 632"/>
                <a:gd name="T90" fmla="*/ 0 w 632"/>
                <a:gd name="T91" fmla="*/ 70 h 632"/>
                <a:gd name="T92" fmla="*/ 3 w 632"/>
                <a:gd name="T93" fmla="*/ 51 h 632"/>
                <a:gd name="T94" fmla="*/ 9 w 632"/>
                <a:gd name="T95" fmla="*/ 34 h 632"/>
                <a:gd name="T96" fmla="*/ 20 w 632"/>
                <a:gd name="T97" fmla="*/ 20 h 632"/>
                <a:gd name="T98" fmla="*/ 35 w 632"/>
                <a:gd name="T99" fmla="*/ 10 h 632"/>
                <a:gd name="T100" fmla="*/ 52 w 632"/>
                <a:gd name="T101" fmla="*/ 2 h 632"/>
                <a:gd name="T102" fmla="*/ 70 w 632"/>
                <a:gd name="T103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32" h="632">
                  <a:moveTo>
                    <a:pt x="140" y="147"/>
                  </a:moveTo>
                  <a:lnTo>
                    <a:pt x="140" y="492"/>
                  </a:lnTo>
                  <a:lnTo>
                    <a:pt x="487" y="492"/>
                  </a:lnTo>
                  <a:lnTo>
                    <a:pt x="476" y="447"/>
                  </a:lnTo>
                  <a:lnTo>
                    <a:pt x="460" y="402"/>
                  </a:lnTo>
                  <a:lnTo>
                    <a:pt x="440" y="361"/>
                  </a:lnTo>
                  <a:lnTo>
                    <a:pt x="416" y="320"/>
                  </a:lnTo>
                  <a:lnTo>
                    <a:pt x="387" y="283"/>
                  </a:lnTo>
                  <a:lnTo>
                    <a:pt x="352" y="249"/>
                  </a:lnTo>
                  <a:lnTo>
                    <a:pt x="314" y="219"/>
                  </a:lnTo>
                  <a:lnTo>
                    <a:pt x="274" y="194"/>
                  </a:lnTo>
                  <a:lnTo>
                    <a:pt x="232" y="174"/>
                  </a:lnTo>
                  <a:lnTo>
                    <a:pt x="187" y="158"/>
                  </a:lnTo>
                  <a:lnTo>
                    <a:pt x="140" y="147"/>
                  </a:lnTo>
                  <a:close/>
                  <a:moveTo>
                    <a:pt x="70" y="0"/>
                  </a:moveTo>
                  <a:lnTo>
                    <a:pt x="123" y="2"/>
                  </a:lnTo>
                  <a:lnTo>
                    <a:pt x="176" y="10"/>
                  </a:lnTo>
                  <a:lnTo>
                    <a:pt x="227" y="22"/>
                  </a:lnTo>
                  <a:lnTo>
                    <a:pt x="277" y="40"/>
                  </a:lnTo>
                  <a:lnTo>
                    <a:pt x="325" y="61"/>
                  </a:lnTo>
                  <a:lnTo>
                    <a:pt x="371" y="87"/>
                  </a:lnTo>
                  <a:lnTo>
                    <a:pt x="413" y="117"/>
                  </a:lnTo>
                  <a:lnTo>
                    <a:pt x="454" y="151"/>
                  </a:lnTo>
                  <a:lnTo>
                    <a:pt x="491" y="190"/>
                  </a:lnTo>
                  <a:lnTo>
                    <a:pt x="523" y="230"/>
                  </a:lnTo>
                  <a:lnTo>
                    <a:pt x="552" y="273"/>
                  </a:lnTo>
                  <a:lnTo>
                    <a:pt x="575" y="317"/>
                  </a:lnTo>
                  <a:lnTo>
                    <a:pt x="595" y="363"/>
                  </a:lnTo>
                  <a:lnTo>
                    <a:pt x="611" y="412"/>
                  </a:lnTo>
                  <a:lnTo>
                    <a:pt x="623" y="461"/>
                  </a:lnTo>
                  <a:lnTo>
                    <a:pt x="629" y="511"/>
                  </a:lnTo>
                  <a:lnTo>
                    <a:pt x="632" y="562"/>
                  </a:lnTo>
                  <a:lnTo>
                    <a:pt x="629" y="581"/>
                  </a:lnTo>
                  <a:lnTo>
                    <a:pt x="622" y="598"/>
                  </a:lnTo>
                  <a:lnTo>
                    <a:pt x="611" y="612"/>
                  </a:lnTo>
                  <a:lnTo>
                    <a:pt x="598" y="623"/>
                  </a:lnTo>
                  <a:lnTo>
                    <a:pt x="580" y="630"/>
                  </a:lnTo>
                  <a:lnTo>
                    <a:pt x="561" y="632"/>
                  </a:lnTo>
                  <a:lnTo>
                    <a:pt x="70" y="632"/>
                  </a:lnTo>
                  <a:lnTo>
                    <a:pt x="52" y="630"/>
                  </a:lnTo>
                  <a:lnTo>
                    <a:pt x="35" y="623"/>
                  </a:lnTo>
                  <a:lnTo>
                    <a:pt x="21" y="612"/>
                  </a:lnTo>
                  <a:lnTo>
                    <a:pt x="9" y="598"/>
                  </a:lnTo>
                  <a:lnTo>
                    <a:pt x="3" y="581"/>
                  </a:lnTo>
                  <a:lnTo>
                    <a:pt x="0" y="562"/>
                  </a:lnTo>
                  <a:lnTo>
                    <a:pt x="0" y="70"/>
                  </a:lnTo>
                  <a:lnTo>
                    <a:pt x="3" y="51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5" y="10"/>
                  </a:lnTo>
                  <a:lnTo>
                    <a:pt x="52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9EF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" name="Freeform 96">
              <a:extLst>
                <a:ext uri="{FF2B5EF4-FFF2-40B4-BE49-F238E27FC236}">
                  <a16:creationId xmlns:a16="http://schemas.microsoft.com/office/drawing/2014/main" id="{A8D9B1F7-8B4B-3F80-22FA-96933DF6ED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6950" y="2192338"/>
              <a:ext cx="220663" cy="220663"/>
            </a:xfrm>
            <a:custGeom>
              <a:avLst/>
              <a:gdLst>
                <a:gd name="T0" fmla="*/ 569 w 1395"/>
                <a:gd name="T1" fmla="*/ 156 h 1394"/>
                <a:gd name="T2" fmla="*/ 461 w 1395"/>
                <a:gd name="T3" fmla="*/ 194 h 1394"/>
                <a:gd name="T4" fmla="*/ 364 w 1395"/>
                <a:gd name="T5" fmla="*/ 252 h 1394"/>
                <a:gd name="T6" fmla="*/ 281 w 1395"/>
                <a:gd name="T7" fmla="*/ 328 h 1394"/>
                <a:gd name="T8" fmla="*/ 215 w 1395"/>
                <a:gd name="T9" fmla="*/ 419 h 1394"/>
                <a:gd name="T10" fmla="*/ 168 w 1395"/>
                <a:gd name="T11" fmla="*/ 524 h 1394"/>
                <a:gd name="T12" fmla="*/ 144 w 1395"/>
                <a:gd name="T13" fmla="*/ 638 h 1394"/>
                <a:gd name="T14" fmla="*/ 144 w 1395"/>
                <a:gd name="T15" fmla="*/ 758 h 1394"/>
                <a:gd name="T16" fmla="*/ 169 w 1395"/>
                <a:gd name="T17" fmla="*/ 873 h 1394"/>
                <a:gd name="T18" fmla="*/ 217 w 1395"/>
                <a:gd name="T19" fmla="*/ 978 h 1394"/>
                <a:gd name="T20" fmla="*/ 284 w 1395"/>
                <a:gd name="T21" fmla="*/ 1069 h 1394"/>
                <a:gd name="T22" fmla="*/ 369 w 1395"/>
                <a:gd name="T23" fmla="*/ 1146 h 1394"/>
                <a:gd name="T24" fmla="*/ 468 w 1395"/>
                <a:gd name="T25" fmla="*/ 1205 h 1394"/>
                <a:gd name="T26" fmla="*/ 578 w 1395"/>
                <a:gd name="T27" fmla="*/ 1241 h 1394"/>
                <a:gd name="T28" fmla="*/ 697 w 1395"/>
                <a:gd name="T29" fmla="*/ 1254 h 1394"/>
                <a:gd name="T30" fmla="*/ 815 w 1395"/>
                <a:gd name="T31" fmla="*/ 1242 h 1394"/>
                <a:gd name="T32" fmla="*/ 925 w 1395"/>
                <a:gd name="T33" fmla="*/ 1206 h 1394"/>
                <a:gd name="T34" fmla="*/ 1023 w 1395"/>
                <a:gd name="T35" fmla="*/ 1148 h 1394"/>
                <a:gd name="T36" fmla="*/ 1107 w 1395"/>
                <a:gd name="T37" fmla="*/ 1074 h 1394"/>
                <a:gd name="T38" fmla="*/ 1175 w 1395"/>
                <a:gd name="T39" fmla="*/ 983 h 1394"/>
                <a:gd name="T40" fmla="*/ 1223 w 1395"/>
                <a:gd name="T41" fmla="*/ 880 h 1394"/>
                <a:gd name="T42" fmla="*/ 1249 w 1395"/>
                <a:gd name="T43" fmla="*/ 767 h 1394"/>
                <a:gd name="T44" fmla="*/ 679 w 1395"/>
                <a:gd name="T45" fmla="*/ 765 h 1394"/>
                <a:gd name="T46" fmla="*/ 648 w 1395"/>
                <a:gd name="T47" fmla="*/ 747 h 1394"/>
                <a:gd name="T48" fmla="*/ 630 w 1395"/>
                <a:gd name="T49" fmla="*/ 716 h 1394"/>
                <a:gd name="T50" fmla="*/ 628 w 1395"/>
                <a:gd name="T51" fmla="*/ 145 h 1394"/>
                <a:gd name="T52" fmla="*/ 716 w 1395"/>
                <a:gd name="T53" fmla="*/ 2 h 1394"/>
                <a:gd name="T54" fmla="*/ 747 w 1395"/>
                <a:gd name="T55" fmla="*/ 20 h 1394"/>
                <a:gd name="T56" fmla="*/ 765 w 1395"/>
                <a:gd name="T57" fmla="*/ 51 h 1394"/>
                <a:gd name="T58" fmla="*/ 768 w 1395"/>
                <a:gd name="T59" fmla="*/ 627 h 1394"/>
                <a:gd name="T60" fmla="*/ 1343 w 1395"/>
                <a:gd name="T61" fmla="*/ 629 h 1394"/>
                <a:gd name="T62" fmla="*/ 1375 w 1395"/>
                <a:gd name="T63" fmla="*/ 647 h 1394"/>
                <a:gd name="T64" fmla="*/ 1392 w 1395"/>
                <a:gd name="T65" fmla="*/ 678 h 1394"/>
                <a:gd name="T66" fmla="*/ 1392 w 1395"/>
                <a:gd name="T67" fmla="*/ 764 h 1394"/>
                <a:gd name="T68" fmla="*/ 1367 w 1395"/>
                <a:gd name="T69" fmla="*/ 893 h 1394"/>
                <a:gd name="T70" fmla="*/ 1320 w 1395"/>
                <a:gd name="T71" fmla="*/ 1012 h 1394"/>
                <a:gd name="T72" fmla="*/ 1252 w 1395"/>
                <a:gd name="T73" fmla="*/ 1118 h 1394"/>
                <a:gd name="T74" fmla="*/ 1167 w 1395"/>
                <a:gd name="T75" fmla="*/ 1212 h 1394"/>
                <a:gd name="T76" fmla="*/ 1067 w 1395"/>
                <a:gd name="T77" fmla="*/ 1288 h 1394"/>
                <a:gd name="T78" fmla="*/ 953 w 1395"/>
                <a:gd name="T79" fmla="*/ 1345 h 1394"/>
                <a:gd name="T80" fmla="*/ 830 w 1395"/>
                <a:gd name="T81" fmla="*/ 1381 h 1394"/>
                <a:gd name="T82" fmla="*/ 697 w 1395"/>
                <a:gd name="T83" fmla="*/ 1394 h 1394"/>
                <a:gd name="T84" fmla="*/ 565 w 1395"/>
                <a:gd name="T85" fmla="*/ 1381 h 1394"/>
                <a:gd name="T86" fmla="*/ 442 w 1395"/>
                <a:gd name="T87" fmla="*/ 1345 h 1394"/>
                <a:gd name="T88" fmla="*/ 328 w 1395"/>
                <a:gd name="T89" fmla="*/ 1288 h 1394"/>
                <a:gd name="T90" fmla="*/ 228 w 1395"/>
                <a:gd name="T91" fmla="*/ 1212 h 1394"/>
                <a:gd name="T92" fmla="*/ 143 w 1395"/>
                <a:gd name="T93" fmla="*/ 1118 h 1394"/>
                <a:gd name="T94" fmla="*/ 76 w 1395"/>
                <a:gd name="T95" fmla="*/ 1012 h 1394"/>
                <a:gd name="T96" fmla="*/ 28 w 1395"/>
                <a:gd name="T97" fmla="*/ 893 h 1394"/>
                <a:gd name="T98" fmla="*/ 3 w 1395"/>
                <a:gd name="T99" fmla="*/ 764 h 1394"/>
                <a:gd name="T100" fmla="*/ 3 w 1395"/>
                <a:gd name="T101" fmla="*/ 630 h 1394"/>
                <a:gd name="T102" fmla="*/ 28 w 1395"/>
                <a:gd name="T103" fmla="*/ 501 h 1394"/>
                <a:gd name="T104" fmla="*/ 76 w 1395"/>
                <a:gd name="T105" fmla="*/ 382 h 1394"/>
                <a:gd name="T106" fmla="*/ 143 w 1395"/>
                <a:gd name="T107" fmla="*/ 276 h 1394"/>
                <a:gd name="T108" fmla="*/ 228 w 1395"/>
                <a:gd name="T109" fmla="*/ 182 h 1394"/>
                <a:gd name="T110" fmla="*/ 328 w 1395"/>
                <a:gd name="T111" fmla="*/ 107 h 1394"/>
                <a:gd name="T112" fmla="*/ 442 w 1395"/>
                <a:gd name="T113" fmla="*/ 49 h 1394"/>
                <a:gd name="T114" fmla="*/ 565 w 1395"/>
                <a:gd name="T115" fmla="*/ 12 h 1394"/>
                <a:gd name="T116" fmla="*/ 697 w 1395"/>
                <a:gd name="T117" fmla="*/ 0 h 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95" h="1394">
                  <a:moveTo>
                    <a:pt x="628" y="145"/>
                  </a:moveTo>
                  <a:lnTo>
                    <a:pt x="569" y="156"/>
                  </a:lnTo>
                  <a:lnTo>
                    <a:pt x="514" y="172"/>
                  </a:lnTo>
                  <a:lnTo>
                    <a:pt x="461" y="194"/>
                  </a:lnTo>
                  <a:lnTo>
                    <a:pt x="411" y="220"/>
                  </a:lnTo>
                  <a:lnTo>
                    <a:pt x="364" y="252"/>
                  </a:lnTo>
                  <a:lnTo>
                    <a:pt x="320" y="287"/>
                  </a:lnTo>
                  <a:lnTo>
                    <a:pt x="281" y="328"/>
                  </a:lnTo>
                  <a:lnTo>
                    <a:pt x="246" y="372"/>
                  </a:lnTo>
                  <a:lnTo>
                    <a:pt x="215" y="419"/>
                  </a:lnTo>
                  <a:lnTo>
                    <a:pt x="190" y="470"/>
                  </a:lnTo>
                  <a:lnTo>
                    <a:pt x="168" y="524"/>
                  </a:lnTo>
                  <a:lnTo>
                    <a:pt x="153" y="579"/>
                  </a:lnTo>
                  <a:lnTo>
                    <a:pt x="144" y="638"/>
                  </a:lnTo>
                  <a:lnTo>
                    <a:pt x="141" y="697"/>
                  </a:lnTo>
                  <a:lnTo>
                    <a:pt x="144" y="758"/>
                  </a:lnTo>
                  <a:lnTo>
                    <a:pt x="153" y="816"/>
                  </a:lnTo>
                  <a:lnTo>
                    <a:pt x="169" y="873"/>
                  </a:lnTo>
                  <a:lnTo>
                    <a:pt x="191" y="927"/>
                  </a:lnTo>
                  <a:lnTo>
                    <a:pt x="217" y="978"/>
                  </a:lnTo>
                  <a:lnTo>
                    <a:pt x="248" y="1026"/>
                  </a:lnTo>
                  <a:lnTo>
                    <a:pt x="284" y="1069"/>
                  </a:lnTo>
                  <a:lnTo>
                    <a:pt x="325" y="1110"/>
                  </a:lnTo>
                  <a:lnTo>
                    <a:pt x="369" y="1146"/>
                  </a:lnTo>
                  <a:lnTo>
                    <a:pt x="417" y="1178"/>
                  </a:lnTo>
                  <a:lnTo>
                    <a:pt x="468" y="1205"/>
                  </a:lnTo>
                  <a:lnTo>
                    <a:pt x="522" y="1226"/>
                  </a:lnTo>
                  <a:lnTo>
                    <a:pt x="578" y="1241"/>
                  </a:lnTo>
                  <a:lnTo>
                    <a:pt x="638" y="1250"/>
                  </a:lnTo>
                  <a:lnTo>
                    <a:pt x="697" y="1254"/>
                  </a:lnTo>
                  <a:lnTo>
                    <a:pt x="758" y="1250"/>
                  </a:lnTo>
                  <a:lnTo>
                    <a:pt x="815" y="1242"/>
                  </a:lnTo>
                  <a:lnTo>
                    <a:pt x="872" y="1226"/>
                  </a:lnTo>
                  <a:lnTo>
                    <a:pt x="925" y="1206"/>
                  </a:lnTo>
                  <a:lnTo>
                    <a:pt x="975" y="1179"/>
                  </a:lnTo>
                  <a:lnTo>
                    <a:pt x="1023" y="1148"/>
                  </a:lnTo>
                  <a:lnTo>
                    <a:pt x="1066" y="1113"/>
                  </a:lnTo>
                  <a:lnTo>
                    <a:pt x="1107" y="1074"/>
                  </a:lnTo>
                  <a:lnTo>
                    <a:pt x="1143" y="1030"/>
                  </a:lnTo>
                  <a:lnTo>
                    <a:pt x="1175" y="983"/>
                  </a:lnTo>
                  <a:lnTo>
                    <a:pt x="1201" y="933"/>
                  </a:lnTo>
                  <a:lnTo>
                    <a:pt x="1223" y="880"/>
                  </a:lnTo>
                  <a:lnTo>
                    <a:pt x="1239" y="825"/>
                  </a:lnTo>
                  <a:lnTo>
                    <a:pt x="1249" y="767"/>
                  </a:lnTo>
                  <a:lnTo>
                    <a:pt x="697" y="767"/>
                  </a:lnTo>
                  <a:lnTo>
                    <a:pt x="679" y="765"/>
                  </a:lnTo>
                  <a:lnTo>
                    <a:pt x="662" y="758"/>
                  </a:lnTo>
                  <a:lnTo>
                    <a:pt x="648" y="747"/>
                  </a:lnTo>
                  <a:lnTo>
                    <a:pt x="636" y="732"/>
                  </a:lnTo>
                  <a:lnTo>
                    <a:pt x="630" y="716"/>
                  </a:lnTo>
                  <a:lnTo>
                    <a:pt x="628" y="697"/>
                  </a:lnTo>
                  <a:lnTo>
                    <a:pt x="628" y="145"/>
                  </a:lnTo>
                  <a:close/>
                  <a:moveTo>
                    <a:pt x="697" y="0"/>
                  </a:moveTo>
                  <a:lnTo>
                    <a:pt x="716" y="2"/>
                  </a:lnTo>
                  <a:lnTo>
                    <a:pt x="733" y="10"/>
                  </a:lnTo>
                  <a:lnTo>
                    <a:pt x="747" y="20"/>
                  </a:lnTo>
                  <a:lnTo>
                    <a:pt x="759" y="34"/>
                  </a:lnTo>
                  <a:lnTo>
                    <a:pt x="765" y="51"/>
                  </a:lnTo>
                  <a:lnTo>
                    <a:pt x="768" y="70"/>
                  </a:lnTo>
                  <a:lnTo>
                    <a:pt x="768" y="627"/>
                  </a:lnTo>
                  <a:lnTo>
                    <a:pt x="1325" y="627"/>
                  </a:lnTo>
                  <a:lnTo>
                    <a:pt x="1343" y="629"/>
                  </a:lnTo>
                  <a:lnTo>
                    <a:pt x="1360" y="636"/>
                  </a:lnTo>
                  <a:lnTo>
                    <a:pt x="1375" y="647"/>
                  </a:lnTo>
                  <a:lnTo>
                    <a:pt x="1385" y="662"/>
                  </a:lnTo>
                  <a:lnTo>
                    <a:pt x="1392" y="678"/>
                  </a:lnTo>
                  <a:lnTo>
                    <a:pt x="1395" y="697"/>
                  </a:lnTo>
                  <a:lnTo>
                    <a:pt x="1392" y="764"/>
                  </a:lnTo>
                  <a:lnTo>
                    <a:pt x="1382" y="829"/>
                  </a:lnTo>
                  <a:lnTo>
                    <a:pt x="1367" y="893"/>
                  </a:lnTo>
                  <a:lnTo>
                    <a:pt x="1346" y="954"/>
                  </a:lnTo>
                  <a:lnTo>
                    <a:pt x="1320" y="1012"/>
                  </a:lnTo>
                  <a:lnTo>
                    <a:pt x="1289" y="1066"/>
                  </a:lnTo>
                  <a:lnTo>
                    <a:pt x="1252" y="1118"/>
                  </a:lnTo>
                  <a:lnTo>
                    <a:pt x="1212" y="1167"/>
                  </a:lnTo>
                  <a:lnTo>
                    <a:pt x="1167" y="1212"/>
                  </a:lnTo>
                  <a:lnTo>
                    <a:pt x="1119" y="1252"/>
                  </a:lnTo>
                  <a:lnTo>
                    <a:pt x="1067" y="1288"/>
                  </a:lnTo>
                  <a:lnTo>
                    <a:pt x="1012" y="1320"/>
                  </a:lnTo>
                  <a:lnTo>
                    <a:pt x="953" y="1345"/>
                  </a:lnTo>
                  <a:lnTo>
                    <a:pt x="893" y="1366"/>
                  </a:lnTo>
                  <a:lnTo>
                    <a:pt x="830" y="1381"/>
                  </a:lnTo>
                  <a:lnTo>
                    <a:pt x="765" y="1391"/>
                  </a:lnTo>
                  <a:lnTo>
                    <a:pt x="697" y="1394"/>
                  </a:lnTo>
                  <a:lnTo>
                    <a:pt x="630" y="1391"/>
                  </a:lnTo>
                  <a:lnTo>
                    <a:pt x="565" y="1381"/>
                  </a:lnTo>
                  <a:lnTo>
                    <a:pt x="502" y="1366"/>
                  </a:lnTo>
                  <a:lnTo>
                    <a:pt x="442" y="1345"/>
                  </a:lnTo>
                  <a:lnTo>
                    <a:pt x="383" y="1320"/>
                  </a:lnTo>
                  <a:lnTo>
                    <a:pt x="328" y="1288"/>
                  </a:lnTo>
                  <a:lnTo>
                    <a:pt x="276" y="1252"/>
                  </a:lnTo>
                  <a:lnTo>
                    <a:pt x="228" y="1212"/>
                  </a:lnTo>
                  <a:lnTo>
                    <a:pt x="183" y="1167"/>
                  </a:lnTo>
                  <a:lnTo>
                    <a:pt x="143" y="1118"/>
                  </a:lnTo>
                  <a:lnTo>
                    <a:pt x="107" y="1066"/>
                  </a:lnTo>
                  <a:lnTo>
                    <a:pt x="76" y="1012"/>
                  </a:lnTo>
                  <a:lnTo>
                    <a:pt x="49" y="954"/>
                  </a:lnTo>
                  <a:lnTo>
                    <a:pt x="28" y="893"/>
                  </a:lnTo>
                  <a:lnTo>
                    <a:pt x="13" y="829"/>
                  </a:lnTo>
                  <a:lnTo>
                    <a:pt x="3" y="764"/>
                  </a:lnTo>
                  <a:lnTo>
                    <a:pt x="0" y="697"/>
                  </a:lnTo>
                  <a:lnTo>
                    <a:pt x="3" y="630"/>
                  </a:lnTo>
                  <a:lnTo>
                    <a:pt x="13" y="565"/>
                  </a:lnTo>
                  <a:lnTo>
                    <a:pt x="28" y="501"/>
                  </a:lnTo>
                  <a:lnTo>
                    <a:pt x="49" y="441"/>
                  </a:lnTo>
                  <a:lnTo>
                    <a:pt x="76" y="382"/>
                  </a:lnTo>
                  <a:lnTo>
                    <a:pt x="107" y="328"/>
                  </a:lnTo>
                  <a:lnTo>
                    <a:pt x="143" y="276"/>
                  </a:lnTo>
                  <a:lnTo>
                    <a:pt x="183" y="227"/>
                  </a:lnTo>
                  <a:lnTo>
                    <a:pt x="228" y="182"/>
                  </a:lnTo>
                  <a:lnTo>
                    <a:pt x="276" y="142"/>
                  </a:lnTo>
                  <a:lnTo>
                    <a:pt x="328" y="107"/>
                  </a:lnTo>
                  <a:lnTo>
                    <a:pt x="383" y="75"/>
                  </a:lnTo>
                  <a:lnTo>
                    <a:pt x="442" y="49"/>
                  </a:lnTo>
                  <a:lnTo>
                    <a:pt x="502" y="28"/>
                  </a:lnTo>
                  <a:lnTo>
                    <a:pt x="565" y="12"/>
                  </a:lnTo>
                  <a:lnTo>
                    <a:pt x="630" y="3"/>
                  </a:lnTo>
                  <a:lnTo>
                    <a:pt x="6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9EF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1529E36F-7FAB-1717-932F-F11FEB525ACD}"/>
              </a:ext>
            </a:extLst>
          </p:cNvPr>
          <p:cNvGrpSpPr/>
          <p:nvPr userDrawn="1"/>
        </p:nvGrpSpPr>
        <p:grpSpPr>
          <a:xfrm>
            <a:off x="2216030" y="3936281"/>
            <a:ext cx="267176" cy="849842"/>
            <a:chOff x="5419725" y="5765800"/>
            <a:chExt cx="419100" cy="579438"/>
          </a:xfrm>
          <a:solidFill>
            <a:schemeClr val="tx1"/>
          </a:solidFill>
        </p:grpSpPr>
        <p:sp>
          <p:nvSpPr>
            <p:cNvPr id="109" name="Freeform 461">
              <a:extLst>
                <a:ext uri="{FF2B5EF4-FFF2-40B4-BE49-F238E27FC236}">
                  <a16:creationId xmlns:a16="http://schemas.microsoft.com/office/drawing/2014/main" id="{6B29363B-B70A-F97A-907B-91F7F7147B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19725" y="5765800"/>
              <a:ext cx="419100" cy="579438"/>
            </a:xfrm>
            <a:custGeom>
              <a:avLst/>
              <a:gdLst>
                <a:gd name="T0" fmla="*/ 1111 w 2645"/>
                <a:gd name="T1" fmla="*/ 3366 h 3650"/>
                <a:gd name="T2" fmla="*/ 1216 w 2645"/>
                <a:gd name="T3" fmla="*/ 3461 h 3650"/>
                <a:gd name="T4" fmla="*/ 1361 w 2645"/>
                <a:gd name="T5" fmla="*/ 3483 h 3650"/>
                <a:gd name="T6" fmla="*/ 1489 w 2645"/>
                <a:gd name="T7" fmla="*/ 3421 h 3650"/>
                <a:gd name="T8" fmla="*/ 1562 w 2645"/>
                <a:gd name="T9" fmla="*/ 3298 h 3650"/>
                <a:gd name="T10" fmla="*/ 170 w 2645"/>
                <a:gd name="T11" fmla="*/ 3037 h 3650"/>
                <a:gd name="T12" fmla="*/ 170 w 2645"/>
                <a:gd name="T13" fmla="*/ 3077 h 3650"/>
                <a:gd name="T14" fmla="*/ 194 w 2645"/>
                <a:gd name="T15" fmla="*/ 3096 h 3650"/>
                <a:gd name="T16" fmla="*/ 2460 w 2645"/>
                <a:gd name="T17" fmla="*/ 3093 h 3650"/>
                <a:gd name="T18" fmla="*/ 2479 w 2645"/>
                <a:gd name="T19" fmla="*/ 3072 h 3650"/>
                <a:gd name="T20" fmla="*/ 2308 w 2645"/>
                <a:gd name="T21" fmla="*/ 2722 h 3650"/>
                <a:gd name="T22" fmla="*/ 1160 w 2645"/>
                <a:gd name="T23" fmla="*/ 857 h 3650"/>
                <a:gd name="T24" fmla="*/ 863 w 2645"/>
                <a:gd name="T25" fmla="*/ 961 h 3650"/>
                <a:gd name="T26" fmla="*/ 620 w 2645"/>
                <a:gd name="T27" fmla="*/ 1151 h 3650"/>
                <a:gd name="T28" fmla="*/ 450 w 2645"/>
                <a:gd name="T29" fmla="*/ 1410 h 3650"/>
                <a:gd name="T30" fmla="*/ 370 w 2645"/>
                <a:gd name="T31" fmla="*/ 1718 h 3650"/>
                <a:gd name="T32" fmla="*/ 2278 w 2645"/>
                <a:gd name="T33" fmla="*/ 1800 h 3650"/>
                <a:gd name="T34" fmla="*/ 2224 w 2645"/>
                <a:gd name="T35" fmla="*/ 1483 h 3650"/>
                <a:gd name="T36" fmla="*/ 2075 w 2645"/>
                <a:gd name="T37" fmla="*/ 1211 h 3650"/>
                <a:gd name="T38" fmla="*/ 1848 w 2645"/>
                <a:gd name="T39" fmla="*/ 1002 h 3650"/>
                <a:gd name="T40" fmla="*/ 1564 w 2645"/>
                <a:gd name="T41" fmla="*/ 875 h 3650"/>
                <a:gd name="T42" fmla="*/ 1323 w 2645"/>
                <a:gd name="T43" fmla="*/ 165 h 3650"/>
                <a:gd name="T44" fmla="*/ 1219 w 2645"/>
                <a:gd name="T45" fmla="*/ 208 h 3650"/>
                <a:gd name="T46" fmla="*/ 1176 w 2645"/>
                <a:gd name="T47" fmla="*/ 311 h 3650"/>
                <a:gd name="T48" fmla="*/ 1396 w 2645"/>
                <a:gd name="T49" fmla="*/ 681 h 3650"/>
                <a:gd name="T50" fmla="*/ 1458 w 2645"/>
                <a:gd name="T51" fmla="*/ 254 h 3650"/>
                <a:gd name="T52" fmla="*/ 1380 w 2645"/>
                <a:gd name="T53" fmla="*/ 176 h 3650"/>
                <a:gd name="T54" fmla="*/ 1369 w 2645"/>
                <a:gd name="T55" fmla="*/ 3 h 3650"/>
                <a:gd name="T56" fmla="*/ 1527 w 2645"/>
                <a:gd name="T57" fmla="*/ 76 h 3650"/>
                <a:gd name="T58" fmla="*/ 1621 w 2645"/>
                <a:gd name="T59" fmla="*/ 221 h 3650"/>
                <a:gd name="T60" fmla="*/ 1715 w 2645"/>
                <a:gd name="T61" fmla="*/ 750 h 3650"/>
                <a:gd name="T62" fmla="*/ 2008 w 2645"/>
                <a:gd name="T63" fmla="*/ 914 h 3650"/>
                <a:gd name="T64" fmla="*/ 2239 w 2645"/>
                <a:gd name="T65" fmla="*/ 1155 h 3650"/>
                <a:gd name="T66" fmla="*/ 2389 w 2645"/>
                <a:gd name="T67" fmla="*/ 1456 h 3650"/>
                <a:gd name="T68" fmla="*/ 2443 w 2645"/>
                <a:gd name="T69" fmla="*/ 1800 h 3650"/>
                <a:gd name="T70" fmla="*/ 2643 w 2645"/>
                <a:gd name="T71" fmla="*/ 3026 h 3650"/>
                <a:gd name="T72" fmla="*/ 2616 w 2645"/>
                <a:gd name="T73" fmla="*/ 3162 h 3650"/>
                <a:gd name="T74" fmla="*/ 2528 w 2645"/>
                <a:gd name="T75" fmla="*/ 3242 h 3650"/>
                <a:gd name="T76" fmla="*/ 1733 w 2645"/>
                <a:gd name="T77" fmla="*/ 3262 h 3650"/>
                <a:gd name="T78" fmla="*/ 1670 w 2645"/>
                <a:gd name="T79" fmla="*/ 3459 h 3650"/>
                <a:gd name="T80" fmla="*/ 1523 w 2645"/>
                <a:gd name="T81" fmla="*/ 3597 h 3650"/>
                <a:gd name="T82" fmla="*/ 1323 w 2645"/>
                <a:gd name="T83" fmla="*/ 3650 h 3650"/>
                <a:gd name="T84" fmla="*/ 1122 w 2645"/>
                <a:gd name="T85" fmla="*/ 3597 h 3650"/>
                <a:gd name="T86" fmla="*/ 976 w 2645"/>
                <a:gd name="T87" fmla="*/ 3459 h 3650"/>
                <a:gd name="T88" fmla="*/ 912 w 2645"/>
                <a:gd name="T89" fmla="*/ 3262 h 3650"/>
                <a:gd name="T90" fmla="*/ 118 w 2645"/>
                <a:gd name="T91" fmla="*/ 3242 h 3650"/>
                <a:gd name="T92" fmla="*/ 30 w 2645"/>
                <a:gd name="T93" fmla="*/ 3162 h 3650"/>
                <a:gd name="T94" fmla="*/ 2 w 2645"/>
                <a:gd name="T95" fmla="*/ 3026 h 3650"/>
                <a:gd name="T96" fmla="*/ 202 w 2645"/>
                <a:gd name="T97" fmla="*/ 1800 h 3650"/>
                <a:gd name="T98" fmla="*/ 256 w 2645"/>
                <a:gd name="T99" fmla="*/ 1456 h 3650"/>
                <a:gd name="T100" fmla="*/ 407 w 2645"/>
                <a:gd name="T101" fmla="*/ 1155 h 3650"/>
                <a:gd name="T102" fmla="*/ 638 w 2645"/>
                <a:gd name="T103" fmla="*/ 914 h 3650"/>
                <a:gd name="T104" fmla="*/ 931 w 2645"/>
                <a:gd name="T105" fmla="*/ 750 h 3650"/>
                <a:gd name="T106" fmla="*/ 1025 w 2645"/>
                <a:gd name="T107" fmla="*/ 221 h 3650"/>
                <a:gd name="T108" fmla="*/ 1119 w 2645"/>
                <a:gd name="T109" fmla="*/ 76 h 3650"/>
                <a:gd name="T110" fmla="*/ 1277 w 2645"/>
                <a:gd name="T111" fmla="*/ 3 h 3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645" h="3650">
                  <a:moveTo>
                    <a:pt x="1078" y="3262"/>
                  </a:moveTo>
                  <a:lnTo>
                    <a:pt x="1083" y="3298"/>
                  </a:lnTo>
                  <a:lnTo>
                    <a:pt x="1095" y="3334"/>
                  </a:lnTo>
                  <a:lnTo>
                    <a:pt x="1111" y="3366"/>
                  </a:lnTo>
                  <a:lnTo>
                    <a:pt x="1132" y="3395"/>
                  </a:lnTo>
                  <a:lnTo>
                    <a:pt x="1156" y="3421"/>
                  </a:lnTo>
                  <a:lnTo>
                    <a:pt x="1184" y="3443"/>
                  </a:lnTo>
                  <a:lnTo>
                    <a:pt x="1216" y="3461"/>
                  </a:lnTo>
                  <a:lnTo>
                    <a:pt x="1249" y="3474"/>
                  </a:lnTo>
                  <a:lnTo>
                    <a:pt x="1286" y="3483"/>
                  </a:lnTo>
                  <a:lnTo>
                    <a:pt x="1323" y="3485"/>
                  </a:lnTo>
                  <a:lnTo>
                    <a:pt x="1361" y="3483"/>
                  </a:lnTo>
                  <a:lnTo>
                    <a:pt x="1396" y="3474"/>
                  </a:lnTo>
                  <a:lnTo>
                    <a:pt x="1430" y="3461"/>
                  </a:lnTo>
                  <a:lnTo>
                    <a:pt x="1461" y="3443"/>
                  </a:lnTo>
                  <a:lnTo>
                    <a:pt x="1489" y="3421"/>
                  </a:lnTo>
                  <a:lnTo>
                    <a:pt x="1513" y="3395"/>
                  </a:lnTo>
                  <a:lnTo>
                    <a:pt x="1534" y="3366"/>
                  </a:lnTo>
                  <a:lnTo>
                    <a:pt x="1551" y="3334"/>
                  </a:lnTo>
                  <a:lnTo>
                    <a:pt x="1562" y="3298"/>
                  </a:lnTo>
                  <a:lnTo>
                    <a:pt x="1569" y="3262"/>
                  </a:lnTo>
                  <a:lnTo>
                    <a:pt x="1078" y="3262"/>
                  </a:lnTo>
                  <a:close/>
                  <a:moveTo>
                    <a:pt x="337" y="2722"/>
                  </a:moveTo>
                  <a:lnTo>
                    <a:pt x="170" y="3037"/>
                  </a:lnTo>
                  <a:lnTo>
                    <a:pt x="165" y="3051"/>
                  </a:lnTo>
                  <a:lnTo>
                    <a:pt x="165" y="3062"/>
                  </a:lnTo>
                  <a:lnTo>
                    <a:pt x="168" y="3072"/>
                  </a:lnTo>
                  <a:lnTo>
                    <a:pt x="170" y="3077"/>
                  </a:lnTo>
                  <a:lnTo>
                    <a:pt x="173" y="3081"/>
                  </a:lnTo>
                  <a:lnTo>
                    <a:pt x="179" y="3087"/>
                  </a:lnTo>
                  <a:lnTo>
                    <a:pt x="186" y="3093"/>
                  </a:lnTo>
                  <a:lnTo>
                    <a:pt x="194" y="3096"/>
                  </a:lnTo>
                  <a:lnTo>
                    <a:pt x="206" y="3097"/>
                  </a:lnTo>
                  <a:lnTo>
                    <a:pt x="2440" y="3097"/>
                  </a:lnTo>
                  <a:lnTo>
                    <a:pt x="2451" y="3096"/>
                  </a:lnTo>
                  <a:lnTo>
                    <a:pt x="2460" y="3093"/>
                  </a:lnTo>
                  <a:lnTo>
                    <a:pt x="2467" y="3087"/>
                  </a:lnTo>
                  <a:lnTo>
                    <a:pt x="2472" y="3081"/>
                  </a:lnTo>
                  <a:lnTo>
                    <a:pt x="2475" y="3077"/>
                  </a:lnTo>
                  <a:lnTo>
                    <a:pt x="2479" y="3072"/>
                  </a:lnTo>
                  <a:lnTo>
                    <a:pt x="2481" y="3062"/>
                  </a:lnTo>
                  <a:lnTo>
                    <a:pt x="2481" y="3051"/>
                  </a:lnTo>
                  <a:lnTo>
                    <a:pt x="2476" y="3037"/>
                  </a:lnTo>
                  <a:lnTo>
                    <a:pt x="2308" y="2722"/>
                  </a:lnTo>
                  <a:lnTo>
                    <a:pt x="337" y="2722"/>
                  </a:lnTo>
                  <a:close/>
                  <a:moveTo>
                    <a:pt x="1323" y="844"/>
                  </a:moveTo>
                  <a:lnTo>
                    <a:pt x="1240" y="847"/>
                  </a:lnTo>
                  <a:lnTo>
                    <a:pt x="1160" y="857"/>
                  </a:lnTo>
                  <a:lnTo>
                    <a:pt x="1082" y="875"/>
                  </a:lnTo>
                  <a:lnTo>
                    <a:pt x="1006" y="898"/>
                  </a:lnTo>
                  <a:lnTo>
                    <a:pt x="933" y="927"/>
                  </a:lnTo>
                  <a:lnTo>
                    <a:pt x="863" y="961"/>
                  </a:lnTo>
                  <a:lnTo>
                    <a:pt x="797" y="1002"/>
                  </a:lnTo>
                  <a:lnTo>
                    <a:pt x="734" y="1047"/>
                  </a:lnTo>
                  <a:lnTo>
                    <a:pt x="675" y="1097"/>
                  </a:lnTo>
                  <a:lnTo>
                    <a:pt x="620" y="1151"/>
                  </a:lnTo>
                  <a:lnTo>
                    <a:pt x="570" y="1211"/>
                  </a:lnTo>
                  <a:lnTo>
                    <a:pt x="525" y="1274"/>
                  </a:lnTo>
                  <a:lnTo>
                    <a:pt x="485" y="1341"/>
                  </a:lnTo>
                  <a:lnTo>
                    <a:pt x="450" y="1410"/>
                  </a:lnTo>
                  <a:lnTo>
                    <a:pt x="421" y="1483"/>
                  </a:lnTo>
                  <a:lnTo>
                    <a:pt x="398" y="1558"/>
                  </a:lnTo>
                  <a:lnTo>
                    <a:pt x="381" y="1637"/>
                  </a:lnTo>
                  <a:lnTo>
                    <a:pt x="370" y="1718"/>
                  </a:lnTo>
                  <a:lnTo>
                    <a:pt x="367" y="1800"/>
                  </a:lnTo>
                  <a:lnTo>
                    <a:pt x="367" y="2557"/>
                  </a:lnTo>
                  <a:lnTo>
                    <a:pt x="2278" y="2557"/>
                  </a:lnTo>
                  <a:lnTo>
                    <a:pt x="2278" y="1800"/>
                  </a:lnTo>
                  <a:lnTo>
                    <a:pt x="2275" y="1718"/>
                  </a:lnTo>
                  <a:lnTo>
                    <a:pt x="2265" y="1637"/>
                  </a:lnTo>
                  <a:lnTo>
                    <a:pt x="2247" y="1558"/>
                  </a:lnTo>
                  <a:lnTo>
                    <a:pt x="2224" y="1483"/>
                  </a:lnTo>
                  <a:lnTo>
                    <a:pt x="2196" y="1410"/>
                  </a:lnTo>
                  <a:lnTo>
                    <a:pt x="2161" y="1341"/>
                  </a:lnTo>
                  <a:lnTo>
                    <a:pt x="2120" y="1274"/>
                  </a:lnTo>
                  <a:lnTo>
                    <a:pt x="2075" y="1211"/>
                  </a:lnTo>
                  <a:lnTo>
                    <a:pt x="2025" y="1151"/>
                  </a:lnTo>
                  <a:lnTo>
                    <a:pt x="1971" y="1097"/>
                  </a:lnTo>
                  <a:lnTo>
                    <a:pt x="1911" y="1047"/>
                  </a:lnTo>
                  <a:lnTo>
                    <a:pt x="1848" y="1002"/>
                  </a:lnTo>
                  <a:lnTo>
                    <a:pt x="1782" y="961"/>
                  </a:lnTo>
                  <a:lnTo>
                    <a:pt x="1712" y="927"/>
                  </a:lnTo>
                  <a:lnTo>
                    <a:pt x="1639" y="898"/>
                  </a:lnTo>
                  <a:lnTo>
                    <a:pt x="1564" y="875"/>
                  </a:lnTo>
                  <a:lnTo>
                    <a:pt x="1486" y="857"/>
                  </a:lnTo>
                  <a:lnTo>
                    <a:pt x="1405" y="847"/>
                  </a:lnTo>
                  <a:lnTo>
                    <a:pt x="1323" y="844"/>
                  </a:lnTo>
                  <a:close/>
                  <a:moveTo>
                    <a:pt x="1323" y="165"/>
                  </a:moveTo>
                  <a:lnTo>
                    <a:pt x="1293" y="167"/>
                  </a:lnTo>
                  <a:lnTo>
                    <a:pt x="1266" y="176"/>
                  </a:lnTo>
                  <a:lnTo>
                    <a:pt x="1241" y="189"/>
                  </a:lnTo>
                  <a:lnTo>
                    <a:pt x="1219" y="208"/>
                  </a:lnTo>
                  <a:lnTo>
                    <a:pt x="1202" y="229"/>
                  </a:lnTo>
                  <a:lnTo>
                    <a:pt x="1188" y="254"/>
                  </a:lnTo>
                  <a:lnTo>
                    <a:pt x="1180" y="282"/>
                  </a:lnTo>
                  <a:lnTo>
                    <a:pt x="1176" y="311"/>
                  </a:lnTo>
                  <a:lnTo>
                    <a:pt x="1176" y="689"/>
                  </a:lnTo>
                  <a:lnTo>
                    <a:pt x="1249" y="681"/>
                  </a:lnTo>
                  <a:lnTo>
                    <a:pt x="1323" y="679"/>
                  </a:lnTo>
                  <a:lnTo>
                    <a:pt x="1396" y="681"/>
                  </a:lnTo>
                  <a:lnTo>
                    <a:pt x="1469" y="689"/>
                  </a:lnTo>
                  <a:lnTo>
                    <a:pt x="1469" y="311"/>
                  </a:lnTo>
                  <a:lnTo>
                    <a:pt x="1466" y="282"/>
                  </a:lnTo>
                  <a:lnTo>
                    <a:pt x="1458" y="254"/>
                  </a:lnTo>
                  <a:lnTo>
                    <a:pt x="1444" y="229"/>
                  </a:lnTo>
                  <a:lnTo>
                    <a:pt x="1426" y="208"/>
                  </a:lnTo>
                  <a:lnTo>
                    <a:pt x="1405" y="189"/>
                  </a:lnTo>
                  <a:lnTo>
                    <a:pt x="1380" y="176"/>
                  </a:lnTo>
                  <a:lnTo>
                    <a:pt x="1352" y="167"/>
                  </a:lnTo>
                  <a:lnTo>
                    <a:pt x="1323" y="165"/>
                  </a:lnTo>
                  <a:close/>
                  <a:moveTo>
                    <a:pt x="1323" y="0"/>
                  </a:moveTo>
                  <a:lnTo>
                    <a:pt x="1369" y="3"/>
                  </a:lnTo>
                  <a:lnTo>
                    <a:pt x="1413" y="13"/>
                  </a:lnTo>
                  <a:lnTo>
                    <a:pt x="1454" y="29"/>
                  </a:lnTo>
                  <a:lnTo>
                    <a:pt x="1492" y="50"/>
                  </a:lnTo>
                  <a:lnTo>
                    <a:pt x="1527" y="76"/>
                  </a:lnTo>
                  <a:lnTo>
                    <a:pt x="1558" y="107"/>
                  </a:lnTo>
                  <a:lnTo>
                    <a:pt x="1583" y="142"/>
                  </a:lnTo>
                  <a:lnTo>
                    <a:pt x="1605" y="180"/>
                  </a:lnTo>
                  <a:lnTo>
                    <a:pt x="1621" y="221"/>
                  </a:lnTo>
                  <a:lnTo>
                    <a:pt x="1631" y="265"/>
                  </a:lnTo>
                  <a:lnTo>
                    <a:pt x="1634" y="311"/>
                  </a:lnTo>
                  <a:lnTo>
                    <a:pt x="1634" y="723"/>
                  </a:lnTo>
                  <a:lnTo>
                    <a:pt x="1715" y="750"/>
                  </a:lnTo>
                  <a:lnTo>
                    <a:pt x="1793" y="783"/>
                  </a:lnTo>
                  <a:lnTo>
                    <a:pt x="1868" y="821"/>
                  </a:lnTo>
                  <a:lnTo>
                    <a:pt x="1940" y="865"/>
                  </a:lnTo>
                  <a:lnTo>
                    <a:pt x="2008" y="914"/>
                  </a:lnTo>
                  <a:lnTo>
                    <a:pt x="2072" y="968"/>
                  </a:lnTo>
                  <a:lnTo>
                    <a:pt x="2132" y="1025"/>
                  </a:lnTo>
                  <a:lnTo>
                    <a:pt x="2188" y="1088"/>
                  </a:lnTo>
                  <a:lnTo>
                    <a:pt x="2239" y="1155"/>
                  </a:lnTo>
                  <a:lnTo>
                    <a:pt x="2284" y="1224"/>
                  </a:lnTo>
                  <a:lnTo>
                    <a:pt x="2325" y="1299"/>
                  </a:lnTo>
                  <a:lnTo>
                    <a:pt x="2360" y="1376"/>
                  </a:lnTo>
                  <a:lnTo>
                    <a:pt x="2389" y="1456"/>
                  </a:lnTo>
                  <a:lnTo>
                    <a:pt x="2412" y="1539"/>
                  </a:lnTo>
                  <a:lnTo>
                    <a:pt x="2430" y="1624"/>
                  </a:lnTo>
                  <a:lnTo>
                    <a:pt x="2440" y="1711"/>
                  </a:lnTo>
                  <a:lnTo>
                    <a:pt x="2443" y="1800"/>
                  </a:lnTo>
                  <a:lnTo>
                    <a:pt x="2443" y="2626"/>
                  </a:lnTo>
                  <a:lnTo>
                    <a:pt x="2621" y="2960"/>
                  </a:lnTo>
                  <a:lnTo>
                    <a:pt x="2636" y="2993"/>
                  </a:lnTo>
                  <a:lnTo>
                    <a:pt x="2643" y="3026"/>
                  </a:lnTo>
                  <a:lnTo>
                    <a:pt x="2645" y="3062"/>
                  </a:lnTo>
                  <a:lnTo>
                    <a:pt x="2642" y="3096"/>
                  </a:lnTo>
                  <a:lnTo>
                    <a:pt x="2632" y="3130"/>
                  </a:lnTo>
                  <a:lnTo>
                    <a:pt x="2616" y="3162"/>
                  </a:lnTo>
                  <a:lnTo>
                    <a:pt x="2598" y="3188"/>
                  </a:lnTo>
                  <a:lnTo>
                    <a:pt x="2577" y="3209"/>
                  </a:lnTo>
                  <a:lnTo>
                    <a:pt x="2554" y="3227"/>
                  </a:lnTo>
                  <a:lnTo>
                    <a:pt x="2528" y="3242"/>
                  </a:lnTo>
                  <a:lnTo>
                    <a:pt x="2500" y="3253"/>
                  </a:lnTo>
                  <a:lnTo>
                    <a:pt x="2471" y="3260"/>
                  </a:lnTo>
                  <a:lnTo>
                    <a:pt x="2440" y="3262"/>
                  </a:lnTo>
                  <a:lnTo>
                    <a:pt x="1733" y="3262"/>
                  </a:lnTo>
                  <a:lnTo>
                    <a:pt x="1727" y="3315"/>
                  </a:lnTo>
                  <a:lnTo>
                    <a:pt x="1713" y="3366"/>
                  </a:lnTo>
                  <a:lnTo>
                    <a:pt x="1695" y="3413"/>
                  </a:lnTo>
                  <a:lnTo>
                    <a:pt x="1670" y="3459"/>
                  </a:lnTo>
                  <a:lnTo>
                    <a:pt x="1641" y="3500"/>
                  </a:lnTo>
                  <a:lnTo>
                    <a:pt x="1605" y="3537"/>
                  </a:lnTo>
                  <a:lnTo>
                    <a:pt x="1566" y="3569"/>
                  </a:lnTo>
                  <a:lnTo>
                    <a:pt x="1523" y="3597"/>
                  </a:lnTo>
                  <a:lnTo>
                    <a:pt x="1478" y="3620"/>
                  </a:lnTo>
                  <a:lnTo>
                    <a:pt x="1428" y="3637"/>
                  </a:lnTo>
                  <a:lnTo>
                    <a:pt x="1376" y="3647"/>
                  </a:lnTo>
                  <a:lnTo>
                    <a:pt x="1323" y="3650"/>
                  </a:lnTo>
                  <a:lnTo>
                    <a:pt x="1269" y="3647"/>
                  </a:lnTo>
                  <a:lnTo>
                    <a:pt x="1217" y="3637"/>
                  </a:lnTo>
                  <a:lnTo>
                    <a:pt x="1168" y="3620"/>
                  </a:lnTo>
                  <a:lnTo>
                    <a:pt x="1122" y="3597"/>
                  </a:lnTo>
                  <a:lnTo>
                    <a:pt x="1079" y="3569"/>
                  </a:lnTo>
                  <a:lnTo>
                    <a:pt x="1040" y="3537"/>
                  </a:lnTo>
                  <a:lnTo>
                    <a:pt x="1006" y="3500"/>
                  </a:lnTo>
                  <a:lnTo>
                    <a:pt x="976" y="3459"/>
                  </a:lnTo>
                  <a:lnTo>
                    <a:pt x="951" y="3413"/>
                  </a:lnTo>
                  <a:lnTo>
                    <a:pt x="932" y="3366"/>
                  </a:lnTo>
                  <a:lnTo>
                    <a:pt x="919" y="3315"/>
                  </a:lnTo>
                  <a:lnTo>
                    <a:pt x="912" y="3262"/>
                  </a:lnTo>
                  <a:lnTo>
                    <a:pt x="206" y="3262"/>
                  </a:lnTo>
                  <a:lnTo>
                    <a:pt x="176" y="3260"/>
                  </a:lnTo>
                  <a:lnTo>
                    <a:pt x="146" y="3253"/>
                  </a:lnTo>
                  <a:lnTo>
                    <a:pt x="118" y="3242"/>
                  </a:lnTo>
                  <a:lnTo>
                    <a:pt x="92" y="3227"/>
                  </a:lnTo>
                  <a:lnTo>
                    <a:pt x="68" y="3209"/>
                  </a:lnTo>
                  <a:lnTo>
                    <a:pt x="47" y="3188"/>
                  </a:lnTo>
                  <a:lnTo>
                    <a:pt x="30" y="3162"/>
                  </a:lnTo>
                  <a:lnTo>
                    <a:pt x="14" y="3130"/>
                  </a:lnTo>
                  <a:lnTo>
                    <a:pt x="4" y="3096"/>
                  </a:lnTo>
                  <a:lnTo>
                    <a:pt x="0" y="3062"/>
                  </a:lnTo>
                  <a:lnTo>
                    <a:pt x="2" y="3026"/>
                  </a:lnTo>
                  <a:lnTo>
                    <a:pt x="10" y="2993"/>
                  </a:lnTo>
                  <a:lnTo>
                    <a:pt x="24" y="2960"/>
                  </a:lnTo>
                  <a:lnTo>
                    <a:pt x="202" y="2626"/>
                  </a:lnTo>
                  <a:lnTo>
                    <a:pt x="202" y="1800"/>
                  </a:lnTo>
                  <a:lnTo>
                    <a:pt x="206" y="1711"/>
                  </a:lnTo>
                  <a:lnTo>
                    <a:pt x="217" y="1624"/>
                  </a:lnTo>
                  <a:lnTo>
                    <a:pt x="233" y="1539"/>
                  </a:lnTo>
                  <a:lnTo>
                    <a:pt x="256" y="1456"/>
                  </a:lnTo>
                  <a:lnTo>
                    <a:pt x="286" y="1376"/>
                  </a:lnTo>
                  <a:lnTo>
                    <a:pt x="321" y="1299"/>
                  </a:lnTo>
                  <a:lnTo>
                    <a:pt x="361" y="1224"/>
                  </a:lnTo>
                  <a:lnTo>
                    <a:pt x="407" y="1155"/>
                  </a:lnTo>
                  <a:lnTo>
                    <a:pt x="458" y="1088"/>
                  </a:lnTo>
                  <a:lnTo>
                    <a:pt x="514" y="1025"/>
                  </a:lnTo>
                  <a:lnTo>
                    <a:pt x="574" y="968"/>
                  </a:lnTo>
                  <a:lnTo>
                    <a:pt x="638" y="914"/>
                  </a:lnTo>
                  <a:lnTo>
                    <a:pt x="706" y="865"/>
                  </a:lnTo>
                  <a:lnTo>
                    <a:pt x="777" y="821"/>
                  </a:lnTo>
                  <a:lnTo>
                    <a:pt x="852" y="783"/>
                  </a:lnTo>
                  <a:lnTo>
                    <a:pt x="931" y="750"/>
                  </a:lnTo>
                  <a:lnTo>
                    <a:pt x="1011" y="723"/>
                  </a:lnTo>
                  <a:lnTo>
                    <a:pt x="1011" y="311"/>
                  </a:lnTo>
                  <a:lnTo>
                    <a:pt x="1015" y="265"/>
                  </a:lnTo>
                  <a:lnTo>
                    <a:pt x="1025" y="221"/>
                  </a:lnTo>
                  <a:lnTo>
                    <a:pt x="1041" y="180"/>
                  </a:lnTo>
                  <a:lnTo>
                    <a:pt x="1062" y="142"/>
                  </a:lnTo>
                  <a:lnTo>
                    <a:pt x="1088" y="107"/>
                  </a:lnTo>
                  <a:lnTo>
                    <a:pt x="1119" y="76"/>
                  </a:lnTo>
                  <a:lnTo>
                    <a:pt x="1154" y="50"/>
                  </a:lnTo>
                  <a:lnTo>
                    <a:pt x="1192" y="29"/>
                  </a:lnTo>
                  <a:lnTo>
                    <a:pt x="1234" y="13"/>
                  </a:lnTo>
                  <a:lnTo>
                    <a:pt x="1277" y="3"/>
                  </a:lnTo>
                  <a:lnTo>
                    <a:pt x="13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Freeform 462">
              <a:extLst>
                <a:ext uri="{FF2B5EF4-FFF2-40B4-BE49-F238E27FC236}">
                  <a16:creationId xmlns:a16="http://schemas.microsoft.com/office/drawing/2014/main" id="{E5F1635E-23D2-8138-8D90-25EB96ECD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1800" y="5934075"/>
              <a:ext cx="130175" cy="130175"/>
            </a:xfrm>
            <a:custGeom>
              <a:avLst/>
              <a:gdLst>
                <a:gd name="T0" fmla="*/ 737 w 819"/>
                <a:gd name="T1" fmla="*/ 0 h 820"/>
                <a:gd name="T2" fmla="*/ 758 w 819"/>
                <a:gd name="T3" fmla="*/ 3 h 820"/>
                <a:gd name="T4" fmla="*/ 778 w 819"/>
                <a:gd name="T5" fmla="*/ 11 h 820"/>
                <a:gd name="T6" fmla="*/ 795 w 819"/>
                <a:gd name="T7" fmla="*/ 24 h 820"/>
                <a:gd name="T8" fmla="*/ 808 w 819"/>
                <a:gd name="T9" fmla="*/ 41 h 820"/>
                <a:gd name="T10" fmla="*/ 816 w 819"/>
                <a:gd name="T11" fmla="*/ 61 h 820"/>
                <a:gd name="T12" fmla="*/ 819 w 819"/>
                <a:gd name="T13" fmla="*/ 82 h 820"/>
                <a:gd name="T14" fmla="*/ 816 w 819"/>
                <a:gd name="T15" fmla="*/ 104 h 820"/>
                <a:gd name="T16" fmla="*/ 808 w 819"/>
                <a:gd name="T17" fmla="*/ 124 h 820"/>
                <a:gd name="T18" fmla="*/ 795 w 819"/>
                <a:gd name="T19" fmla="*/ 140 h 820"/>
                <a:gd name="T20" fmla="*/ 778 w 819"/>
                <a:gd name="T21" fmla="*/ 154 h 820"/>
                <a:gd name="T22" fmla="*/ 758 w 819"/>
                <a:gd name="T23" fmla="*/ 161 h 820"/>
                <a:gd name="T24" fmla="*/ 737 w 819"/>
                <a:gd name="T25" fmla="*/ 165 h 820"/>
                <a:gd name="T26" fmla="*/ 674 w 819"/>
                <a:gd name="T27" fmla="*/ 168 h 820"/>
                <a:gd name="T28" fmla="*/ 615 w 819"/>
                <a:gd name="T29" fmla="*/ 178 h 820"/>
                <a:gd name="T30" fmla="*/ 556 w 819"/>
                <a:gd name="T31" fmla="*/ 193 h 820"/>
                <a:gd name="T32" fmla="*/ 501 w 819"/>
                <a:gd name="T33" fmla="*/ 216 h 820"/>
                <a:gd name="T34" fmla="*/ 449 w 819"/>
                <a:gd name="T35" fmla="*/ 243 h 820"/>
                <a:gd name="T36" fmla="*/ 399 w 819"/>
                <a:gd name="T37" fmla="*/ 275 h 820"/>
                <a:gd name="T38" fmla="*/ 354 w 819"/>
                <a:gd name="T39" fmla="*/ 312 h 820"/>
                <a:gd name="T40" fmla="*/ 313 w 819"/>
                <a:gd name="T41" fmla="*/ 354 h 820"/>
                <a:gd name="T42" fmla="*/ 275 w 819"/>
                <a:gd name="T43" fmla="*/ 399 h 820"/>
                <a:gd name="T44" fmla="*/ 243 w 819"/>
                <a:gd name="T45" fmla="*/ 448 h 820"/>
                <a:gd name="T46" fmla="*/ 215 w 819"/>
                <a:gd name="T47" fmla="*/ 501 h 820"/>
                <a:gd name="T48" fmla="*/ 194 w 819"/>
                <a:gd name="T49" fmla="*/ 556 h 820"/>
                <a:gd name="T50" fmla="*/ 178 w 819"/>
                <a:gd name="T51" fmla="*/ 614 h 820"/>
                <a:gd name="T52" fmla="*/ 168 w 819"/>
                <a:gd name="T53" fmla="*/ 675 h 820"/>
                <a:gd name="T54" fmla="*/ 165 w 819"/>
                <a:gd name="T55" fmla="*/ 737 h 820"/>
                <a:gd name="T56" fmla="*/ 161 w 819"/>
                <a:gd name="T57" fmla="*/ 759 h 820"/>
                <a:gd name="T58" fmla="*/ 154 w 819"/>
                <a:gd name="T59" fmla="*/ 779 h 820"/>
                <a:gd name="T60" fmla="*/ 140 w 819"/>
                <a:gd name="T61" fmla="*/ 795 h 820"/>
                <a:gd name="T62" fmla="*/ 124 w 819"/>
                <a:gd name="T63" fmla="*/ 808 h 820"/>
                <a:gd name="T64" fmla="*/ 105 w 819"/>
                <a:gd name="T65" fmla="*/ 816 h 820"/>
                <a:gd name="T66" fmla="*/ 83 w 819"/>
                <a:gd name="T67" fmla="*/ 820 h 820"/>
                <a:gd name="T68" fmla="*/ 61 w 819"/>
                <a:gd name="T69" fmla="*/ 816 h 820"/>
                <a:gd name="T70" fmla="*/ 41 w 819"/>
                <a:gd name="T71" fmla="*/ 808 h 820"/>
                <a:gd name="T72" fmla="*/ 24 w 819"/>
                <a:gd name="T73" fmla="*/ 795 h 820"/>
                <a:gd name="T74" fmla="*/ 11 w 819"/>
                <a:gd name="T75" fmla="*/ 779 h 820"/>
                <a:gd name="T76" fmla="*/ 3 w 819"/>
                <a:gd name="T77" fmla="*/ 759 h 820"/>
                <a:gd name="T78" fmla="*/ 0 w 819"/>
                <a:gd name="T79" fmla="*/ 737 h 820"/>
                <a:gd name="T80" fmla="*/ 3 w 819"/>
                <a:gd name="T81" fmla="*/ 666 h 820"/>
                <a:gd name="T82" fmla="*/ 13 w 819"/>
                <a:gd name="T83" fmla="*/ 597 h 820"/>
                <a:gd name="T84" fmla="*/ 30 w 819"/>
                <a:gd name="T85" fmla="*/ 531 h 820"/>
                <a:gd name="T86" fmla="*/ 52 w 819"/>
                <a:gd name="T87" fmla="*/ 466 h 820"/>
                <a:gd name="T88" fmla="*/ 79 w 819"/>
                <a:gd name="T89" fmla="*/ 405 h 820"/>
                <a:gd name="T90" fmla="*/ 113 w 819"/>
                <a:gd name="T91" fmla="*/ 346 h 820"/>
                <a:gd name="T92" fmla="*/ 150 w 819"/>
                <a:gd name="T93" fmla="*/ 291 h 820"/>
                <a:gd name="T94" fmla="*/ 193 w 819"/>
                <a:gd name="T95" fmla="*/ 240 h 820"/>
                <a:gd name="T96" fmla="*/ 240 w 819"/>
                <a:gd name="T97" fmla="*/ 193 h 820"/>
                <a:gd name="T98" fmla="*/ 292 w 819"/>
                <a:gd name="T99" fmla="*/ 150 h 820"/>
                <a:gd name="T100" fmla="*/ 346 w 819"/>
                <a:gd name="T101" fmla="*/ 113 h 820"/>
                <a:gd name="T102" fmla="*/ 404 w 819"/>
                <a:gd name="T103" fmla="*/ 80 h 820"/>
                <a:gd name="T104" fmla="*/ 466 w 819"/>
                <a:gd name="T105" fmla="*/ 52 h 820"/>
                <a:gd name="T106" fmla="*/ 530 w 819"/>
                <a:gd name="T107" fmla="*/ 30 h 820"/>
                <a:gd name="T108" fmla="*/ 597 w 819"/>
                <a:gd name="T109" fmla="*/ 13 h 820"/>
                <a:gd name="T110" fmla="*/ 666 w 819"/>
                <a:gd name="T111" fmla="*/ 3 h 820"/>
                <a:gd name="T112" fmla="*/ 737 w 819"/>
                <a:gd name="T113" fmla="*/ 0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19" h="820">
                  <a:moveTo>
                    <a:pt x="737" y="0"/>
                  </a:moveTo>
                  <a:lnTo>
                    <a:pt x="758" y="3"/>
                  </a:lnTo>
                  <a:lnTo>
                    <a:pt x="778" y="11"/>
                  </a:lnTo>
                  <a:lnTo>
                    <a:pt x="795" y="24"/>
                  </a:lnTo>
                  <a:lnTo>
                    <a:pt x="808" y="41"/>
                  </a:lnTo>
                  <a:lnTo>
                    <a:pt x="816" y="61"/>
                  </a:lnTo>
                  <a:lnTo>
                    <a:pt x="819" y="82"/>
                  </a:lnTo>
                  <a:lnTo>
                    <a:pt x="816" y="104"/>
                  </a:lnTo>
                  <a:lnTo>
                    <a:pt x="808" y="124"/>
                  </a:lnTo>
                  <a:lnTo>
                    <a:pt x="795" y="140"/>
                  </a:lnTo>
                  <a:lnTo>
                    <a:pt x="778" y="154"/>
                  </a:lnTo>
                  <a:lnTo>
                    <a:pt x="758" y="161"/>
                  </a:lnTo>
                  <a:lnTo>
                    <a:pt x="737" y="165"/>
                  </a:lnTo>
                  <a:lnTo>
                    <a:pt x="674" y="168"/>
                  </a:lnTo>
                  <a:lnTo>
                    <a:pt x="615" y="178"/>
                  </a:lnTo>
                  <a:lnTo>
                    <a:pt x="556" y="193"/>
                  </a:lnTo>
                  <a:lnTo>
                    <a:pt x="501" y="216"/>
                  </a:lnTo>
                  <a:lnTo>
                    <a:pt x="449" y="243"/>
                  </a:lnTo>
                  <a:lnTo>
                    <a:pt x="399" y="275"/>
                  </a:lnTo>
                  <a:lnTo>
                    <a:pt x="354" y="312"/>
                  </a:lnTo>
                  <a:lnTo>
                    <a:pt x="313" y="354"/>
                  </a:lnTo>
                  <a:lnTo>
                    <a:pt x="275" y="399"/>
                  </a:lnTo>
                  <a:lnTo>
                    <a:pt x="243" y="448"/>
                  </a:lnTo>
                  <a:lnTo>
                    <a:pt x="215" y="501"/>
                  </a:lnTo>
                  <a:lnTo>
                    <a:pt x="194" y="556"/>
                  </a:lnTo>
                  <a:lnTo>
                    <a:pt x="178" y="614"/>
                  </a:lnTo>
                  <a:lnTo>
                    <a:pt x="168" y="675"/>
                  </a:lnTo>
                  <a:lnTo>
                    <a:pt x="165" y="737"/>
                  </a:lnTo>
                  <a:lnTo>
                    <a:pt x="161" y="759"/>
                  </a:lnTo>
                  <a:lnTo>
                    <a:pt x="154" y="779"/>
                  </a:lnTo>
                  <a:lnTo>
                    <a:pt x="140" y="795"/>
                  </a:lnTo>
                  <a:lnTo>
                    <a:pt x="124" y="808"/>
                  </a:lnTo>
                  <a:lnTo>
                    <a:pt x="105" y="816"/>
                  </a:lnTo>
                  <a:lnTo>
                    <a:pt x="83" y="820"/>
                  </a:lnTo>
                  <a:lnTo>
                    <a:pt x="61" y="816"/>
                  </a:lnTo>
                  <a:lnTo>
                    <a:pt x="41" y="808"/>
                  </a:lnTo>
                  <a:lnTo>
                    <a:pt x="24" y="795"/>
                  </a:lnTo>
                  <a:lnTo>
                    <a:pt x="11" y="779"/>
                  </a:lnTo>
                  <a:lnTo>
                    <a:pt x="3" y="759"/>
                  </a:lnTo>
                  <a:lnTo>
                    <a:pt x="0" y="737"/>
                  </a:lnTo>
                  <a:lnTo>
                    <a:pt x="3" y="666"/>
                  </a:lnTo>
                  <a:lnTo>
                    <a:pt x="13" y="597"/>
                  </a:lnTo>
                  <a:lnTo>
                    <a:pt x="30" y="531"/>
                  </a:lnTo>
                  <a:lnTo>
                    <a:pt x="52" y="466"/>
                  </a:lnTo>
                  <a:lnTo>
                    <a:pt x="79" y="405"/>
                  </a:lnTo>
                  <a:lnTo>
                    <a:pt x="113" y="346"/>
                  </a:lnTo>
                  <a:lnTo>
                    <a:pt x="150" y="291"/>
                  </a:lnTo>
                  <a:lnTo>
                    <a:pt x="193" y="240"/>
                  </a:lnTo>
                  <a:lnTo>
                    <a:pt x="240" y="193"/>
                  </a:lnTo>
                  <a:lnTo>
                    <a:pt x="292" y="150"/>
                  </a:lnTo>
                  <a:lnTo>
                    <a:pt x="346" y="113"/>
                  </a:lnTo>
                  <a:lnTo>
                    <a:pt x="404" y="80"/>
                  </a:lnTo>
                  <a:lnTo>
                    <a:pt x="466" y="52"/>
                  </a:lnTo>
                  <a:lnTo>
                    <a:pt x="530" y="30"/>
                  </a:lnTo>
                  <a:lnTo>
                    <a:pt x="597" y="13"/>
                  </a:lnTo>
                  <a:lnTo>
                    <a:pt x="666" y="3"/>
                  </a:lnTo>
                  <a:lnTo>
                    <a:pt x="7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76" name="Freeform 16">
            <a:extLst>
              <a:ext uri="{FF2B5EF4-FFF2-40B4-BE49-F238E27FC236}">
                <a16:creationId xmlns:a16="http://schemas.microsoft.com/office/drawing/2014/main" id="{3F0A891A-A868-3C3F-6950-35DFE4EA478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209991" y="5530069"/>
            <a:ext cx="279253" cy="722250"/>
          </a:xfrm>
          <a:custGeom>
            <a:avLst/>
            <a:gdLst>
              <a:gd name="T0" fmla="*/ 113 w 427"/>
              <a:gd name="T1" fmla="*/ 88 h 488"/>
              <a:gd name="T2" fmla="*/ 130 w 427"/>
              <a:gd name="T3" fmla="*/ 81 h 488"/>
              <a:gd name="T4" fmla="*/ 130 w 427"/>
              <a:gd name="T5" fmla="*/ 81 h 488"/>
              <a:gd name="T6" fmla="*/ 214 w 427"/>
              <a:gd name="T7" fmla="*/ 27 h 488"/>
              <a:gd name="T8" fmla="*/ 304 w 427"/>
              <a:gd name="T9" fmla="*/ 87 h 488"/>
              <a:gd name="T10" fmla="*/ 316 w 427"/>
              <a:gd name="T11" fmla="*/ 95 h 488"/>
              <a:gd name="T12" fmla="*/ 321 w 427"/>
              <a:gd name="T13" fmla="*/ 94 h 488"/>
              <a:gd name="T14" fmla="*/ 329 w 427"/>
              <a:gd name="T15" fmla="*/ 77 h 488"/>
              <a:gd name="T16" fmla="*/ 214 w 427"/>
              <a:gd name="T17" fmla="*/ 1 h 488"/>
              <a:gd name="T18" fmla="*/ 106 w 427"/>
              <a:gd name="T19" fmla="*/ 71 h 488"/>
              <a:gd name="T20" fmla="*/ 113 w 427"/>
              <a:gd name="T21" fmla="*/ 88 h 488"/>
              <a:gd name="T22" fmla="*/ 102 w 427"/>
              <a:gd name="T23" fmla="*/ 200 h 488"/>
              <a:gd name="T24" fmla="*/ 112 w 427"/>
              <a:gd name="T25" fmla="*/ 197 h 488"/>
              <a:gd name="T26" fmla="*/ 214 w 427"/>
              <a:gd name="T27" fmla="*/ 269 h 488"/>
              <a:gd name="T28" fmla="*/ 294 w 427"/>
              <a:gd name="T29" fmla="*/ 232 h 488"/>
              <a:gd name="T30" fmla="*/ 261 w 427"/>
              <a:gd name="T31" fmla="*/ 232 h 488"/>
              <a:gd name="T32" fmla="*/ 248 w 427"/>
              <a:gd name="T33" fmla="*/ 237 h 488"/>
              <a:gd name="T34" fmla="*/ 229 w 427"/>
              <a:gd name="T35" fmla="*/ 237 h 488"/>
              <a:gd name="T36" fmla="*/ 209 w 427"/>
              <a:gd name="T37" fmla="*/ 217 h 488"/>
              <a:gd name="T38" fmla="*/ 229 w 427"/>
              <a:gd name="T39" fmla="*/ 197 h 488"/>
              <a:gd name="T40" fmla="*/ 248 w 427"/>
              <a:gd name="T41" fmla="*/ 197 h 488"/>
              <a:gd name="T42" fmla="*/ 264 w 427"/>
              <a:gd name="T43" fmla="*/ 205 h 488"/>
              <a:gd name="T44" fmla="*/ 311 w 427"/>
              <a:gd name="T45" fmla="*/ 206 h 488"/>
              <a:gd name="T46" fmla="*/ 316 w 427"/>
              <a:gd name="T47" fmla="*/ 194 h 488"/>
              <a:gd name="T48" fmla="*/ 331 w 427"/>
              <a:gd name="T49" fmla="*/ 200 h 488"/>
              <a:gd name="T50" fmla="*/ 351 w 427"/>
              <a:gd name="T51" fmla="*/ 180 h 488"/>
              <a:gd name="T52" fmla="*/ 351 w 427"/>
              <a:gd name="T53" fmla="*/ 122 h 488"/>
              <a:gd name="T54" fmla="*/ 331 w 427"/>
              <a:gd name="T55" fmla="*/ 102 h 488"/>
              <a:gd name="T56" fmla="*/ 312 w 427"/>
              <a:gd name="T57" fmla="*/ 116 h 488"/>
              <a:gd name="T58" fmla="*/ 214 w 427"/>
              <a:gd name="T59" fmla="*/ 53 h 488"/>
              <a:gd name="T60" fmla="*/ 119 w 427"/>
              <a:gd name="T61" fmla="*/ 111 h 488"/>
              <a:gd name="T62" fmla="*/ 102 w 427"/>
              <a:gd name="T63" fmla="*/ 102 h 488"/>
              <a:gd name="T64" fmla="*/ 82 w 427"/>
              <a:gd name="T65" fmla="*/ 122 h 488"/>
              <a:gd name="T66" fmla="*/ 82 w 427"/>
              <a:gd name="T67" fmla="*/ 180 h 488"/>
              <a:gd name="T68" fmla="*/ 102 w 427"/>
              <a:gd name="T69" fmla="*/ 200 h 488"/>
              <a:gd name="T70" fmla="*/ 427 w 427"/>
              <a:gd name="T71" fmla="*/ 488 h 488"/>
              <a:gd name="T72" fmla="*/ 299 w 427"/>
              <a:gd name="T73" fmla="*/ 261 h 488"/>
              <a:gd name="T74" fmla="*/ 214 w 427"/>
              <a:gd name="T75" fmla="*/ 294 h 488"/>
              <a:gd name="T76" fmla="*/ 128 w 427"/>
              <a:gd name="T77" fmla="*/ 261 h 488"/>
              <a:gd name="T78" fmla="*/ 0 w 427"/>
              <a:gd name="T79" fmla="*/ 488 h 488"/>
              <a:gd name="T80" fmla="*/ 90 w 427"/>
              <a:gd name="T81" fmla="*/ 488 h 488"/>
              <a:gd name="T82" fmla="*/ 90 w 427"/>
              <a:gd name="T83" fmla="*/ 448 h 488"/>
              <a:gd name="T84" fmla="*/ 103 w 427"/>
              <a:gd name="T85" fmla="*/ 434 h 488"/>
              <a:gd name="T86" fmla="*/ 117 w 427"/>
              <a:gd name="T87" fmla="*/ 448 h 488"/>
              <a:gd name="T88" fmla="*/ 117 w 427"/>
              <a:gd name="T89" fmla="*/ 488 h 488"/>
              <a:gd name="T90" fmla="*/ 300 w 427"/>
              <a:gd name="T91" fmla="*/ 488 h 488"/>
              <a:gd name="T92" fmla="*/ 300 w 427"/>
              <a:gd name="T93" fmla="*/ 448 h 488"/>
              <a:gd name="T94" fmla="*/ 313 w 427"/>
              <a:gd name="T95" fmla="*/ 435 h 488"/>
              <a:gd name="T96" fmla="*/ 326 w 427"/>
              <a:gd name="T97" fmla="*/ 448 h 488"/>
              <a:gd name="T98" fmla="*/ 326 w 427"/>
              <a:gd name="T99" fmla="*/ 488 h 488"/>
              <a:gd name="T100" fmla="*/ 427 w 427"/>
              <a:gd name="T101" fmla="*/ 488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27" h="488">
                <a:moveTo>
                  <a:pt x="113" y="88"/>
                </a:moveTo>
                <a:cubicBezTo>
                  <a:pt x="120" y="91"/>
                  <a:pt x="127" y="88"/>
                  <a:pt x="130" y="81"/>
                </a:cubicBezTo>
                <a:cubicBezTo>
                  <a:pt x="130" y="81"/>
                  <a:pt x="130" y="81"/>
                  <a:pt x="130" y="81"/>
                </a:cubicBezTo>
                <a:cubicBezTo>
                  <a:pt x="145" y="45"/>
                  <a:pt x="178" y="27"/>
                  <a:pt x="214" y="27"/>
                </a:cubicBezTo>
                <a:cubicBezTo>
                  <a:pt x="251" y="27"/>
                  <a:pt x="288" y="47"/>
                  <a:pt x="304" y="87"/>
                </a:cubicBezTo>
                <a:cubicBezTo>
                  <a:pt x="306" y="92"/>
                  <a:pt x="311" y="95"/>
                  <a:pt x="316" y="95"/>
                </a:cubicBezTo>
                <a:cubicBezTo>
                  <a:pt x="318" y="95"/>
                  <a:pt x="320" y="95"/>
                  <a:pt x="321" y="94"/>
                </a:cubicBezTo>
                <a:cubicBezTo>
                  <a:pt x="328" y="91"/>
                  <a:pt x="331" y="83"/>
                  <a:pt x="329" y="77"/>
                </a:cubicBezTo>
                <a:cubicBezTo>
                  <a:pt x="308" y="26"/>
                  <a:pt x="260" y="1"/>
                  <a:pt x="214" y="1"/>
                </a:cubicBezTo>
                <a:cubicBezTo>
                  <a:pt x="169" y="0"/>
                  <a:pt x="124" y="24"/>
                  <a:pt x="106" y="71"/>
                </a:cubicBezTo>
                <a:cubicBezTo>
                  <a:pt x="103" y="78"/>
                  <a:pt x="106" y="86"/>
                  <a:pt x="113" y="88"/>
                </a:cubicBezTo>
                <a:close/>
                <a:moveTo>
                  <a:pt x="102" y="200"/>
                </a:moveTo>
                <a:cubicBezTo>
                  <a:pt x="106" y="200"/>
                  <a:pt x="109" y="199"/>
                  <a:pt x="112" y="197"/>
                </a:cubicBezTo>
                <a:cubicBezTo>
                  <a:pt x="127" y="239"/>
                  <a:pt x="167" y="269"/>
                  <a:pt x="214" y="269"/>
                </a:cubicBezTo>
                <a:cubicBezTo>
                  <a:pt x="246" y="269"/>
                  <a:pt x="275" y="255"/>
                  <a:pt x="294" y="232"/>
                </a:cubicBezTo>
                <a:cubicBezTo>
                  <a:pt x="261" y="232"/>
                  <a:pt x="261" y="232"/>
                  <a:pt x="261" y="232"/>
                </a:cubicBezTo>
                <a:cubicBezTo>
                  <a:pt x="257" y="235"/>
                  <a:pt x="253" y="237"/>
                  <a:pt x="248" y="237"/>
                </a:cubicBezTo>
                <a:cubicBezTo>
                  <a:pt x="229" y="237"/>
                  <a:pt x="229" y="237"/>
                  <a:pt x="229" y="237"/>
                </a:cubicBezTo>
                <a:cubicBezTo>
                  <a:pt x="218" y="237"/>
                  <a:pt x="209" y="228"/>
                  <a:pt x="209" y="217"/>
                </a:cubicBezTo>
                <a:cubicBezTo>
                  <a:pt x="209" y="206"/>
                  <a:pt x="218" y="197"/>
                  <a:pt x="229" y="197"/>
                </a:cubicBezTo>
                <a:cubicBezTo>
                  <a:pt x="248" y="197"/>
                  <a:pt x="248" y="197"/>
                  <a:pt x="248" y="197"/>
                </a:cubicBezTo>
                <a:cubicBezTo>
                  <a:pt x="255" y="197"/>
                  <a:pt x="260" y="200"/>
                  <a:pt x="264" y="205"/>
                </a:cubicBezTo>
                <a:cubicBezTo>
                  <a:pt x="311" y="206"/>
                  <a:pt x="311" y="206"/>
                  <a:pt x="311" y="206"/>
                </a:cubicBezTo>
                <a:cubicBezTo>
                  <a:pt x="313" y="202"/>
                  <a:pt x="315" y="198"/>
                  <a:pt x="316" y="194"/>
                </a:cubicBezTo>
                <a:cubicBezTo>
                  <a:pt x="320" y="198"/>
                  <a:pt x="325" y="200"/>
                  <a:pt x="331" y="200"/>
                </a:cubicBezTo>
                <a:cubicBezTo>
                  <a:pt x="342" y="200"/>
                  <a:pt x="351" y="191"/>
                  <a:pt x="351" y="180"/>
                </a:cubicBezTo>
                <a:cubicBezTo>
                  <a:pt x="351" y="122"/>
                  <a:pt x="351" y="122"/>
                  <a:pt x="351" y="122"/>
                </a:cubicBezTo>
                <a:cubicBezTo>
                  <a:pt x="351" y="111"/>
                  <a:pt x="342" y="102"/>
                  <a:pt x="331" y="102"/>
                </a:cubicBezTo>
                <a:cubicBezTo>
                  <a:pt x="322" y="102"/>
                  <a:pt x="314" y="108"/>
                  <a:pt x="312" y="116"/>
                </a:cubicBezTo>
                <a:cubicBezTo>
                  <a:pt x="295" y="79"/>
                  <a:pt x="257" y="53"/>
                  <a:pt x="214" y="53"/>
                </a:cubicBezTo>
                <a:cubicBezTo>
                  <a:pt x="172" y="53"/>
                  <a:pt x="137" y="77"/>
                  <a:pt x="119" y="111"/>
                </a:cubicBezTo>
                <a:cubicBezTo>
                  <a:pt x="115" y="105"/>
                  <a:pt x="109" y="102"/>
                  <a:pt x="102" y="102"/>
                </a:cubicBezTo>
                <a:cubicBezTo>
                  <a:pt x="91" y="102"/>
                  <a:pt x="82" y="111"/>
                  <a:pt x="82" y="122"/>
                </a:cubicBezTo>
                <a:cubicBezTo>
                  <a:pt x="82" y="180"/>
                  <a:pt x="82" y="180"/>
                  <a:pt x="82" y="180"/>
                </a:cubicBezTo>
                <a:cubicBezTo>
                  <a:pt x="82" y="191"/>
                  <a:pt x="91" y="200"/>
                  <a:pt x="102" y="200"/>
                </a:cubicBezTo>
                <a:close/>
                <a:moveTo>
                  <a:pt x="427" y="488"/>
                </a:moveTo>
                <a:cubicBezTo>
                  <a:pt x="425" y="387"/>
                  <a:pt x="373" y="300"/>
                  <a:pt x="299" y="261"/>
                </a:cubicBezTo>
                <a:cubicBezTo>
                  <a:pt x="276" y="281"/>
                  <a:pt x="247" y="294"/>
                  <a:pt x="214" y="294"/>
                </a:cubicBezTo>
                <a:cubicBezTo>
                  <a:pt x="181" y="294"/>
                  <a:pt x="151" y="281"/>
                  <a:pt x="128" y="261"/>
                </a:cubicBezTo>
                <a:cubicBezTo>
                  <a:pt x="54" y="300"/>
                  <a:pt x="2" y="387"/>
                  <a:pt x="0" y="488"/>
                </a:cubicBezTo>
                <a:cubicBezTo>
                  <a:pt x="90" y="488"/>
                  <a:pt x="90" y="488"/>
                  <a:pt x="90" y="488"/>
                </a:cubicBezTo>
                <a:cubicBezTo>
                  <a:pt x="90" y="448"/>
                  <a:pt x="90" y="448"/>
                  <a:pt x="90" y="448"/>
                </a:cubicBezTo>
                <a:cubicBezTo>
                  <a:pt x="90" y="440"/>
                  <a:pt x="96" y="434"/>
                  <a:pt x="103" y="434"/>
                </a:cubicBezTo>
                <a:cubicBezTo>
                  <a:pt x="111" y="434"/>
                  <a:pt x="117" y="440"/>
                  <a:pt x="117" y="448"/>
                </a:cubicBezTo>
                <a:cubicBezTo>
                  <a:pt x="117" y="488"/>
                  <a:pt x="117" y="488"/>
                  <a:pt x="117" y="488"/>
                </a:cubicBezTo>
                <a:cubicBezTo>
                  <a:pt x="300" y="488"/>
                  <a:pt x="300" y="488"/>
                  <a:pt x="300" y="488"/>
                </a:cubicBezTo>
                <a:cubicBezTo>
                  <a:pt x="300" y="448"/>
                  <a:pt x="300" y="448"/>
                  <a:pt x="300" y="448"/>
                </a:cubicBezTo>
                <a:cubicBezTo>
                  <a:pt x="300" y="440"/>
                  <a:pt x="306" y="435"/>
                  <a:pt x="313" y="435"/>
                </a:cubicBezTo>
                <a:cubicBezTo>
                  <a:pt x="320" y="435"/>
                  <a:pt x="326" y="440"/>
                  <a:pt x="326" y="448"/>
                </a:cubicBezTo>
                <a:cubicBezTo>
                  <a:pt x="326" y="488"/>
                  <a:pt x="326" y="488"/>
                  <a:pt x="326" y="488"/>
                </a:cubicBezTo>
                <a:lnTo>
                  <a:pt x="427" y="488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wrap="square" lIns="58293" tIns="29146" rIns="58293" bIns="2914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8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2C6EE70-E16D-64B8-0AA4-BB816DFE43F1}"/>
              </a:ext>
            </a:extLst>
          </p:cNvPr>
          <p:cNvGrpSpPr/>
          <p:nvPr userDrawn="1"/>
        </p:nvGrpSpPr>
        <p:grpSpPr>
          <a:xfrm>
            <a:off x="2795092" y="2404856"/>
            <a:ext cx="354211" cy="814917"/>
            <a:chOff x="654050" y="1917700"/>
            <a:chExt cx="555625" cy="555625"/>
          </a:xfrm>
          <a:solidFill>
            <a:schemeClr val="tx1"/>
          </a:solidFill>
        </p:grpSpPr>
        <p:sp>
          <p:nvSpPr>
            <p:cNvPr id="76" name="Freeform 81">
              <a:extLst>
                <a:ext uri="{FF2B5EF4-FFF2-40B4-BE49-F238E27FC236}">
                  <a16:creationId xmlns:a16="http://schemas.microsoft.com/office/drawing/2014/main" id="{E238FB5E-D82B-1026-46D0-5CAF9B3B10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050" y="1917700"/>
              <a:ext cx="555625" cy="555625"/>
            </a:xfrm>
            <a:custGeom>
              <a:avLst/>
              <a:gdLst>
                <a:gd name="T0" fmla="*/ 181 w 3504"/>
                <a:gd name="T1" fmla="*/ 3034 h 3504"/>
                <a:gd name="T2" fmla="*/ 181 w 3504"/>
                <a:gd name="T3" fmla="*/ 3188 h 3504"/>
                <a:gd name="T4" fmla="*/ 286 w 3504"/>
                <a:gd name="T5" fmla="*/ 3310 h 3504"/>
                <a:gd name="T6" fmla="*/ 440 w 3504"/>
                <a:gd name="T7" fmla="*/ 3332 h 3504"/>
                <a:gd name="T8" fmla="*/ 963 w 3504"/>
                <a:gd name="T9" fmla="*/ 2862 h 3504"/>
                <a:gd name="T10" fmla="*/ 1219 w 3504"/>
                <a:gd name="T11" fmla="*/ 2604 h 3504"/>
                <a:gd name="T12" fmla="*/ 1999 w 3504"/>
                <a:gd name="T13" fmla="*/ 193 h 3504"/>
                <a:gd name="T14" fmla="*/ 1640 w 3504"/>
                <a:gd name="T15" fmla="*/ 342 h 3504"/>
                <a:gd name="T16" fmla="*/ 1351 w 3504"/>
                <a:gd name="T17" fmla="*/ 611 h 3504"/>
                <a:gd name="T18" fmla="*/ 1177 w 3504"/>
                <a:gd name="T19" fmla="*/ 959 h 3504"/>
                <a:gd name="T20" fmla="*/ 1135 w 3504"/>
                <a:gd name="T21" fmla="*/ 1349 h 3504"/>
                <a:gd name="T22" fmla="*/ 1232 w 3504"/>
                <a:gd name="T23" fmla="*/ 1728 h 3504"/>
                <a:gd name="T24" fmla="*/ 1455 w 3504"/>
                <a:gd name="T25" fmla="*/ 2049 h 3504"/>
                <a:gd name="T26" fmla="*/ 1776 w 3504"/>
                <a:gd name="T27" fmla="*/ 2272 h 3504"/>
                <a:gd name="T28" fmla="*/ 2155 w 3504"/>
                <a:gd name="T29" fmla="*/ 2369 h 3504"/>
                <a:gd name="T30" fmla="*/ 2545 w 3504"/>
                <a:gd name="T31" fmla="*/ 2327 h 3504"/>
                <a:gd name="T32" fmla="*/ 2893 w 3504"/>
                <a:gd name="T33" fmla="*/ 2153 h 3504"/>
                <a:gd name="T34" fmla="*/ 3159 w 3504"/>
                <a:gd name="T35" fmla="*/ 1868 h 3504"/>
                <a:gd name="T36" fmla="*/ 3306 w 3504"/>
                <a:gd name="T37" fmla="*/ 1526 h 3504"/>
                <a:gd name="T38" fmla="*/ 3330 w 3504"/>
                <a:gd name="T39" fmla="*/ 1160 h 3504"/>
                <a:gd name="T40" fmla="*/ 3232 w 3504"/>
                <a:gd name="T41" fmla="*/ 803 h 3504"/>
                <a:gd name="T42" fmla="*/ 3013 w 3504"/>
                <a:gd name="T43" fmla="*/ 491 h 3504"/>
                <a:gd name="T44" fmla="*/ 2692 w 3504"/>
                <a:gd name="T45" fmla="*/ 267 h 3504"/>
                <a:gd name="T46" fmla="*/ 2314 w 3504"/>
                <a:gd name="T47" fmla="*/ 171 h 3504"/>
                <a:gd name="T48" fmla="*/ 2484 w 3504"/>
                <a:gd name="T49" fmla="*/ 25 h 3504"/>
                <a:gd name="T50" fmla="*/ 2868 w 3504"/>
                <a:gd name="T51" fmla="*/ 170 h 3504"/>
                <a:gd name="T52" fmla="*/ 3189 w 3504"/>
                <a:gd name="T53" fmla="*/ 434 h 3504"/>
                <a:gd name="T54" fmla="*/ 3407 w 3504"/>
                <a:gd name="T55" fmla="*/ 784 h 3504"/>
                <a:gd name="T56" fmla="*/ 3500 w 3504"/>
                <a:gd name="T57" fmla="*/ 1185 h 3504"/>
                <a:gd name="T58" fmla="*/ 3460 w 3504"/>
                <a:gd name="T59" fmla="*/ 1600 h 3504"/>
                <a:gd name="T60" fmla="*/ 3291 w 3504"/>
                <a:gd name="T61" fmla="*/ 1973 h 3504"/>
                <a:gd name="T62" fmla="*/ 3006 w 3504"/>
                <a:gd name="T63" fmla="*/ 2278 h 3504"/>
                <a:gd name="T64" fmla="*/ 2643 w 3504"/>
                <a:gd name="T65" fmla="*/ 2472 h 3504"/>
                <a:gd name="T66" fmla="*/ 2235 w 3504"/>
                <a:gd name="T67" fmla="*/ 2539 h 3504"/>
                <a:gd name="T68" fmla="*/ 1825 w 3504"/>
                <a:gd name="T69" fmla="*/ 2471 h 3504"/>
                <a:gd name="T70" fmla="*/ 1463 w 3504"/>
                <a:gd name="T71" fmla="*/ 2278 h 3504"/>
                <a:gd name="T72" fmla="*/ 1417 w 3504"/>
                <a:gd name="T73" fmla="*/ 2578 h 3504"/>
                <a:gd name="T74" fmla="*/ 1397 w 3504"/>
                <a:gd name="T75" fmla="*/ 2664 h 3504"/>
                <a:gd name="T76" fmla="*/ 520 w 3504"/>
                <a:gd name="T77" fmla="*/ 3483 h 3504"/>
                <a:gd name="T78" fmla="*/ 307 w 3504"/>
                <a:gd name="T79" fmla="*/ 3494 h 3504"/>
                <a:gd name="T80" fmla="*/ 115 w 3504"/>
                <a:gd name="T81" fmla="*/ 3389 h 3504"/>
                <a:gd name="T82" fmla="*/ 10 w 3504"/>
                <a:gd name="T83" fmla="*/ 3197 h 3504"/>
                <a:gd name="T84" fmla="*/ 21 w 3504"/>
                <a:gd name="T85" fmla="*/ 2984 h 3504"/>
                <a:gd name="T86" fmla="*/ 840 w 3504"/>
                <a:gd name="T87" fmla="*/ 2107 h 3504"/>
                <a:gd name="T88" fmla="*/ 941 w 3504"/>
                <a:gd name="T89" fmla="*/ 2095 h 3504"/>
                <a:gd name="T90" fmla="*/ 1179 w 3504"/>
                <a:gd name="T91" fmla="*/ 1973 h 3504"/>
                <a:gd name="T92" fmla="*/ 1008 w 3504"/>
                <a:gd name="T93" fmla="*/ 1600 h 3504"/>
                <a:gd name="T94" fmla="*/ 968 w 3504"/>
                <a:gd name="T95" fmla="*/ 1185 h 3504"/>
                <a:gd name="T96" fmla="*/ 1062 w 3504"/>
                <a:gd name="T97" fmla="*/ 784 h 3504"/>
                <a:gd name="T98" fmla="*/ 1280 w 3504"/>
                <a:gd name="T99" fmla="*/ 434 h 3504"/>
                <a:gd name="T100" fmla="*/ 1601 w 3504"/>
                <a:gd name="T101" fmla="*/ 170 h 3504"/>
                <a:gd name="T102" fmla="*/ 1985 w 3504"/>
                <a:gd name="T103" fmla="*/ 25 h 3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504" h="3504">
                  <a:moveTo>
                    <a:pt x="642" y="2541"/>
                  </a:moveTo>
                  <a:lnTo>
                    <a:pt x="233" y="2951"/>
                  </a:lnTo>
                  <a:lnTo>
                    <a:pt x="212" y="2976"/>
                  </a:lnTo>
                  <a:lnTo>
                    <a:pt x="194" y="3004"/>
                  </a:lnTo>
                  <a:lnTo>
                    <a:pt x="181" y="3034"/>
                  </a:lnTo>
                  <a:lnTo>
                    <a:pt x="172" y="3064"/>
                  </a:lnTo>
                  <a:lnTo>
                    <a:pt x="168" y="3096"/>
                  </a:lnTo>
                  <a:lnTo>
                    <a:pt x="168" y="3126"/>
                  </a:lnTo>
                  <a:lnTo>
                    <a:pt x="172" y="3158"/>
                  </a:lnTo>
                  <a:lnTo>
                    <a:pt x="181" y="3188"/>
                  </a:lnTo>
                  <a:lnTo>
                    <a:pt x="194" y="3218"/>
                  </a:lnTo>
                  <a:lnTo>
                    <a:pt x="212" y="3246"/>
                  </a:lnTo>
                  <a:lnTo>
                    <a:pt x="233" y="3271"/>
                  </a:lnTo>
                  <a:lnTo>
                    <a:pt x="258" y="3292"/>
                  </a:lnTo>
                  <a:lnTo>
                    <a:pt x="286" y="3310"/>
                  </a:lnTo>
                  <a:lnTo>
                    <a:pt x="316" y="3323"/>
                  </a:lnTo>
                  <a:lnTo>
                    <a:pt x="346" y="3332"/>
                  </a:lnTo>
                  <a:lnTo>
                    <a:pt x="378" y="3336"/>
                  </a:lnTo>
                  <a:lnTo>
                    <a:pt x="408" y="3336"/>
                  </a:lnTo>
                  <a:lnTo>
                    <a:pt x="440" y="3332"/>
                  </a:lnTo>
                  <a:lnTo>
                    <a:pt x="470" y="3323"/>
                  </a:lnTo>
                  <a:lnTo>
                    <a:pt x="500" y="3310"/>
                  </a:lnTo>
                  <a:lnTo>
                    <a:pt x="528" y="3292"/>
                  </a:lnTo>
                  <a:lnTo>
                    <a:pt x="553" y="3271"/>
                  </a:lnTo>
                  <a:lnTo>
                    <a:pt x="963" y="2862"/>
                  </a:lnTo>
                  <a:lnTo>
                    <a:pt x="642" y="2541"/>
                  </a:lnTo>
                  <a:close/>
                  <a:moveTo>
                    <a:pt x="900" y="2285"/>
                  </a:moveTo>
                  <a:lnTo>
                    <a:pt x="762" y="2423"/>
                  </a:lnTo>
                  <a:lnTo>
                    <a:pt x="1081" y="2742"/>
                  </a:lnTo>
                  <a:lnTo>
                    <a:pt x="1219" y="2604"/>
                  </a:lnTo>
                  <a:lnTo>
                    <a:pt x="900" y="2285"/>
                  </a:lnTo>
                  <a:close/>
                  <a:moveTo>
                    <a:pt x="2235" y="168"/>
                  </a:moveTo>
                  <a:lnTo>
                    <a:pt x="2155" y="171"/>
                  </a:lnTo>
                  <a:lnTo>
                    <a:pt x="2076" y="179"/>
                  </a:lnTo>
                  <a:lnTo>
                    <a:pt x="1999" y="193"/>
                  </a:lnTo>
                  <a:lnTo>
                    <a:pt x="1923" y="213"/>
                  </a:lnTo>
                  <a:lnTo>
                    <a:pt x="1849" y="238"/>
                  </a:lnTo>
                  <a:lnTo>
                    <a:pt x="1776" y="267"/>
                  </a:lnTo>
                  <a:lnTo>
                    <a:pt x="1707" y="301"/>
                  </a:lnTo>
                  <a:lnTo>
                    <a:pt x="1640" y="342"/>
                  </a:lnTo>
                  <a:lnTo>
                    <a:pt x="1575" y="386"/>
                  </a:lnTo>
                  <a:lnTo>
                    <a:pt x="1514" y="436"/>
                  </a:lnTo>
                  <a:lnTo>
                    <a:pt x="1455" y="491"/>
                  </a:lnTo>
                  <a:lnTo>
                    <a:pt x="1401" y="549"/>
                  </a:lnTo>
                  <a:lnTo>
                    <a:pt x="1351" y="611"/>
                  </a:lnTo>
                  <a:lnTo>
                    <a:pt x="1306" y="676"/>
                  </a:lnTo>
                  <a:lnTo>
                    <a:pt x="1267" y="743"/>
                  </a:lnTo>
                  <a:lnTo>
                    <a:pt x="1232" y="812"/>
                  </a:lnTo>
                  <a:lnTo>
                    <a:pt x="1202" y="884"/>
                  </a:lnTo>
                  <a:lnTo>
                    <a:pt x="1177" y="959"/>
                  </a:lnTo>
                  <a:lnTo>
                    <a:pt x="1157" y="1034"/>
                  </a:lnTo>
                  <a:lnTo>
                    <a:pt x="1143" y="1112"/>
                  </a:lnTo>
                  <a:lnTo>
                    <a:pt x="1135" y="1190"/>
                  </a:lnTo>
                  <a:lnTo>
                    <a:pt x="1133" y="1269"/>
                  </a:lnTo>
                  <a:lnTo>
                    <a:pt x="1135" y="1349"/>
                  </a:lnTo>
                  <a:lnTo>
                    <a:pt x="1143" y="1428"/>
                  </a:lnTo>
                  <a:lnTo>
                    <a:pt x="1157" y="1505"/>
                  </a:lnTo>
                  <a:lnTo>
                    <a:pt x="1177" y="1581"/>
                  </a:lnTo>
                  <a:lnTo>
                    <a:pt x="1202" y="1655"/>
                  </a:lnTo>
                  <a:lnTo>
                    <a:pt x="1232" y="1728"/>
                  </a:lnTo>
                  <a:lnTo>
                    <a:pt x="1267" y="1797"/>
                  </a:lnTo>
                  <a:lnTo>
                    <a:pt x="1306" y="1864"/>
                  </a:lnTo>
                  <a:lnTo>
                    <a:pt x="1351" y="1929"/>
                  </a:lnTo>
                  <a:lnTo>
                    <a:pt x="1401" y="1990"/>
                  </a:lnTo>
                  <a:lnTo>
                    <a:pt x="1455" y="2049"/>
                  </a:lnTo>
                  <a:lnTo>
                    <a:pt x="1514" y="2103"/>
                  </a:lnTo>
                  <a:lnTo>
                    <a:pt x="1575" y="2153"/>
                  </a:lnTo>
                  <a:lnTo>
                    <a:pt x="1640" y="2198"/>
                  </a:lnTo>
                  <a:lnTo>
                    <a:pt x="1707" y="2237"/>
                  </a:lnTo>
                  <a:lnTo>
                    <a:pt x="1776" y="2272"/>
                  </a:lnTo>
                  <a:lnTo>
                    <a:pt x="1849" y="2302"/>
                  </a:lnTo>
                  <a:lnTo>
                    <a:pt x="1923" y="2327"/>
                  </a:lnTo>
                  <a:lnTo>
                    <a:pt x="1999" y="2347"/>
                  </a:lnTo>
                  <a:lnTo>
                    <a:pt x="2076" y="2361"/>
                  </a:lnTo>
                  <a:lnTo>
                    <a:pt x="2155" y="2369"/>
                  </a:lnTo>
                  <a:lnTo>
                    <a:pt x="2235" y="2371"/>
                  </a:lnTo>
                  <a:lnTo>
                    <a:pt x="2314" y="2369"/>
                  </a:lnTo>
                  <a:lnTo>
                    <a:pt x="2392" y="2361"/>
                  </a:lnTo>
                  <a:lnTo>
                    <a:pt x="2470" y="2347"/>
                  </a:lnTo>
                  <a:lnTo>
                    <a:pt x="2545" y="2327"/>
                  </a:lnTo>
                  <a:lnTo>
                    <a:pt x="2620" y="2302"/>
                  </a:lnTo>
                  <a:lnTo>
                    <a:pt x="2692" y="2272"/>
                  </a:lnTo>
                  <a:lnTo>
                    <a:pt x="2761" y="2237"/>
                  </a:lnTo>
                  <a:lnTo>
                    <a:pt x="2828" y="2198"/>
                  </a:lnTo>
                  <a:lnTo>
                    <a:pt x="2893" y="2153"/>
                  </a:lnTo>
                  <a:lnTo>
                    <a:pt x="2955" y="2103"/>
                  </a:lnTo>
                  <a:lnTo>
                    <a:pt x="3013" y="2049"/>
                  </a:lnTo>
                  <a:lnTo>
                    <a:pt x="3066" y="1992"/>
                  </a:lnTo>
                  <a:lnTo>
                    <a:pt x="3115" y="1931"/>
                  </a:lnTo>
                  <a:lnTo>
                    <a:pt x="3159" y="1868"/>
                  </a:lnTo>
                  <a:lnTo>
                    <a:pt x="3198" y="1803"/>
                  </a:lnTo>
                  <a:lnTo>
                    <a:pt x="3232" y="1736"/>
                  </a:lnTo>
                  <a:lnTo>
                    <a:pt x="3262" y="1667"/>
                  </a:lnTo>
                  <a:lnTo>
                    <a:pt x="3286" y="1597"/>
                  </a:lnTo>
                  <a:lnTo>
                    <a:pt x="3306" y="1526"/>
                  </a:lnTo>
                  <a:lnTo>
                    <a:pt x="3320" y="1453"/>
                  </a:lnTo>
                  <a:lnTo>
                    <a:pt x="3330" y="1380"/>
                  </a:lnTo>
                  <a:lnTo>
                    <a:pt x="3335" y="1307"/>
                  </a:lnTo>
                  <a:lnTo>
                    <a:pt x="3335" y="1233"/>
                  </a:lnTo>
                  <a:lnTo>
                    <a:pt x="3330" y="1160"/>
                  </a:lnTo>
                  <a:lnTo>
                    <a:pt x="3320" y="1086"/>
                  </a:lnTo>
                  <a:lnTo>
                    <a:pt x="3306" y="1014"/>
                  </a:lnTo>
                  <a:lnTo>
                    <a:pt x="3286" y="943"/>
                  </a:lnTo>
                  <a:lnTo>
                    <a:pt x="3262" y="873"/>
                  </a:lnTo>
                  <a:lnTo>
                    <a:pt x="3232" y="803"/>
                  </a:lnTo>
                  <a:lnTo>
                    <a:pt x="3198" y="736"/>
                  </a:lnTo>
                  <a:lnTo>
                    <a:pt x="3159" y="672"/>
                  </a:lnTo>
                  <a:lnTo>
                    <a:pt x="3115" y="609"/>
                  </a:lnTo>
                  <a:lnTo>
                    <a:pt x="3066" y="548"/>
                  </a:lnTo>
                  <a:lnTo>
                    <a:pt x="3013" y="491"/>
                  </a:lnTo>
                  <a:lnTo>
                    <a:pt x="2955" y="436"/>
                  </a:lnTo>
                  <a:lnTo>
                    <a:pt x="2893" y="386"/>
                  </a:lnTo>
                  <a:lnTo>
                    <a:pt x="2828" y="342"/>
                  </a:lnTo>
                  <a:lnTo>
                    <a:pt x="2761" y="301"/>
                  </a:lnTo>
                  <a:lnTo>
                    <a:pt x="2692" y="267"/>
                  </a:lnTo>
                  <a:lnTo>
                    <a:pt x="2620" y="238"/>
                  </a:lnTo>
                  <a:lnTo>
                    <a:pt x="2545" y="213"/>
                  </a:lnTo>
                  <a:lnTo>
                    <a:pt x="2470" y="193"/>
                  </a:lnTo>
                  <a:lnTo>
                    <a:pt x="2392" y="179"/>
                  </a:lnTo>
                  <a:lnTo>
                    <a:pt x="2314" y="171"/>
                  </a:lnTo>
                  <a:lnTo>
                    <a:pt x="2235" y="168"/>
                  </a:lnTo>
                  <a:close/>
                  <a:moveTo>
                    <a:pt x="2235" y="0"/>
                  </a:moveTo>
                  <a:lnTo>
                    <a:pt x="2319" y="4"/>
                  </a:lnTo>
                  <a:lnTo>
                    <a:pt x="2402" y="12"/>
                  </a:lnTo>
                  <a:lnTo>
                    <a:pt x="2484" y="25"/>
                  </a:lnTo>
                  <a:lnTo>
                    <a:pt x="2564" y="44"/>
                  </a:lnTo>
                  <a:lnTo>
                    <a:pt x="2643" y="67"/>
                  </a:lnTo>
                  <a:lnTo>
                    <a:pt x="2720" y="97"/>
                  </a:lnTo>
                  <a:lnTo>
                    <a:pt x="2795" y="131"/>
                  </a:lnTo>
                  <a:lnTo>
                    <a:pt x="2868" y="170"/>
                  </a:lnTo>
                  <a:lnTo>
                    <a:pt x="2938" y="213"/>
                  </a:lnTo>
                  <a:lnTo>
                    <a:pt x="3006" y="262"/>
                  </a:lnTo>
                  <a:lnTo>
                    <a:pt x="3070" y="315"/>
                  </a:lnTo>
                  <a:lnTo>
                    <a:pt x="3131" y="373"/>
                  </a:lnTo>
                  <a:lnTo>
                    <a:pt x="3189" y="434"/>
                  </a:lnTo>
                  <a:lnTo>
                    <a:pt x="3242" y="498"/>
                  </a:lnTo>
                  <a:lnTo>
                    <a:pt x="3291" y="566"/>
                  </a:lnTo>
                  <a:lnTo>
                    <a:pt x="3335" y="636"/>
                  </a:lnTo>
                  <a:lnTo>
                    <a:pt x="3373" y="709"/>
                  </a:lnTo>
                  <a:lnTo>
                    <a:pt x="3407" y="784"/>
                  </a:lnTo>
                  <a:lnTo>
                    <a:pt x="3437" y="861"/>
                  </a:lnTo>
                  <a:lnTo>
                    <a:pt x="3460" y="940"/>
                  </a:lnTo>
                  <a:lnTo>
                    <a:pt x="3479" y="1020"/>
                  </a:lnTo>
                  <a:lnTo>
                    <a:pt x="3492" y="1102"/>
                  </a:lnTo>
                  <a:lnTo>
                    <a:pt x="3500" y="1185"/>
                  </a:lnTo>
                  <a:lnTo>
                    <a:pt x="3504" y="1269"/>
                  </a:lnTo>
                  <a:lnTo>
                    <a:pt x="3500" y="1354"/>
                  </a:lnTo>
                  <a:lnTo>
                    <a:pt x="3492" y="1437"/>
                  </a:lnTo>
                  <a:lnTo>
                    <a:pt x="3479" y="1519"/>
                  </a:lnTo>
                  <a:lnTo>
                    <a:pt x="3460" y="1600"/>
                  </a:lnTo>
                  <a:lnTo>
                    <a:pt x="3437" y="1679"/>
                  </a:lnTo>
                  <a:lnTo>
                    <a:pt x="3407" y="1755"/>
                  </a:lnTo>
                  <a:lnTo>
                    <a:pt x="3373" y="1831"/>
                  </a:lnTo>
                  <a:lnTo>
                    <a:pt x="3335" y="1903"/>
                  </a:lnTo>
                  <a:lnTo>
                    <a:pt x="3291" y="1973"/>
                  </a:lnTo>
                  <a:lnTo>
                    <a:pt x="3242" y="2040"/>
                  </a:lnTo>
                  <a:lnTo>
                    <a:pt x="3189" y="2105"/>
                  </a:lnTo>
                  <a:lnTo>
                    <a:pt x="3131" y="2167"/>
                  </a:lnTo>
                  <a:lnTo>
                    <a:pt x="3070" y="2224"/>
                  </a:lnTo>
                  <a:lnTo>
                    <a:pt x="3006" y="2278"/>
                  </a:lnTo>
                  <a:lnTo>
                    <a:pt x="2938" y="2327"/>
                  </a:lnTo>
                  <a:lnTo>
                    <a:pt x="2868" y="2370"/>
                  </a:lnTo>
                  <a:lnTo>
                    <a:pt x="2795" y="2408"/>
                  </a:lnTo>
                  <a:lnTo>
                    <a:pt x="2720" y="2442"/>
                  </a:lnTo>
                  <a:lnTo>
                    <a:pt x="2643" y="2472"/>
                  </a:lnTo>
                  <a:lnTo>
                    <a:pt x="2564" y="2496"/>
                  </a:lnTo>
                  <a:lnTo>
                    <a:pt x="2484" y="2515"/>
                  </a:lnTo>
                  <a:lnTo>
                    <a:pt x="2402" y="2528"/>
                  </a:lnTo>
                  <a:lnTo>
                    <a:pt x="2319" y="2536"/>
                  </a:lnTo>
                  <a:lnTo>
                    <a:pt x="2235" y="2539"/>
                  </a:lnTo>
                  <a:lnTo>
                    <a:pt x="2150" y="2536"/>
                  </a:lnTo>
                  <a:lnTo>
                    <a:pt x="2067" y="2528"/>
                  </a:lnTo>
                  <a:lnTo>
                    <a:pt x="1985" y="2515"/>
                  </a:lnTo>
                  <a:lnTo>
                    <a:pt x="1904" y="2496"/>
                  </a:lnTo>
                  <a:lnTo>
                    <a:pt x="1825" y="2471"/>
                  </a:lnTo>
                  <a:lnTo>
                    <a:pt x="1748" y="2442"/>
                  </a:lnTo>
                  <a:lnTo>
                    <a:pt x="1673" y="2408"/>
                  </a:lnTo>
                  <a:lnTo>
                    <a:pt x="1601" y="2370"/>
                  </a:lnTo>
                  <a:lnTo>
                    <a:pt x="1531" y="2325"/>
                  </a:lnTo>
                  <a:lnTo>
                    <a:pt x="1463" y="2278"/>
                  </a:lnTo>
                  <a:lnTo>
                    <a:pt x="1398" y="2224"/>
                  </a:lnTo>
                  <a:lnTo>
                    <a:pt x="1237" y="2386"/>
                  </a:lnTo>
                  <a:lnTo>
                    <a:pt x="1397" y="2546"/>
                  </a:lnTo>
                  <a:lnTo>
                    <a:pt x="1408" y="2561"/>
                  </a:lnTo>
                  <a:lnTo>
                    <a:pt x="1417" y="2578"/>
                  </a:lnTo>
                  <a:lnTo>
                    <a:pt x="1420" y="2596"/>
                  </a:lnTo>
                  <a:lnTo>
                    <a:pt x="1420" y="2614"/>
                  </a:lnTo>
                  <a:lnTo>
                    <a:pt x="1417" y="2632"/>
                  </a:lnTo>
                  <a:lnTo>
                    <a:pt x="1408" y="2649"/>
                  </a:lnTo>
                  <a:lnTo>
                    <a:pt x="1397" y="2664"/>
                  </a:lnTo>
                  <a:lnTo>
                    <a:pt x="671" y="3389"/>
                  </a:lnTo>
                  <a:lnTo>
                    <a:pt x="637" y="3420"/>
                  </a:lnTo>
                  <a:lnTo>
                    <a:pt x="600" y="3446"/>
                  </a:lnTo>
                  <a:lnTo>
                    <a:pt x="561" y="3467"/>
                  </a:lnTo>
                  <a:lnTo>
                    <a:pt x="520" y="3483"/>
                  </a:lnTo>
                  <a:lnTo>
                    <a:pt x="479" y="3494"/>
                  </a:lnTo>
                  <a:lnTo>
                    <a:pt x="436" y="3502"/>
                  </a:lnTo>
                  <a:lnTo>
                    <a:pt x="392" y="3504"/>
                  </a:lnTo>
                  <a:lnTo>
                    <a:pt x="350" y="3502"/>
                  </a:lnTo>
                  <a:lnTo>
                    <a:pt x="307" y="3494"/>
                  </a:lnTo>
                  <a:lnTo>
                    <a:pt x="266" y="3483"/>
                  </a:lnTo>
                  <a:lnTo>
                    <a:pt x="224" y="3467"/>
                  </a:lnTo>
                  <a:lnTo>
                    <a:pt x="186" y="3446"/>
                  </a:lnTo>
                  <a:lnTo>
                    <a:pt x="149" y="3420"/>
                  </a:lnTo>
                  <a:lnTo>
                    <a:pt x="115" y="3389"/>
                  </a:lnTo>
                  <a:lnTo>
                    <a:pt x="84" y="3355"/>
                  </a:lnTo>
                  <a:lnTo>
                    <a:pt x="59" y="3318"/>
                  </a:lnTo>
                  <a:lnTo>
                    <a:pt x="37" y="3280"/>
                  </a:lnTo>
                  <a:lnTo>
                    <a:pt x="21" y="3238"/>
                  </a:lnTo>
                  <a:lnTo>
                    <a:pt x="10" y="3197"/>
                  </a:lnTo>
                  <a:lnTo>
                    <a:pt x="2" y="3154"/>
                  </a:lnTo>
                  <a:lnTo>
                    <a:pt x="0" y="3112"/>
                  </a:lnTo>
                  <a:lnTo>
                    <a:pt x="2" y="3068"/>
                  </a:lnTo>
                  <a:lnTo>
                    <a:pt x="10" y="3025"/>
                  </a:lnTo>
                  <a:lnTo>
                    <a:pt x="21" y="2984"/>
                  </a:lnTo>
                  <a:lnTo>
                    <a:pt x="37" y="2943"/>
                  </a:lnTo>
                  <a:lnTo>
                    <a:pt x="59" y="2904"/>
                  </a:lnTo>
                  <a:lnTo>
                    <a:pt x="84" y="2867"/>
                  </a:lnTo>
                  <a:lnTo>
                    <a:pt x="115" y="2833"/>
                  </a:lnTo>
                  <a:lnTo>
                    <a:pt x="840" y="2107"/>
                  </a:lnTo>
                  <a:lnTo>
                    <a:pt x="857" y="2095"/>
                  </a:lnTo>
                  <a:lnTo>
                    <a:pt x="878" y="2086"/>
                  </a:lnTo>
                  <a:lnTo>
                    <a:pt x="900" y="2083"/>
                  </a:lnTo>
                  <a:lnTo>
                    <a:pt x="921" y="2086"/>
                  </a:lnTo>
                  <a:lnTo>
                    <a:pt x="941" y="2095"/>
                  </a:lnTo>
                  <a:lnTo>
                    <a:pt x="958" y="2107"/>
                  </a:lnTo>
                  <a:lnTo>
                    <a:pt x="1118" y="2267"/>
                  </a:lnTo>
                  <a:lnTo>
                    <a:pt x="1280" y="2106"/>
                  </a:lnTo>
                  <a:lnTo>
                    <a:pt x="1226" y="2042"/>
                  </a:lnTo>
                  <a:lnTo>
                    <a:pt x="1179" y="1973"/>
                  </a:lnTo>
                  <a:lnTo>
                    <a:pt x="1134" y="1903"/>
                  </a:lnTo>
                  <a:lnTo>
                    <a:pt x="1096" y="1831"/>
                  </a:lnTo>
                  <a:lnTo>
                    <a:pt x="1062" y="1756"/>
                  </a:lnTo>
                  <a:lnTo>
                    <a:pt x="1033" y="1679"/>
                  </a:lnTo>
                  <a:lnTo>
                    <a:pt x="1008" y="1600"/>
                  </a:lnTo>
                  <a:lnTo>
                    <a:pt x="989" y="1519"/>
                  </a:lnTo>
                  <a:lnTo>
                    <a:pt x="976" y="1437"/>
                  </a:lnTo>
                  <a:lnTo>
                    <a:pt x="968" y="1354"/>
                  </a:lnTo>
                  <a:lnTo>
                    <a:pt x="965" y="1269"/>
                  </a:lnTo>
                  <a:lnTo>
                    <a:pt x="968" y="1185"/>
                  </a:lnTo>
                  <a:lnTo>
                    <a:pt x="976" y="1102"/>
                  </a:lnTo>
                  <a:lnTo>
                    <a:pt x="989" y="1020"/>
                  </a:lnTo>
                  <a:lnTo>
                    <a:pt x="1008" y="940"/>
                  </a:lnTo>
                  <a:lnTo>
                    <a:pt x="1032" y="861"/>
                  </a:lnTo>
                  <a:lnTo>
                    <a:pt x="1062" y="784"/>
                  </a:lnTo>
                  <a:lnTo>
                    <a:pt x="1096" y="709"/>
                  </a:lnTo>
                  <a:lnTo>
                    <a:pt x="1134" y="636"/>
                  </a:lnTo>
                  <a:lnTo>
                    <a:pt x="1177" y="566"/>
                  </a:lnTo>
                  <a:lnTo>
                    <a:pt x="1226" y="498"/>
                  </a:lnTo>
                  <a:lnTo>
                    <a:pt x="1280" y="434"/>
                  </a:lnTo>
                  <a:lnTo>
                    <a:pt x="1337" y="373"/>
                  </a:lnTo>
                  <a:lnTo>
                    <a:pt x="1399" y="315"/>
                  </a:lnTo>
                  <a:lnTo>
                    <a:pt x="1464" y="262"/>
                  </a:lnTo>
                  <a:lnTo>
                    <a:pt x="1531" y="213"/>
                  </a:lnTo>
                  <a:lnTo>
                    <a:pt x="1601" y="170"/>
                  </a:lnTo>
                  <a:lnTo>
                    <a:pt x="1673" y="131"/>
                  </a:lnTo>
                  <a:lnTo>
                    <a:pt x="1749" y="97"/>
                  </a:lnTo>
                  <a:lnTo>
                    <a:pt x="1825" y="67"/>
                  </a:lnTo>
                  <a:lnTo>
                    <a:pt x="1904" y="44"/>
                  </a:lnTo>
                  <a:lnTo>
                    <a:pt x="1985" y="25"/>
                  </a:lnTo>
                  <a:lnTo>
                    <a:pt x="2067" y="12"/>
                  </a:lnTo>
                  <a:lnTo>
                    <a:pt x="2150" y="4"/>
                  </a:lnTo>
                  <a:lnTo>
                    <a:pt x="22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eform 82">
              <a:extLst>
                <a:ext uri="{FF2B5EF4-FFF2-40B4-BE49-F238E27FC236}">
                  <a16:creationId xmlns:a16="http://schemas.microsoft.com/office/drawing/2014/main" id="{93E73F0E-DD5B-E9AD-6549-1BA756677A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9950" y="1979613"/>
              <a:ext cx="277813" cy="277812"/>
            </a:xfrm>
            <a:custGeom>
              <a:avLst/>
              <a:gdLst>
                <a:gd name="T0" fmla="*/ 756 w 1754"/>
                <a:gd name="T1" fmla="*/ 177 h 1753"/>
                <a:gd name="T2" fmla="*/ 582 w 1754"/>
                <a:gd name="T3" fmla="*/ 232 h 1753"/>
                <a:gd name="T4" fmla="*/ 424 w 1754"/>
                <a:gd name="T5" fmla="*/ 332 h 1753"/>
                <a:gd name="T6" fmla="*/ 295 w 1754"/>
                <a:gd name="T7" fmla="*/ 471 h 1753"/>
                <a:gd name="T8" fmla="*/ 210 w 1754"/>
                <a:gd name="T9" fmla="*/ 634 h 1753"/>
                <a:gd name="T10" fmla="*/ 170 w 1754"/>
                <a:gd name="T11" fmla="*/ 815 h 1753"/>
                <a:gd name="T12" fmla="*/ 179 w 1754"/>
                <a:gd name="T13" fmla="*/ 1001 h 1753"/>
                <a:gd name="T14" fmla="*/ 233 w 1754"/>
                <a:gd name="T15" fmla="*/ 1176 h 1753"/>
                <a:gd name="T16" fmla="*/ 333 w 1754"/>
                <a:gd name="T17" fmla="*/ 1333 h 1753"/>
                <a:gd name="T18" fmla="*/ 474 w 1754"/>
                <a:gd name="T19" fmla="*/ 1460 h 1753"/>
                <a:gd name="T20" fmla="*/ 638 w 1754"/>
                <a:gd name="T21" fmla="*/ 1545 h 1753"/>
                <a:gd name="T22" fmla="*/ 817 w 1754"/>
                <a:gd name="T23" fmla="*/ 1584 h 1753"/>
                <a:gd name="T24" fmla="*/ 998 w 1754"/>
                <a:gd name="T25" fmla="*/ 1576 h 1753"/>
                <a:gd name="T26" fmla="*/ 1172 w 1754"/>
                <a:gd name="T27" fmla="*/ 1522 h 1753"/>
                <a:gd name="T28" fmla="*/ 1331 w 1754"/>
                <a:gd name="T29" fmla="*/ 1422 h 1753"/>
                <a:gd name="T30" fmla="*/ 1460 w 1754"/>
                <a:gd name="T31" fmla="*/ 1283 h 1753"/>
                <a:gd name="T32" fmla="*/ 1545 w 1754"/>
                <a:gd name="T33" fmla="*/ 1120 h 1753"/>
                <a:gd name="T34" fmla="*/ 1584 w 1754"/>
                <a:gd name="T35" fmla="*/ 939 h 1753"/>
                <a:gd name="T36" fmla="*/ 1575 w 1754"/>
                <a:gd name="T37" fmla="*/ 753 h 1753"/>
                <a:gd name="T38" fmla="*/ 1521 w 1754"/>
                <a:gd name="T39" fmla="*/ 577 h 1753"/>
                <a:gd name="T40" fmla="*/ 1421 w 1754"/>
                <a:gd name="T41" fmla="*/ 421 h 1753"/>
                <a:gd name="T42" fmla="*/ 1281 w 1754"/>
                <a:gd name="T43" fmla="*/ 293 h 1753"/>
                <a:gd name="T44" fmla="*/ 1116 w 1754"/>
                <a:gd name="T45" fmla="*/ 208 h 1753"/>
                <a:gd name="T46" fmla="*/ 937 w 1754"/>
                <a:gd name="T47" fmla="*/ 170 h 1753"/>
                <a:gd name="T48" fmla="*/ 945 w 1754"/>
                <a:gd name="T49" fmla="*/ 3 h 1753"/>
                <a:gd name="T50" fmla="*/ 1144 w 1754"/>
                <a:gd name="T51" fmla="*/ 41 h 1753"/>
                <a:gd name="T52" fmla="*/ 1331 w 1754"/>
                <a:gd name="T53" fmla="*/ 126 h 1753"/>
                <a:gd name="T54" fmla="*/ 1497 w 1754"/>
                <a:gd name="T55" fmla="*/ 257 h 1753"/>
                <a:gd name="T56" fmla="*/ 1625 w 1754"/>
                <a:gd name="T57" fmla="*/ 420 h 1753"/>
                <a:gd name="T58" fmla="*/ 1712 w 1754"/>
                <a:gd name="T59" fmla="*/ 605 h 1753"/>
                <a:gd name="T60" fmla="*/ 1751 w 1754"/>
                <a:gd name="T61" fmla="*/ 807 h 1753"/>
                <a:gd name="T62" fmla="*/ 1744 w 1754"/>
                <a:gd name="T63" fmla="*/ 1016 h 1753"/>
                <a:gd name="T64" fmla="*/ 1688 w 1754"/>
                <a:gd name="T65" fmla="*/ 1212 h 1753"/>
                <a:gd name="T66" fmla="*/ 1587 w 1754"/>
                <a:gd name="T67" fmla="*/ 1391 h 1753"/>
                <a:gd name="T68" fmla="*/ 1445 w 1754"/>
                <a:gd name="T69" fmla="*/ 1545 h 1753"/>
                <a:gd name="T70" fmla="*/ 1270 w 1754"/>
                <a:gd name="T71" fmla="*/ 1661 h 1753"/>
                <a:gd name="T72" fmla="*/ 1078 w 1754"/>
                <a:gd name="T73" fmla="*/ 1730 h 1753"/>
                <a:gd name="T74" fmla="*/ 878 w 1754"/>
                <a:gd name="T75" fmla="*/ 1753 h 1753"/>
                <a:gd name="T76" fmla="*/ 677 w 1754"/>
                <a:gd name="T77" fmla="*/ 1730 h 1753"/>
                <a:gd name="T78" fmla="*/ 484 w 1754"/>
                <a:gd name="T79" fmla="*/ 1661 h 1753"/>
                <a:gd name="T80" fmla="*/ 310 w 1754"/>
                <a:gd name="T81" fmla="*/ 1545 h 1753"/>
                <a:gd name="T82" fmla="*/ 167 w 1754"/>
                <a:gd name="T83" fmla="*/ 1391 h 1753"/>
                <a:gd name="T84" fmla="*/ 66 w 1754"/>
                <a:gd name="T85" fmla="*/ 1212 h 1753"/>
                <a:gd name="T86" fmla="*/ 11 w 1754"/>
                <a:gd name="T87" fmla="*/ 1016 h 1753"/>
                <a:gd name="T88" fmla="*/ 3 w 1754"/>
                <a:gd name="T89" fmla="*/ 807 h 1753"/>
                <a:gd name="T90" fmla="*/ 43 w 1754"/>
                <a:gd name="T91" fmla="*/ 605 h 1753"/>
                <a:gd name="T92" fmla="*/ 129 w 1754"/>
                <a:gd name="T93" fmla="*/ 420 h 1753"/>
                <a:gd name="T94" fmla="*/ 258 w 1754"/>
                <a:gd name="T95" fmla="*/ 257 h 1753"/>
                <a:gd name="T96" fmla="*/ 424 w 1754"/>
                <a:gd name="T97" fmla="*/ 126 h 1753"/>
                <a:gd name="T98" fmla="*/ 611 w 1754"/>
                <a:gd name="T99" fmla="*/ 41 h 1753"/>
                <a:gd name="T100" fmla="*/ 810 w 1754"/>
                <a:gd name="T101" fmla="*/ 3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54" h="1753">
                  <a:moveTo>
                    <a:pt x="878" y="168"/>
                  </a:moveTo>
                  <a:lnTo>
                    <a:pt x="817" y="170"/>
                  </a:lnTo>
                  <a:lnTo>
                    <a:pt x="756" y="177"/>
                  </a:lnTo>
                  <a:lnTo>
                    <a:pt x="697" y="190"/>
                  </a:lnTo>
                  <a:lnTo>
                    <a:pt x="638" y="208"/>
                  </a:lnTo>
                  <a:lnTo>
                    <a:pt x="582" y="232"/>
                  </a:lnTo>
                  <a:lnTo>
                    <a:pt x="527" y="259"/>
                  </a:lnTo>
                  <a:lnTo>
                    <a:pt x="474" y="293"/>
                  </a:lnTo>
                  <a:lnTo>
                    <a:pt x="424" y="332"/>
                  </a:lnTo>
                  <a:lnTo>
                    <a:pt x="376" y="375"/>
                  </a:lnTo>
                  <a:lnTo>
                    <a:pt x="333" y="421"/>
                  </a:lnTo>
                  <a:lnTo>
                    <a:pt x="295" y="471"/>
                  </a:lnTo>
                  <a:lnTo>
                    <a:pt x="262" y="522"/>
                  </a:lnTo>
                  <a:lnTo>
                    <a:pt x="233" y="577"/>
                  </a:lnTo>
                  <a:lnTo>
                    <a:pt x="210" y="634"/>
                  </a:lnTo>
                  <a:lnTo>
                    <a:pt x="192" y="692"/>
                  </a:lnTo>
                  <a:lnTo>
                    <a:pt x="179" y="753"/>
                  </a:lnTo>
                  <a:lnTo>
                    <a:pt x="170" y="815"/>
                  </a:lnTo>
                  <a:lnTo>
                    <a:pt x="167" y="876"/>
                  </a:lnTo>
                  <a:lnTo>
                    <a:pt x="170" y="939"/>
                  </a:lnTo>
                  <a:lnTo>
                    <a:pt x="179" y="1001"/>
                  </a:lnTo>
                  <a:lnTo>
                    <a:pt x="192" y="1061"/>
                  </a:lnTo>
                  <a:lnTo>
                    <a:pt x="210" y="1120"/>
                  </a:lnTo>
                  <a:lnTo>
                    <a:pt x="233" y="1176"/>
                  </a:lnTo>
                  <a:lnTo>
                    <a:pt x="262" y="1230"/>
                  </a:lnTo>
                  <a:lnTo>
                    <a:pt x="295" y="1283"/>
                  </a:lnTo>
                  <a:lnTo>
                    <a:pt x="333" y="1333"/>
                  </a:lnTo>
                  <a:lnTo>
                    <a:pt x="376" y="1378"/>
                  </a:lnTo>
                  <a:lnTo>
                    <a:pt x="424" y="1422"/>
                  </a:lnTo>
                  <a:lnTo>
                    <a:pt x="474" y="1460"/>
                  </a:lnTo>
                  <a:lnTo>
                    <a:pt x="527" y="1494"/>
                  </a:lnTo>
                  <a:lnTo>
                    <a:pt x="582" y="1522"/>
                  </a:lnTo>
                  <a:lnTo>
                    <a:pt x="638" y="1545"/>
                  </a:lnTo>
                  <a:lnTo>
                    <a:pt x="697" y="1563"/>
                  </a:lnTo>
                  <a:lnTo>
                    <a:pt x="756" y="1576"/>
                  </a:lnTo>
                  <a:lnTo>
                    <a:pt x="817" y="1584"/>
                  </a:lnTo>
                  <a:lnTo>
                    <a:pt x="878" y="1586"/>
                  </a:lnTo>
                  <a:lnTo>
                    <a:pt x="937" y="1584"/>
                  </a:lnTo>
                  <a:lnTo>
                    <a:pt x="998" y="1576"/>
                  </a:lnTo>
                  <a:lnTo>
                    <a:pt x="1057" y="1563"/>
                  </a:lnTo>
                  <a:lnTo>
                    <a:pt x="1116" y="1545"/>
                  </a:lnTo>
                  <a:lnTo>
                    <a:pt x="1172" y="1522"/>
                  </a:lnTo>
                  <a:lnTo>
                    <a:pt x="1228" y="1494"/>
                  </a:lnTo>
                  <a:lnTo>
                    <a:pt x="1281" y="1460"/>
                  </a:lnTo>
                  <a:lnTo>
                    <a:pt x="1331" y="1422"/>
                  </a:lnTo>
                  <a:lnTo>
                    <a:pt x="1379" y="1378"/>
                  </a:lnTo>
                  <a:lnTo>
                    <a:pt x="1421" y="1333"/>
                  </a:lnTo>
                  <a:lnTo>
                    <a:pt x="1460" y="1283"/>
                  </a:lnTo>
                  <a:lnTo>
                    <a:pt x="1492" y="1230"/>
                  </a:lnTo>
                  <a:lnTo>
                    <a:pt x="1521" y="1176"/>
                  </a:lnTo>
                  <a:lnTo>
                    <a:pt x="1545" y="1120"/>
                  </a:lnTo>
                  <a:lnTo>
                    <a:pt x="1563" y="1061"/>
                  </a:lnTo>
                  <a:lnTo>
                    <a:pt x="1575" y="1001"/>
                  </a:lnTo>
                  <a:lnTo>
                    <a:pt x="1584" y="939"/>
                  </a:lnTo>
                  <a:lnTo>
                    <a:pt x="1587" y="876"/>
                  </a:lnTo>
                  <a:lnTo>
                    <a:pt x="1584" y="815"/>
                  </a:lnTo>
                  <a:lnTo>
                    <a:pt x="1575" y="753"/>
                  </a:lnTo>
                  <a:lnTo>
                    <a:pt x="1563" y="692"/>
                  </a:lnTo>
                  <a:lnTo>
                    <a:pt x="1545" y="634"/>
                  </a:lnTo>
                  <a:lnTo>
                    <a:pt x="1521" y="577"/>
                  </a:lnTo>
                  <a:lnTo>
                    <a:pt x="1492" y="522"/>
                  </a:lnTo>
                  <a:lnTo>
                    <a:pt x="1460" y="471"/>
                  </a:lnTo>
                  <a:lnTo>
                    <a:pt x="1421" y="421"/>
                  </a:lnTo>
                  <a:lnTo>
                    <a:pt x="1379" y="375"/>
                  </a:lnTo>
                  <a:lnTo>
                    <a:pt x="1331" y="332"/>
                  </a:lnTo>
                  <a:lnTo>
                    <a:pt x="1281" y="293"/>
                  </a:lnTo>
                  <a:lnTo>
                    <a:pt x="1228" y="259"/>
                  </a:lnTo>
                  <a:lnTo>
                    <a:pt x="1172" y="232"/>
                  </a:lnTo>
                  <a:lnTo>
                    <a:pt x="1116" y="208"/>
                  </a:lnTo>
                  <a:lnTo>
                    <a:pt x="1057" y="190"/>
                  </a:lnTo>
                  <a:lnTo>
                    <a:pt x="998" y="177"/>
                  </a:lnTo>
                  <a:lnTo>
                    <a:pt x="937" y="170"/>
                  </a:lnTo>
                  <a:lnTo>
                    <a:pt x="878" y="168"/>
                  </a:lnTo>
                  <a:close/>
                  <a:moveTo>
                    <a:pt x="878" y="0"/>
                  </a:moveTo>
                  <a:lnTo>
                    <a:pt x="945" y="3"/>
                  </a:lnTo>
                  <a:lnTo>
                    <a:pt x="1012" y="11"/>
                  </a:lnTo>
                  <a:lnTo>
                    <a:pt x="1078" y="23"/>
                  </a:lnTo>
                  <a:lnTo>
                    <a:pt x="1144" y="41"/>
                  </a:lnTo>
                  <a:lnTo>
                    <a:pt x="1207" y="65"/>
                  </a:lnTo>
                  <a:lnTo>
                    <a:pt x="1270" y="92"/>
                  </a:lnTo>
                  <a:lnTo>
                    <a:pt x="1331" y="126"/>
                  </a:lnTo>
                  <a:lnTo>
                    <a:pt x="1388" y="165"/>
                  </a:lnTo>
                  <a:lnTo>
                    <a:pt x="1445" y="208"/>
                  </a:lnTo>
                  <a:lnTo>
                    <a:pt x="1497" y="257"/>
                  </a:lnTo>
                  <a:lnTo>
                    <a:pt x="1545" y="308"/>
                  </a:lnTo>
                  <a:lnTo>
                    <a:pt x="1587" y="363"/>
                  </a:lnTo>
                  <a:lnTo>
                    <a:pt x="1625" y="420"/>
                  </a:lnTo>
                  <a:lnTo>
                    <a:pt x="1659" y="480"/>
                  </a:lnTo>
                  <a:lnTo>
                    <a:pt x="1688" y="541"/>
                  </a:lnTo>
                  <a:lnTo>
                    <a:pt x="1712" y="605"/>
                  </a:lnTo>
                  <a:lnTo>
                    <a:pt x="1730" y="671"/>
                  </a:lnTo>
                  <a:lnTo>
                    <a:pt x="1744" y="738"/>
                  </a:lnTo>
                  <a:lnTo>
                    <a:pt x="1751" y="807"/>
                  </a:lnTo>
                  <a:lnTo>
                    <a:pt x="1754" y="876"/>
                  </a:lnTo>
                  <a:lnTo>
                    <a:pt x="1751" y="947"/>
                  </a:lnTo>
                  <a:lnTo>
                    <a:pt x="1744" y="1016"/>
                  </a:lnTo>
                  <a:lnTo>
                    <a:pt x="1730" y="1083"/>
                  </a:lnTo>
                  <a:lnTo>
                    <a:pt x="1712" y="1149"/>
                  </a:lnTo>
                  <a:lnTo>
                    <a:pt x="1688" y="1212"/>
                  </a:lnTo>
                  <a:lnTo>
                    <a:pt x="1659" y="1274"/>
                  </a:lnTo>
                  <a:lnTo>
                    <a:pt x="1625" y="1334"/>
                  </a:lnTo>
                  <a:lnTo>
                    <a:pt x="1587" y="1391"/>
                  </a:lnTo>
                  <a:lnTo>
                    <a:pt x="1545" y="1445"/>
                  </a:lnTo>
                  <a:lnTo>
                    <a:pt x="1497" y="1496"/>
                  </a:lnTo>
                  <a:lnTo>
                    <a:pt x="1445" y="1545"/>
                  </a:lnTo>
                  <a:lnTo>
                    <a:pt x="1388" y="1589"/>
                  </a:lnTo>
                  <a:lnTo>
                    <a:pt x="1331" y="1627"/>
                  </a:lnTo>
                  <a:lnTo>
                    <a:pt x="1270" y="1661"/>
                  </a:lnTo>
                  <a:lnTo>
                    <a:pt x="1207" y="1689"/>
                  </a:lnTo>
                  <a:lnTo>
                    <a:pt x="1144" y="1712"/>
                  </a:lnTo>
                  <a:lnTo>
                    <a:pt x="1078" y="1730"/>
                  </a:lnTo>
                  <a:lnTo>
                    <a:pt x="1012" y="1743"/>
                  </a:lnTo>
                  <a:lnTo>
                    <a:pt x="945" y="1751"/>
                  </a:lnTo>
                  <a:lnTo>
                    <a:pt x="878" y="1753"/>
                  </a:lnTo>
                  <a:lnTo>
                    <a:pt x="810" y="1751"/>
                  </a:lnTo>
                  <a:lnTo>
                    <a:pt x="743" y="1743"/>
                  </a:lnTo>
                  <a:lnTo>
                    <a:pt x="677" y="1730"/>
                  </a:lnTo>
                  <a:lnTo>
                    <a:pt x="611" y="1712"/>
                  </a:lnTo>
                  <a:lnTo>
                    <a:pt x="547" y="1689"/>
                  </a:lnTo>
                  <a:lnTo>
                    <a:pt x="484" y="1661"/>
                  </a:lnTo>
                  <a:lnTo>
                    <a:pt x="424" y="1627"/>
                  </a:lnTo>
                  <a:lnTo>
                    <a:pt x="366" y="1589"/>
                  </a:lnTo>
                  <a:lnTo>
                    <a:pt x="310" y="1545"/>
                  </a:lnTo>
                  <a:lnTo>
                    <a:pt x="258" y="1496"/>
                  </a:lnTo>
                  <a:lnTo>
                    <a:pt x="210" y="1445"/>
                  </a:lnTo>
                  <a:lnTo>
                    <a:pt x="167" y="1391"/>
                  </a:lnTo>
                  <a:lnTo>
                    <a:pt x="129" y="1334"/>
                  </a:lnTo>
                  <a:lnTo>
                    <a:pt x="95" y="1274"/>
                  </a:lnTo>
                  <a:lnTo>
                    <a:pt x="66" y="1212"/>
                  </a:lnTo>
                  <a:lnTo>
                    <a:pt x="43" y="1149"/>
                  </a:lnTo>
                  <a:lnTo>
                    <a:pt x="25" y="1083"/>
                  </a:lnTo>
                  <a:lnTo>
                    <a:pt x="11" y="1016"/>
                  </a:lnTo>
                  <a:lnTo>
                    <a:pt x="3" y="947"/>
                  </a:lnTo>
                  <a:lnTo>
                    <a:pt x="0" y="876"/>
                  </a:lnTo>
                  <a:lnTo>
                    <a:pt x="3" y="807"/>
                  </a:lnTo>
                  <a:lnTo>
                    <a:pt x="11" y="738"/>
                  </a:lnTo>
                  <a:lnTo>
                    <a:pt x="25" y="671"/>
                  </a:lnTo>
                  <a:lnTo>
                    <a:pt x="43" y="605"/>
                  </a:lnTo>
                  <a:lnTo>
                    <a:pt x="66" y="541"/>
                  </a:lnTo>
                  <a:lnTo>
                    <a:pt x="95" y="480"/>
                  </a:lnTo>
                  <a:lnTo>
                    <a:pt x="129" y="420"/>
                  </a:lnTo>
                  <a:lnTo>
                    <a:pt x="167" y="363"/>
                  </a:lnTo>
                  <a:lnTo>
                    <a:pt x="210" y="308"/>
                  </a:lnTo>
                  <a:lnTo>
                    <a:pt x="258" y="257"/>
                  </a:lnTo>
                  <a:lnTo>
                    <a:pt x="310" y="208"/>
                  </a:lnTo>
                  <a:lnTo>
                    <a:pt x="366" y="165"/>
                  </a:lnTo>
                  <a:lnTo>
                    <a:pt x="424" y="126"/>
                  </a:lnTo>
                  <a:lnTo>
                    <a:pt x="484" y="92"/>
                  </a:lnTo>
                  <a:lnTo>
                    <a:pt x="547" y="65"/>
                  </a:lnTo>
                  <a:lnTo>
                    <a:pt x="611" y="41"/>
                  </a:lnTo>
                  <a:lnTo>
                    <a:pt x="677" y="23"/>
                  </a:lnTo>
                  <a:lnTo>
                    <a:pt x="743" y="11"/>
                  </a:lnTo>
                  <a:lnTo>
                    <a:pt x="810" y="3"/>
                  </a:lnTo>
                  <a:lnTo>
                    <a:pt x="8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Freeform 83">
              <a:extLst>
                <a:ext uri="{FF2B5EF4-FFF2-40B4-BE49-F238E27FC236}">
                  <a16:creationId xmlns:a16="http://schemas.microsoft.com/office/drawing/2014/main" id="{F8031E64-CF02-B293-F449-8C4DA1D0A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500" y="2105025"/>
              <a:ext cx="112713" cy="26987"/>
            </a:xfrm>
            <a:custGeom>
              <a:avLst/>
              <a:gdLst>
                <a:gd name="T0" fmla="*/ 84 w 714"/>
                <a:gd name="T1" fmla="*/ 0 h 167"/>
                <a:gd name="T2" fmla="*/ 630 w 714"/>
                <a:gd name="T3" fmla="*/ 0 h 167"/>
                <a:gd name="T4" fmla="*/ 652 w 714"/>
                <a:gd name="T5" fmla="*/ 4 h 167"/>
                <a:gd name="T6" fmla="*/ 673 w 714"/>
                <a:gd name="T7" fmla="*/ 12 h 167"/>
                <a:gd name="T8" fmla="*/ 690 w 714"/>
                <a:gd name="T9" fmla="*/ 25 h 167"/>
                <a:gd name="T10" fmla="*/ 702 w 714"/>
                <a:gd name="T11" fmla="*/ 42 h 167"/>
                <a:gd name="T12" fmla="*/ 711 w 714"/>
                <a:gd name="T13" fmla="*/ 62 h 167"/>
                <a:gd name="T14" fmla="*/ 714 w 714"/>
                <a:gd name="T15" fmla="*/ 83 h 167"/>
                <a:gd name="T16" fmla="*/ 711 w 714"/>
                <a:gd name="T17" fmla="*/ 106 h 167"/>
                <a:gd name="T18" fmla="*/ 702 w 714"/>
                <a:gd name="T19" fmla="*/ 126 h 167"/>
                <a:gd name="T20" fmla="*/ 690 w 714"/>
                <a:gd name="T21" fmla="*/ 143 h 167"/>
                <a:gd name="T22" fmla="*/ 673 w 714"/>
                <a:gd name="T23" fmla="*/ 156 h 167"/>
                <a:gd name="T24" fmla="*/ 652 w 714"/>
                <a:gd name="T25" fmla="*/ 164 h 167"/>
                <a:gd name="T26" fmla="*/ 630 w 714"/>
                <a:gd name="T27" fmla="*/ 167 h 167"/>
                <a:gd name="T28" fmla="*/ 84 w 714"/>
                <a:gd name="T29" fmla="*/ 167 h 167"/>
                <a:gd name="T30" fmla="*/ 62 w 714"/>
                <a:gd name="T31" fmla="*/ 164 h 167"/>
                <a:gd name="T32" fmla="*/ 42 w 714"/>
                <a:gd name="T33" fmla="*/ 156 h 167"/>
                <a:gd name="T34" fmla="*/ 25 w 714"/>
                <a:gd name="T35" fmla="*/ 143 h 167"/>
                <a:gd name="T36" fmla="*/ 12 w 714"/>
                <a:gd name="T37" fmla="*/ 126 h 167"/>
                <a:gd name="T38" fmla="*/ 4 w 714"/>
                <a:gd name="T39" fmla="*/ 106 h 167"/>
                <a:gd name="T40" fmla="*/ 0 w 714"/>
                <a:gd name="T41" fmla="*/ 83 h 167"/>
                <a:gd name="T42" fmla="*/ 4 w 714"/>
                <a:gd name="T43" fmla="*/ 62 h 167"/>
                <a:gd name="T44" fmla="*/ 12 w 714"/>
                <a:gd name="T45" fmla="*/ 42 h 167"/>
                <a:gd name="T46" fmla="*/ 25 w 714"/>
                <a:gd name="T47" fmla="*/ 25 h 167"/>
                <a:gd name="T48" fmla="*/ 42 w 714"/>
                <a:gd name="T49" fmla="*/ 12 h 167"/>
                <a:gd name="T50" fmla="*/ 62 w 714"/>
                <a:gd name="T51" fmla="*/ 4 h 167"/>
                <a:gd name="T52" fmla="*/ 84 w 714"/>
                <a:gd name="T5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14" h="167">
                  <a:moveTo>
                    <a:pt x="84" y="0"/>
                  </a:moveTo>
                  <a:lnTo>
                    <a:pt x="630" y="0"/>
                  </a:lnTo>
                  <a:lnTo>
                    <a:pt x="652" y="4"/>
                  </a:lnTo>
                  <a:lnTo>
                    <a:pt x="673" y="12"/>
                  </a:lnTo>
                  <a:lnTo>
                    <a:pt x="690" y="25"/>
                  </a:lnTo>
                  <a:lnTo>
                    <a:pt x="702" y="42"/>
                  </a:lnTo>
                  <a:lnTo>
                    <a:pt x="711" y="62"/>
                  </a:lnTo>
                  <a:lnTo>
                    <a:pt x="714" y="83"/>
                  </a:lnTo>
                  <a:lnTo>
                    <a:pt x="711" y="106"/>
                  </a:lnTo>
                  <a:lnTo>
                    <a:pt x="702" y="126"/>
                  </a:lnTo>
                  <a:lnTo>
                    <a:pt x="690" y="143"/>
                  </a:lnTo>
                  <a:lnTo>
                    <a:pt x="673" y="156"/>
                  </a:lnTo>
                  <a:lnTo>
                    <a:pt x="652" y="164"/>
                  </a:lnTo>
                  <a:lnTo>
                    <a:pt x="630" y="167"/>
                  </a:lnTo>
                  <a:lnTo>
                    <a:pt x="84" y="167"/>
                  </a:lnTo>
                  <a:lnTo>
                    <a:pt x="62" y="164"/>
                  </a:lnTo>
                  <a:lnTo>
                    <a:pt x="42" y="156"/>
                  </a:lnTo>
                  <a:lnTo>
                    <a:pt x="25" y="143"/>
                  </a:lnTo>
                  <a:lnTo>
                    <a:pt x="12" y="126"/>
                  </a:lnTo>
                  <a:lnTo>
                    <a:pt x="4" y="106"/>
                  </a:lnTo>
                  <a:lnTo>
                    <a:pt x="0" y="83"/>
                  </a:lnTo>
                  <a:lnTo>
                    <a:pt x="4" y="62"/>
                  </a:lnTo>
                  <a:lnTo>
                    <a:pt x="12" y="42"/>
                  </a:lnTo>
                  <a:lnTo>
                    <a:pt x="25" y="25"/>
                  </a:lnTo>
                  <a:lnTo>
                    <a:pt x="42" y="12"/>
                  </a:lnTo>
                  <a:lnTo>
                    <a:pt x="62" y="4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8F9D2EBE-6B68-690B-2DF7-3CA8991703DC}"/>
              </a:ext>
            </a:extLst>
          </p:cNvPr>
          <p:cNvGrpSpPr/>
          <p:nvPr userDrawn="1"/>
        </p:nvGrpSpPr>
        <p:grpSpPr>
          <a:xfrm>
            <a:off x="2786996" y="3943268"/>
            <a:ext cx="370403" cy="835872"/>
            <a:chOff x="6296025" y="4225925"/>
            <a:chExt cx="581025" cy="569913"/>
          </a:xfrm>
          <a:solidFill>
            <a:schemeClr val="tx1"/>
          </a:solidFill>
        </p:grpSpPr>
        <p:sp>
          <p:nvSpPr>
            <p:cNvPr id="98" name="Freeform 294">
              <a:extLst>
                <a:ext uri="{FF2B5EF4-FFF2-40B4-BE49-F238E27FC236}">
                  <a16:creationId xmlns:a16="http://schemas.microsoft.com/office/drawing/2014/main" id="{508D53ED-48A5-2A38-6AF4-C9A345EC23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9363" y="4225925"/>
              <a:ext cx="514350" cy="490538"/>
            </a:xfrm>
            <a:custGeom>
              <a:avLst/>
              <a:gdLst>
                <a:gd name="T0" fmla="*/ 1592 w 3236"/>
                <a:gd name="T1" fmla="*/ 199 h 3086"/>
                <a:gd name="T2" fmla="*/ 1200 w 3236"/>
                <a:gd name="T3" fmla="*/ 969 h 3086"/>
                <a:gd name="T4" fmla="*/ 1099 w 3236"/>
                <a:gd name="T5" fmla="*/ 1053 h 3086"/>
                <a:gd name="T6" fmla="*/ 219 w 3236"/>
                <a:gd name="T7" fmla="*/ 1192 h 3086"/>
                <a:gd name="T8" fmla="*/ 195 w 3236"/>
                <a:gd name="T9" fmla="*/ 1221 h 3086"/>
                <a:gd name="T10" fmla="*/ 198 w 3236"/>
                <a:gd name="T11" fmla="*/ 1258 h 3086"/>
                <a:gd name="T12" fmla="*/ 827 w 3236"/>
                <a:gd name="T13" fmla="*/ 1884 h 3086"/>
                <a:gd name="T14" fmla="*/ 859 w 3236"/>
                <a:gd name="T15" fmla="*/ 2011 h 3086"/>
                <a:gd name="T16" fmla="*/ 722 w 3236"/>
                <a:gd name="T17" fmla="*/ 2864 h 3086"/>
                <a:gd name="T18" fmla="*/ 744 w 3236"/>
                <a:gd name="T19" fmla="*/ 2888 h 3086"/>
                <a:gd name="T20" fmla="*/ 790 w 3236"/>
                <a:gd name="T21" fmla="*/ 2888 h 3086"/>
                <a:gd name="T22" fmla="*/ 1618 w 3236"/>
                <a:gd name="T23" fmla="*/ 2486 h 3086"/>
                <a:gd name="T24" fmla="*/ 2446 w 3236"/>
                <a:gd name="T25" fmla="*/ 2888 h 3086"/>
                <a:gd name="T26" fmla="*/ 2492 w 3236"/>
                <a:gd name="T27" fmla="*/ 2888 h 3086"/>
                <a:gd name="T28" fmla="*/ 2514 w 3236"/>
                <a:gd name="T29" fmla="*/ 2864 h 3086"/>
                <a:gd name="T30" fmla="*/ 2377 w 3236"/>
                <a:gd name="T31" fmla="*/ 2011 h 3086"/>
                <a:gd name="T32" fmla="*/ 2409 w 3236"/>
                <a:gd name="T33" fmla="*/ 1884 h 3086"/>
                <a:gd name="T34" fmla="*/ 3038 w 3236"/>
                <a:gd name="T35" fmla="*/ 1258 h 3086"/>
                <a:gd name="T36" fmla="*/ 3041 w 3236"/>
                <a:gd name="T37" fmla="*/ 1221 h 3086"/>
                <a:gd name="T38" fmla="*/ 3017 w 3236"/>
                <a:gd name="T39" fmla="*/ 1192 h 3086"/>
                <a:gd name="T40" fmla="*/ 2137 w 3236"/>
                <a:gd name="T41" fmla="*/ 1053 h 3086"/>
                <a:gd name="T42" fmla="*/ 2036 w 3236"/>
                <a:gd name="T43" fmla="*/ 970 h 3086"/>
                <a:gd name="T44" fmla="*/ 1653 w 3236"/>
                <a:gd name="T45" fmla="*/ 207 h 3086"/>
                <a:gd name="T46" fmla="*/ 1618 w 3236"/>
                <a:gd name="T47" fmla="*/ 192 h 3086"/>
                <a:gd name="T48" fmla="*/ 1717 w 3236"/>
                <a:gd name="T49" fmla="*/ 20 h 3086"/>
                <a:gd name="T50" fmla="*/ 1818 w 3236"/>
                <a:gd name="T51" fmla="*/ 104 h 3086"/>
                <a:gd name="T52" fmla="*/ 2214 w 3236"/>
                <a:gd name="T53" fmla="*/ 878 h 3086"/>
                <a:gd name="T54" fmla="*/ 3103 w 3236"/>
                <a:gd name="T55" fmla="*/ 1021 h 3086"/>
                <a:gd name="T56" fmla="*/ 3210 w 3236"/>
                <a:gd name="T57" fmla="*/ 1125 h 3086"/>
                <a:gd name="T58" fmla="*/ 3235 w 3236"/>
                <a:gd name="T59" fmla="*/ 1260 h 3086"/>
                <a:gd name="T60" fmla="*/ 3186 w 3236"/>
                <a:gd name="T61" fmla="*/ 1382 h 3086"/>
                <a:gd name="T62" fmla="*/ 2570 w 3236"/>
                <a:gd name="T63" fmla="*/ 1996 h 3086"/>
                <a:gd name="T64" fmla="*/ 2709 w 3236"/>
                <a:gd name="T65" fmla="*/ 2872 h 3086"/>
                <a:gd name="T66" fmla="*/ 2659 w 3236"/>
                <a:gd name="T67" fmla="*/ 2994 h 3086"/>
                <a:gd name="T68" fmla="*/ 2543 w 3236"/>
                <a:gd name="T69" fmla="*/ 3074 h 3086"/>
                <a:gd name="T70" fmla="*/ 2393 w 3236"/>
                <a:gd name="T71" fmla="*/ 3074 h 3086"/>
                <a:gd name="T72" fmla="*/ 1610 w 3236"/>
                <a:gd name="T73" fmla="*/ 2679 h 3086"/>
                <a:gd name="T74" fmla="*/ 806 w 3236"/>
                <a:gd name="T75" fmla="*/ 3083 h 3086"/>
                <a:gd name="T76" fmla="*/ 659 w 3236"/>
                <a:gd name="T77" fmla="*/ 3060 h 3086"/>
                <a:gd name="T78" fmla="*/ 558 w 3236"/>
                <a:gd name="T79" fmla="*/ 2966 h 3086"/>
                <a:gd name="T80" fmla="*/ 526 w 3236"/>
                <a:gd name="T81" fmla="*/ 2839 h 3086"/>
                <a:gd name="T82" fmla="*/ 661 w 3236"/>
                <a:gd name="T83" fmla="*/ 1982 h 3086"/>
                <a:gd name="T84" fmla="*/ 31 w 3236"/>
                <a:gd name="T85" fmla="*/ 1354 h 3086"/>
                <a:gd name="T86" fmla="*/ 0 w 3236"/>
                <a:gd name="T87" fmla="*/ 1227 h 3086"/>
                <a:gd name="T88" fmla="*/ 46 w 3236"/>
                <a:gd name="T89" fmla="*/ 1093 h 3086"/>
                <a:gd name="T90" fmla="*/ 168 w 3236"/>
                <a:gd name="T91" fmla="*/ 1007 h 3086"/>
                <a:gd name="T92" fmla="*/ 1035 w 3236"/>
                <a:gd name="T93" fmla="*/ 869 h 3086"/>
                <a:gd name="T94" fmla="*/ 1439 w 3236"/>
                <a:gd name="T95" fmla="*/ 78 h 3086"/>
                <a:gd name="T96" fmla="*/ 1551 w 3236"/>
                <a:gd name="T97" fmla="*/ 9 h 3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36" h="3086">
                  <a:moveTo>
                    <a:pt x="1618" y="192"/>
                  </a:moveTo>
                  <a:lnTo>
                    <a:pt x="1611" y="192"/>
                  </a:lnTo>
                  <a:lnTo>
                    <a:pt x="1602" y="195"/>
                  </a:lnTo>
                  <a:lnTo>
                    <a:pt x="1592" y="199"/>
                  </a:lnTo>
                  <a:lnTo>
                    <a:pt x="1583" y="207"/>
                  </a:lnTo>
                  <a:lnTo>
                    <a:pt x="1575" y="219"/>
                  </a:lnTo>
                  <a:lnTo>
                    <a:pt x="1217" y="940"/>
                  </a:lnTo>
                  <a:lnTo>
                    <a:pt x="1200" y="969"/>
                  </a:lnTo>
                  <a:lnTo>
                    <a:pt x="1179" y="996"/>
                  </a:lnTo>
                  <a:lnTo>
                    <a:pt x="1156" y="1019"/>
                  </a:lnTo>
                  <a:lnTo>
                    <a:pt x="1128" y="1037"/>
                  </a:lnTo>
                  <a:lnTo>
                    <a:pt x="1099" y="1053"/>
                  </a:lnTo>
                  <a:lnTo>
                    <a:pt x="1068" y="1065"/>
                  </a:lnTo>
                  <a:lnTo>
                    <a:pt x="1035" y="1072"/>
                  </a:lnTo>
                  <a:lnTo>
                    <a:pt x="234" y="1188"/>
                  </a:lnTo>
                  <a:lnTo>
                    <a:pt x="219" y="1192"/>
                  </a:lnTo>
                  <a:lnTo>
                    <a:pt x="209" y="1199"/>
                  </a:lnTo>
                  <a:lnTo>
                    <a:pt x="203" y="1206"/>
                  </a:lnTo>
                  <a:lnTo>
                    <a:pt x="197" y="1214"/>
                  </a:lnTo>
                  <a:lnTo>
                    <a:pt x="195" y="1221"/>
                  </a:lnTo>
                  <a:lnTo>
                    <a:pt x="194" y="1227"/>
                  </a:lnTo>
                  <a:lnTo>
                    <a:pt x="193" y="1236"/>
                  </a:lnTo>
                  <a:lnTo>
                    <a:pt x="194" y="1247"/>
                  </a:lnTo>
                  <a:lnTo>
                    <a:pt x="198" y="1258"/>
                  </a:lnTo>
                  <a:lnTo>
                    <a:pt x="207" y="1269"/>
                  </a:lnTo>
                  <a:lnTo>
                    <a:pt x="787" y="1832"/>
                  </a:lnTo>
                  <a:lnTo>
                    <a:pt x="809" y="1856"/>
                  </a:lnTo>
                  <a:lnTo>
                    <a:pt x="827" y="1884"/>
                  </a:lnTo>
                  <a:lnTo>
                    <a:pt x="843" y="1913"/>
                  </a:lnTo>
                  <a:lnTo>
                    <a:pt x="853" y="1945"/>
                  </a:lnTo>
                  <a:lnTo>
                    <a:pt x="858" y="1977"/>
                  </a:lnTo>
                  <a:lnTo>
                    <a:pt x="859" y="2011"/>
                  </a:lnTo>
                  <a:lnTo>
                    <a:pt x="856" y="2044"/>
                  </a:lnTo>
                  <a:lnTo>
                    <a:pt x="720" y="2837"/>
                  </a:lnTo>
                  <a:lnTo>
                    <a:pt x="719" y="2852"/>
                  </a:lnTo>
                  <a:lnTo>
                    <a:pt x="722" y="2864"/>
                  </a:lnTo>
                  <a:lnTo>
                    <a:pt x="727" y="2873"/>
                  </a:lnTo>
                  <a:lnTo>
                    <a:pt x="733" y="2880"/>
                  </a:lnTo>
                  <a:lnTo>
                    <a:pt x="738" y="2884"/>
                  </a:lnTo>
                  <a:lnTo>
                    <a:pt x="744" y="2888"/>
                  </a:lnTo>
                  <a:lnTo>
                    <a:pt x="753" y="2892"/>
                  </a:lnTo>
                  <a:lnTo>
                    <a:pt x="763" y="2893"/>
                  </a:lnTo>
                  <a:lnTo>
                    <a:pt x="775" y="2893"/>
                  </a:lnTo>
                  <a:lnTo>
                    <a:pt x="790" y="2888"/>
                  </a:lnTo>
                  <a:lnTo>
                    <a:pt x="1506" y="2514"/>
                  </a:lnTo>
                  <a:lnTo>
                    <a:pt x="1541" y="2498"/>
                  </a:lnTo>
                  <a:lnTo>
                    <a:pt x="1579" y="2489"/>
                  </a:lnTo>
                  <a:lnTo>
                    <a:pt x="1618" y="2486"/>
                  </a:lnTo>
                  <a:lnTo>
                    <a:pt x="1657" y="2489"/>
                  </a:lnTo>
                  <a:lnTo>
                    <a:pt x="1695" y="2498"/>
                  </a:lnTo>
                  <a:lnTo>
                    <a:pt x="1730" y="2514"/>
                  </a:lnTo>
                  <a:lnTo>
                    <a:pt x="2446" y="2888"/>
                  </a:lnTo>
                  <a:lnTo>
                    <a:pt x="2461" y="2893"/>
                  </a:lnTo>
                  <a:lnTo>
                    <a:pt x="2473" y="2894"/>
                  </a:lnTo>
                  <a:lnTo>
                    <a:pt x="2483" y="2892"/>
                  </a:lnTo>
                  <a:lnTo>
                    <a:pt x="2492" y="2888"/>
                  </a:lnTo>
                  <a:lnTo>
                    <a:pt x="2498" y="2884"/>
                  </a:lnTo>
                  <a:lnTo>
                    <a:pt x="2503" y="2880"/>
                  </a:lnTo>
                  <a:lnTo>
                    <a:pt x="2509" y="2873"/>
                  </a:lnTo>
                  <a:lnTo>
                    <a:pt x="2514" y="2864"/>
                  </a:lnTo>
                  <a:lnTo>
                    <a:pt x="2517" y="2852"/>
                  </a:lnTo>
                  <a:lnTo>
                    <a:pt x="2516" y="2838"/>
                  </a:lnTo>
                  <a:lnTo>
                    <a:pt x="2380" y="2044"/>
                  </a:lnTo>
                  <a:lnTo>
                    <a:pt x="2377" y="2011"/>
                  </a:lnTo>
                  <a:lnTo>
                    <a:pt x="2378" y="1977"/>
                  </a:lnTo>
                  <a:lnTo>
                    <a:pt x="2383" y="1945"/>
                  </a:lnTo>
                  <a:lnTo>
                    <a:pt x="2394" y="1913"/>
                  </a:lnTo>
                  <a:lnTo>
                    <a:pt x="2409" y="1884"/>
                  </a:lnTo>
                  <a:lnTo>
                    <a:pt x="2427" y="1856"/>
                  </a:lnTo>
                  <a:lnTo>
                    <a:pt x="2450" y="1832"/>
                  </a:lnTo>
                  <a:lnTo>
                    <a:pt x="3029" y="1269"/>
                  </a:lnTo>
                  <a:lnTo>
                    <a:pt x="3038" y="1258"/>
                  </a:lnTo>
                  <a:lnTo>
                    <a:pt x="3042" y="1247"/>
                  </a:lnTo>
                  <a:lnTo>
                    <a:pt x="3043" y="1236"/>
                  </a:lnTo>
                  <a:lnTo>
                    <a:pt x="3043" y="1227"/>
                  </a:lnTo>
                  <a:lnTo>
                    <a:pt x="3041" y="1221"/>
                  </a:lnTo>
                  <a:lnTo>
                    <a:pt x="3039" y="1214"/>
                  </a:lnTo>
                  <a:lnTo>
                    <a:pt x="3034" y="1206"/>
                  </a:lnTo>
                  <a:lnTo>
                    <a:pt x="3027" y="1199"/>
                  </a:lnTo>
                  <a:lnTo>
                    <a:pt x="3017" y="1192"/>
                  </a:lnTo>
                  <a:lnTo>
                    <a:pt x="3002" y="1188"/>
                  </a:lnTo>
                  <a:lnTo>
                    <a:pt x="2201" y="1072"/>
                  </a:lnTo>
                  <a:lnTo>
                    <a:pt x="2168" y="1065"/>
                  </a:lnTo>
                  <a:lnTo>
                    <a:pt x="2137" y="1053"/>
                  </a:lnTo>
                  <a:lnTo>
                    <a:pt x="2108" y="1037"/>
                  </a:lnTo>
                  <a:lnTo>
                    <a:pt x="2080" y="1019"/>
                  </a:lnTo>
                  <a:lnTo>
                    <a:pt x="2057" y="996"/>
                  </a:lnTo>
                  <a:lnTo>
                    <a:pt x="2036" y="970"/>
                  </a:lnTo>
                  <a:lnTo>
                    <a:pt x="2019" y="940"/>
                  </a:lnTo>
                  <a:lnTo>
                    <a:pt x="1661" y="219"/>
                  </a:lnTo>
                  <a:lnTo>
                    <a:pt x="1661" y="219"/>
                  </a:lnTo>
                  <a:lnTo>
                    <a:pt x="1653" y="207"/>
                  </a:lnTo>
                  <a:lnTo>
                    <a:pt x="1644" y="199"/>
                  </a:lnTo>
                  <a:lnTo>
                    <a:pt x="1634" y="195"/>
                  </a:lnTo>
                  <a:lnTo>
                    <a:pt x="1625" y="192"/>
                  </a:lnTo>
                  <a:lnTo>
                    <a:pt x="1618" y="192"/>
                  </a:lnTo>
                  <a:close/>
                  <a:moveTo>
                    <a:pt x="1618" y="0"/>
                  </a:moveTo>
                  <a:lnTo>
                    <a:pt x="1652" y="3"/>
                  </a:lnTo>
                  <a:lnTo>
                    <a:pt x="1686" y="9"/>
                  </a:lnTo>
                  <a:lnTo>
                    <a:pt x="1717" y="20"/>
                  </a:lnTo>
                  <a:lnTo>
                    <a:pt x="1746" y="36"/>
                  </a:lnTo>
                  <a:lnTo>
                    <a:pt x="1772" y="56"/>
                  </a:lnTo>
                  <a:lnTo>
                    <a:pt x="1797" y="78"/>
                  </a:lnTo>
                  <a:lnTo>
                    <a:pt x="1818" y="104"/>
                  </a:lnTo>
                  <a:lnTo>
                    <a:pt x="1834" y="134"/>
                  </a:lnTo>
                  <a:lnTo>
                    <a:pt x="2193" y="855"/>
                  </a:lnTo>
                  <a:lnTo>
                    <a:pt x="2201" y="869"/>
                  </a:lnTo>
                  <a:lnTo>
                    <a:pt x="2214" y="878"/>
                  </a:lnTo>
                  <a:lnTo>
                    <a:pt x="2229" y="882"/>
                  </a:lnTo>
                  <a:lnTo>
                    <a:pt x="3030" y="998"/>
                  </a:lnTo>
                  <a:lnTo>
                    <a:pt x="3068" y="1007"/>
                  </a:lnTo>
                  <a:lnTo>
                    <a:pt x="3103" y="1021"/>
                  </a:lnTo>
                  <a:lnTo>
                    <a:pt x="3136" y="1040"/>
                  </a:lnTo>
                  <a:lnTo>
                    <a:pt x="3165" y="1064"/>
                  </a:lnTo>
                  <a:lnTo>
                    <a:pt x="3190" y="1093"/>
                  </a:lnTo>
                  <a:lnTo>
                    <a:pt x="3210" y="1125"/>
                  </a:lnTo>
                  <a:lnTo>
                    <a:pt x="3225" y="1161"/>
                  </a:lnTo>
                  <a:lnTo>
                    <a:pt x="3233" y="1194"/>
                  </a:lnTo>
                  <a:lnTo>
                    <a:pt x="3236" y="1227"/>
                  </a:lnTo>
                  <a:lnTo>
                    <a:pt x="3235" y="1260"/>
                  </a:lnTo>
                  <a:lnTo>
                    <a:pt x="3230" y="1292"/>
                  </a:lnTo>
                  <a:lnTo>
                    <a:pt x="3220" y="1324"/>
                  </a:lnTo>
                  <a:lnTo>
                    <a:pt x="3205" y="1354"/>
                  </a:lnTo>
                  <a:lnTo>
                    <a:pt x="3186" y="1382"/>
                  </a:lnTo>
                  <a:lnTo>
                    <a:pt x="3164" y="1407"/>
                  </a:lnTo>
                  <a:lnTo>
                    <a:pt x="2584" y="1969"/>
                  </a:lnTo>
                  <a:lnTo>
                    <a:pt x="2575" y="1982"/>
                  </a:lnTo>
                  <a:lnTo>
                    <a:pt x="2570" y="1996"/>
                  </a:lnTo>
                  <a:lnTo>
                    <a:pt x="2571" y="2012"/>
                  </a:lnTo>
                  <a:lnTo>
                    <a:pt x="2707" y="2805"/>
                  </a:lnTo>
                  <a:lnTo>
                    <a:pt x="2710" y="2839"/>
                  </a:lnTo>
                  <a:lnTo>
                    <a:pt x="2709" y="2872"/>
                  </a:lnTo>
                  <a:lnTo>
                    <a:pt x="2703" y="2905"/>
                  </a:lnTo>
                  <a:lnTo>
                    <a:pt x="2693" y="2936"/>
                  </a:lnTo>
                  <a:lnTo>
                    <a:pt x="2678" y="2966"/>
                  </a:lnTo>
                  <a:lnTo>
                    <a:pt x="2659" y="2994"/>
                  </a:lnTo>
                  <a:lnTo>
                    <a:pt x="2637" y="3018"/>
                  </a:lnTo>
                  <a:lnTo>
                    <a:pt x="2611" y="3040"/>
                  </a:lnTo>
                  <a:lnTo>
                    <a:pt x="2578" y="3060"/>
                  </a:lnTo>
                  <a:lnTo>
                    <a:pt x="2543" y="3074"/>
                  </a:lnTo>
                  <a:lnTo>
                    <a:pt x="2506" y="3083"/>
                  </a:lnTo>
                  <a:lnTo>
                    <a:pt x="2470" y="3086"/>
                  </a:lnTo>
                  <a:lnTo>
                    <a:pt x="2431" y="3083"/>
                  </a:lnTo>
                  <a:lnTo>
                    <a:pt x="2393" y="3074"/>
                  </a:lnTo>
                  <a:lnTo>
                    <a:pt x="2357" y="3058"/>
                  </a:lnTo>
                  <a:lnTo>
                    <a:pt x="1640" y="2684"/>
                  </a:lnTo>
                  <a:lnTo>
                    <a:pt x="1626" y="2679"/>
                  </a:lnTo>
                  <a:lnTo>
                    <a:pt x="1610" y="2679"/>
                  </a:lnTo>
                  <a:lnTo>
                    <a:pt x="1596" y="2684"/>
                  </a:lnTo>
                  <a:lnTo>
                    <a:pt x="879" y="3058"/>
                  </a:lnTo>
                  <a:lnTo>
                    <a:pt x="844" y="3073"/>
                  </a:lnTo>
                  <a:lnTo>
                    <a:pt x="806" y="3083"/>
                  </a:lnTo>
                  <a:lnTo>
                    <a:pt x="768" y="3086"/>
                  </a:lnTo>
                  <a:lnTo>
                    <a:pt x="731" y="3083"/>
                  </a:lnTo>
                  <a:lnTo>
                    <a:pt x="694" y="3074"/>
                  </a:lnTo>
                  <a:lnTo>
                    <a:pt x="659" y="3060"/>
                  </a:lnTo>
                  <a:lnTo>
                    <a:pt x="625" y="3040"/>
                  </a:lnTo>
                  <a:lnTo>
                    <a:pt x="599" y="3018"/>
                  </a:lnTo>
                  <a:lnTo>
                    <a:pt x="577" y="2994"/>
                  </a:lnTo>
                  <a:lnTo>
                    <a:pt x="558" y="2966"/>
                  </a:lnTo>
                  <a:lnTo>
                    <a:pt x="543" y="2936"/>
                  </a:lnTo>
                  <a:lnTo>
                    <a:pt x="533" y="2905"/>
                  </a:lnTo>
                  <a:lnTo>
                    <a:pt x="527" y="2872"/>
                  </a:lnTo>
                  <a:lnTo>
                    <a:pt x="526" y="2839"/>
                  </a:lnTo>
                  <a:lnTo>
                    <a:pt x="529" y="2805"/>
                  </a:lnTo>
                  <a:lnTo>
                    <a:pt x="666" y="2012"/>
                  </a:lnTo>
                  <a:lnTo>
                    <a:pt x="666" y="1996"/>
                  </a:lnTo>
                  <a:lnTo>
                    <a:pt x="661" y="1982"/>
                  </a:lnTo>
                  <a:lnTo>
                    <a:pt x="652" y="1969"/>
                  </a:lnTo>
                  <a:lnTo>
                    <a:pt x="73" y="1407"/>
                  </a:lnTo>
                  <a:lnTo>
                    <a:pt x="50" y="1382"/>
                  </a:lnTo>
                  <a:lnTo>
                    <a:pt x="31" y="1354"/>
                  </a:lnTo>
                  <a:lnTo>
                    <a:pt x="16" y="1324"/>
                  </a:lnTo>
                  <a:lnTo>
                    <a:pt x="6" y="1292"/>
                  </a:lnTo>
                  <a:lnTo>
                    <a:pt x="1" y="1260"/>
                  </a:lnTo>
                  <a:lnTo>
                    <a:pt x="0" y="1227"/>
                  </a:lnTo>
                  <a:lnTo>
                    <a:pt x="3" y="1194"/>
                  </a:lnTo>
                  <a:lnTo>
                    <a:pt x="11" y="1161"/>
                  </a:lnTo>
                  <a:lnTo>
                    <a:pt x="26" y="1125"/>
                  </a:lnTo>
                  <a:lnTo>
                    <a:pt x="46" y="1093"/>
                  </a:lnTo>
                  <a:lnTo>
                    <a:pt x="71" y="1064"/>
                  </a:lnTo>
                  <a:lnTo>
                    <a:pt x="100" y="1040"/>
                  </a:lnTo>
                  <a:lnTo>
                    <a:pt x="133" y="1021"/>
                  </a:lnTo>
                  <a:lnTo>
                    <a:pt x="168" y="1007"/>
                  </a:lnTo>
                  <a:lnTo>
                    <a:pt x="206" y="998"/>
                  </a:lnTo>
                  <a:lnTo>
                    <a:pt x="1007" y="882"/>
                  </a:lnTo>
                  <a:lnTo>
                    <a:pt x="1022" y="878"/>
                  </a:lnTo>
                  <a:lnTo>
                    <a:pt x="1035" y="869"/>
                  </a:lnTo>
                  <a:lnTo>
                    <a:pt x="1043" y="855"/>
                  </a:lnTo>
                  <a:lnTo>
                    <a:pt x="1402" y="134"/>
                  </a:lnTo>
                  <a:lnTo>
                    <a:pt x="1418" y="104"/>
                  </a:lnTo>
                  <a:lnTo>
                    <a:pt x="1439" y="78"/>
                  </a:lnTo>
                  <a:lnTo>
                    <a:pt x="1464" y="56"/>
                  </a:lnTo>
                  <a:lnTo>
                    <a:pt x="1490" y="36"/>
                  </a:lnTo>
                  <a:lnTo>
                    <a:pt x="1519" y="20"/>
                  </a:lnTo>
                  <a:lnTo>
                    <a:pt x="1551" y="9"/>
                  </a:lnTo>
                  <a:lnTo>
                    <a:pt x="1584" y="3"/>
                  </a:lnTo>
                  <a:lnTo>
                    <a:pt x="16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reeform 295">
              <a:extLst>
                <a:ext uri="{FF2B5EF4-FFF2-40B4-BE49-F238E27FC236}">
                  <a16:creationId xmlns:a16="http://schemas.microsoft.com/office/drawing/2014/main" id="{374E1E6A-FD68-65E0-B86D-2C22EB6EF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4650" y="4244975"/>
              <a:ext cx="47625" cy="52388"/>
            </a:xfrm>
            <a:custGeom>
              <a:avLst/>
              <a:gdLst>
                <a:gd name="T0" fmla="*/ 195 w 296"/>
                <a:gd name="T1" fmla="*/ 0 h 332"/>
                <a:gd name="T2" fmla="*/ 216 w 296"/>
                <a:gd name="T3" fmla="*/ 1 h 332"/>
                <a:gd name="T4" fmla="*/ 236 w 296"/>
                <a:gd name="T5" fmla="*/ 8 h 332"/>
                <a:gd name="T6" fmla="*/ 256 w 296"/>
                <a:gd name="T7" fmla="*/ 19 h 332"/>
                <a:gd name="T8" fmla="*/ 273 w 296"/>
                <a:gd name="T9" fmla="*/ 33 h 332"/>
                <a:gd name="T10" fmla="*/ 285 w 296"/>
                <a:gd name="T11" fmla="*/ 51 h 332"/>
                <a:gd name="T12" fmla="*/ 293 w 296"/>
                <a:gd name="T13" fmla="*/ 71 h 332"/>
                <a:gd name="T14" fmla="*/ 296 w 296"/>
                <a:gd name="T15" fmla="*/ 92 h 332"/>
                <a:gd name="T16" fmla="*/ 295 w 296"/>
                <a:gd name="T17" fmla="*/ 113 h 332"/>
                <a:gd name="T18" fmla="*/ 288 w 296"/>
                <a:gd name="T19" fmla="*/ 134 h 332"/>
                <a:gd name="T20" fmla="*/ 277 w 296"/>
                <a:gd name="T21" fmla="*/ 152 h 332"/>
                <a:gd name="T22" fmla="*/ 175 w 296"/>
                <a:gd name="T23" fmla="*/ 294 h 332"/>
                <a:gd name="T24" fmla="*/ 158 w 296"/>
                <a:gd name="T25" fmla="*/ 310 h 332"/>
                <a:gd name="T26" fmla="*/ 139 w 296"/>
                <a:gd name="T27" fmla="*/ 322 h 332"/>
                <a:gd name="T28" fmla="*/ 118 w 296"/>
                <a:gd name="T29" fmla="*/ 330 h 332"/>
                <a:gd name="T30" fmla="*/ 96 w 296"/>
                <a:gd name="T31" fmla="*/ 332 h 332"/>
                <a:gd name="T32" fmla="*/ 77 w 296"/>
                <a:gd name="T33" fmla="*/ 331 h 332"/>
                <a:gd name="T34" fmla="*/ 57 w 296"/>
                <a:gd name="T35" fmla="*/ 325 h 332"/>
                <a:gd name="T36" fmla="*/ 40 w 296"/>
                <a:gd name="T37" fmla="*/ 315 h 332"/>
                <a:gd name="T38" fmla="*/ 23 w 296"/>
                <a:gd name="T39" fmla="*/ 299 h 332"/>
                <a:gd name="T40" fmla="*/ 11 w 296"/>
                <a:gd name="T41" fmla="*/ 281 h 332"/>
                <a:gd name="T42" fmla="*/ 3 w 296"/>
                <a:gd name="T43" fmla="*/ 262 h 332"/>
                <a:gd name="T44" fmla="*/ 0 w 296"/>
                <a:gd name="T45" fmla="*/ 242 h 332"/>
                <a:gd name="T46" fmla="*/ 2 w 296"/>
                <a:gd name="T47" fmla="*/ 220 h 332"/>
                <a:gd name="T48" fmla="*/ 8 w 296"/>
                <a:gd name="T49" fmla="*/ 200 h 332"/>
                <a:gd name="T50" fmla="*/ 19 w 296"/>
                <a:gd name="T51" fmla="*/ 180 h 332"/>
                <a:gd name="T52" fmla="*/ 121 w 296"/>
                <a:gd name="T53" fmla="*/ 40 h 332"/>
                <a:gd name="T54" fmla="*/ 136 w 296"/>
                <a:gd name="T55" fmla="*/ 23 h 332"/>
                <a:gd name="T56" fmla="*/ 154 w 296"/>
                <a:gd name="T57" fmla="*/ 11 h 332"/>
                <a:gd name="T58" fmla="*/ 174 w 296"/>
                <a:gd name="T59" fmla="*/ 3 h 332"/>
                <a:gd name="T60" fmla="*/ 195 w 296"/>
                <a:gd name="T61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6" h="332">
                  <a:moveTo>
                    <a:pt x="195" y="0"/>
                  </a:moveTo>
                  <a:lnTo>
                    <a:pt x="216" y="1"/>
                  </a:lnTo>
                  <a:lnTo>
                    <a:pt x="236" y="8"/>
                  </a:lnTo>
                  <a:lnTo>
                    <a:pt x="256" y="19"/>
                  </a:lnTo>
                  <a:lnTo>
                    <a:pt x="273" y="33"/>
                  </a:lnTo>
                  <a:lnTo>
                    <a:pt x="285" y="51"/>
                  </a:lnTo>
                  <a:lnTo>
                    <a:pt x="293" y="71"/>
                  </a:lnTo>
                  <a:lnTo>
                    <a:pt x="296" y="92"/>
                  </a:lnTo>
                  <a:lnTo>
                    <a:pt x="295" y="113"/>
                  </a:lnTo>
                  <a:lnTo>
                    <a:pt x="288" y="134"/>
                  </a:lnTo>
                  <a:lnTo>
                    <a:pt x="277" y="152"/>
                  </a:lnTo>
                  <a:lnTo>
                    <a:pt x="175" y="294"/>
                  </a:lnTo>
                  <a:lnTo>
                    <a:pt x="158" y="310"/>
                  </a:lnTo>
                  <a:lnTo>
                    <a:pt x="139" y="322"/>
                  </a:lnTo>
                  <a:lnTo>
                    <a:pt x="118" y="330"/>
                  </a:lnTo>
                  <a:lnTo>
                    <a:pt x="96" y="332"/>
                  </a:lnTo>
                  <a:lnTo>
                    <a:pt x="77" y="331"/>
                  </a:lnTo>
                  <a:lnTo>
                    <a:pt x="57" y="325"/>
                  </a:lnTo>
                  <a:lnTo>
                    <a:pt x="40" y="315"/>
                  </a:lnTo>
                  <a:lnTo>
                    <a:pt x="23" y="299"/>
                  </a:lnTo>
                  <a:lnTo>
                    <a:pt x="11" y="281"/>
                  </a:lnTo>
                  <a:lnTo>
                    <a:pt x="3" y="262"/>
                  </a:lnTo>
                  <a:lnTo>
                    <a:pt x="0" y="242"/>
                  </a:lnTo>
                  <a:lnTo>
                    <a:pt x="2" y="220"/>
                  </a:lnTo>
                  <a:lnTo>
                    <a:pt x="8" y="200"/>
                  </a:lnTo>
                  <a:lnTo>
                    <a:pt x="19" y="180"/>
                  </a:lnTo>
                  <a:lnTo>
                    <a:pt x="121" y="40"/>
                  </a:lnTo>
                  <a:lnTo>
                    <a:pt x="136" y="23"/>
                  </a:lnTo>
                  <a:lnTo>
                    <a:pt x="154" y="11"/>
                  </a:lnTo>
                  <a:lnTo>
                    <a:pt x="174" y="3"/>
                  </a:lnTo>
                  <a:lnTo>
                    <a:pt x="1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Freeform 296">
              <a:extLst>
                <a:ext uri="{FF2B5EF4-FFF2-40B4-BE49-F238E27FC236}">
                  <a16:creationId xmlns:a16="http://schemas.microsoft.com/office/drawing/2014/main" id="{554FC333-B378-907D-FDB0-96425032F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0800" y="4244975"/>
              <a:ext cx="47625" cy="52388"/>
            </a:xfrm>
            <a:custGeom>
              <a:avLst/>
              <a:gdLst>
                <a:gd name="T0" fmla="*/ 101 w 295"/>
                <a:gd name="T1" fmla="*/ 0 h 332"/>
                <a:gd name="T2" fmla="*/ 122 w 295"/>
                <a:gd name="T3" fmla="*/ 3 h 332"/>
                <a:gd name="T4" fmla="*/ 142 w 295"/>
                <a:gd name="T5" fmla="*/ 11 h 332"/>
                <a:gd name="T6" fmla="*/ 160 w 295"/>
                <a:gd name="T7" fmla="*/ 23 h 332"/>
                <a:gd name="T8" fmla="*/ 174 w 295"/>
                <a:gd name="T9" fmla="*/ 40 h 332"/>
                <a:gd name="T10" fmla="*/ 277 w 295"/>
                <a:gd name="T11" fmla="*/ 180 h 332"/>
                <a:gd name="T12" fmla="*/ 288 w 295"/>
                <a:gd name="T13" fmla="*/ 199 h 332"/>
                <a:gd name="T14" fmla="*/ 294 w 295"/>
                <a:gd name="T15" fmla="*/ 220 h 332"/>
                <a:gd name="T16" fmla="*/ 295 w 295"/>
                <a:gd name="T17" fmla="*/ 241 h 332"/>
                <a:gd name="T18" fmla="*/ 292 w 295"/>
                <a:gd name="T19" fmla="*/ 262 h 332"/>
                <a:gd name="T20" fmla="*/ 284 w 295"/>
                <a:gd name="T21" fmla="*/ 281 h 332"/>
                <a:gd name="T22" fmla="*/ 272 w 295"/>
                <a:gd name="T23" fmla="*/ 299 h 332"/>
                <a:gd name="T24" fmla="*/ 255 w 295"/>
                <a:gd name="T25" fmla="*/ 313 h 332"/>
                <a:gd name="T26" fmla="*/ 237 w 295"/>
                <a:gd name="T27" fmla="*/ 325 h 332"/>
                <a:gd name="T28" fmla="*/ 219 w 295"/>
                <a:gd name="T29" fmla="*/ 330 h 332"/>
                <a:gd name="T30" fmla="*/ 199 w 295"/>
                <a:gd name="T31" fmla="*/ 332 h 332"/>
                <a:gd name="T32" fmla="*/ 176 w 295"/>
                <a:gd name="T33" fmla="*/ 330 h 332"/>
                <a:gd name="T34" fmla="*/ 155 w 295"/>
                <a:gd name="T35" fmla="*/ 322 h 332"/>
                <a:gd name="T36" fmla="*/ 137 w 295"/>
                <a:gd name="T37" fmla="*/ 310 h 332"/>
                <a:gd name="T38" fmla="*/ 121 w 295"/>
                <a:gd name="T39" fmla="*/ 293 h 332"/>
                <a:gd name="T40" fmla="*/ 18 w 295"/>
                <a:gd name="T41" fmla="*/ 152 h 332"/>
                <a:gd name="T42" fmla="*/ 8 w 295"/>
                <a:gd name="T43" fmla="*/ 133 h 332"/>
                <a:gd name="T44" fmla="*/ 1 w 295"/>
                <a:gd name="T45" fmla="*/ 113 h 332"/>
                <a:gd name="T46" fmla="*/ 0 w 295"/>
                <a:gd name="T47" fmla="*/ 92 h 332"/>
                <a:gd name="T48" fmla="*/ 3 w 295"/>
                <a:gd name="T49" fmla="*/ 71 h 332"/>
                <a:gd name="T50" fmla="*/ 11 w 295"/>
                <a:gd name="T51" fmla="*/ 51 h 332"/>
                <a:gd name="T52" fmla="*/ 23 w 295"/>
                <a:gd name="T53" fmla="*/ 33 h 332"/>
                <a:gd name="T54" fmla="*/ 40 w 295"/>
                <a:gd name="T55" fmla="*/ 18 h 332"/>
                <a:gd name="T56" fmla="*/ 59 w 295"/>
                <a:gd name="T57" fmla="*/ 7 h 332"/>
                <a:gd name="T58" fmla="*/ 80 w 295"/>
                <a:gd name="T59" fmla="*/ 1 h 332"/>
                <a:gd name="T60" fmla="*/ 101 w 295"/>
                <a:gd name="T61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5" h="332">
                  <a:moveTo>
                    <a:pt x="101" y="0"/>
                  </a:moveTo>
                  <a:lnTo>
                    <a:pt x="122" y="3"/>
                  </a:lnTo>
                  <a:lnTo>
                    <a:pt x="142" y="11"/>
                  </a:lnTo>
                  <a:lnTo>
                    <a:pt x="160" y="23"/>
                  </a:lnTo>
                  <a:lnTo>
                    <a:pt x="174" y="40"/>
                  </a:lnTo>
                  <a:lnTo>
                    <a:pt x="277" y="180"/>
                  </a:lnTo>
                  <a:lnTo>
                    <a:pt x="288" y="199"/>
                  </a:lnTo>
                  <a:lnTo>
                    <a:pt x="294" y="220"/>
                  </a:lnTo>
                  <a:lnTo>
                    <a:pt x="295" y="241"/>
                  </a:lnTo>
                  <a:lnTo>
                    <a:pt x="292" y="262"/>
                  </a:lnTo>
                  <a:lnTo>
                    <a:pt x="284" y="281"/>
                  </a:lnTo>
                  <a:lnTo>
                    <a:pt x="272" y="299"/>
                  </a:lnTo>
                  <a:lnTo>
                    <a:pt x="255" y="313"/>
                  </a:lnTo>
                  <a:lnTo>
                    <a:pt x="237" y="325"/>
                  </a:lnTo>
                  <a:lnTo>
                    <a:pt x="219" y="330"/>
                  </a:lnTo>
                  <a:lnTo>
                    <a:pt x="199" y="332"/>
                  </a:lnTo>
                  <a:lnTo>
                    <a:pt x="176" y="330"/>
                  </a:lnTo>
                  <a:lnTo>
                    <a:pt x="155" y="322"/>
                  </a:lnTo>
                  <a:lnTo>
                    <a:pt x="137" y="310"/>
                  </a:lnTo>
                  <a:lnTo>
                    <a:pt x="121" y="293"/>
                  </a:lnTo>
                  <a:lnTo>
                    <a:pt x="18" y="152"/>
                  </a:lnTo>
                  <a:lnTo>
                    <a:pt x="8" y="133"/>
                  </a:lnTo>
                  <a:lnTo>
                    <a:pt x="1" y="113"/>
                  </a:lnTo>
                  <a:lnTo>
                    <a:pt x="0" y="92"/>
                  </a:lnTo>
                  <a:lnTo>
                    <a:pt x="3" y="71"/>
                  </a:lnTo>
                  <a:lnTo>
                    <a:pt x="11" y="51"/>
                  </a:lnTo>
                  <a:lnTo>
                    <a:pt x="23" y="33"/>
                  </a:lnTo>
                  <a:lnTo>
                    <a:pt x="40" y="18"/>
                  </a:lnTo>
                  <a:lnTo>
                    <a:pt x="59" y="7"/>
                  </a:lnTo>
                  <a:lnTo>
                    <a:pt x="80" y="1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Freeform 297">
              <a:extLst>
                <a:ext uri="{FF2B5EF4-FFF2-40B4-BE49-F238E27FC236}">
                  <a16:creationId xmlns:a16="http://schemas.microsoft.com/office/drawing/2014/main" id="{C13E7DF3-1ED1-AF64-5C4D-2F7F42FB8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6025" y="4557713"/>
              <a:ext cx="57150" cy="39688"/>
            </a:xfrm>
            <a:custGeom>
              <a:avLst/>
              <a:gdLst>
                <a:gd name="T0" fmla="*/ 254 w 358"/>
                <a:gd name="T1" fmla="*/ 0 h 245"/>
                <a:gd name="T2" fmla="*/ 276 w 358"/>
                <a:gd name="T3" fmla="*/ 0 h 245"/>
                <a:gd name="T4" fmla="*/ 296 w 358"/>
                <a:gd name="T5" fmla="*/ 5 h 245"/>
                <a:gd name="T6" fmla="*/ 315 w 358"/>
                <a:gd name="T7" fmla="*/ 15 h 245"/>
                <a:gd name="T8" fmla="*/ 332 w 358"/>
                <a:gd name="T9" fmla="*/ 29 h 245"/>
                <a:gd name="T10" fmla="*/ 345 w 358"/>
                <a:gd name="T11" fmla="*/ 45 h 245"/>
                <a:gd name="T12" fmla="*/ 354 w 358"/>
                <a:gd name="T13" fmla="*/ 66 h 245"/>
                <a:gd name="T14" fmla="*/ 358 w 358"/>
                <a:gd name="T15" fmla="*/ 87 h 245"/>
                <a:gd name="T16" fmla="*/ 358 w 358"/>
                <a:gd name="T17" fmla="*/ 109 h 245"/>
                <a:gd name="T18" fmla="*/ 353 w 358"/>
                <a:gd name="T19" fmla="*/ 129 h 245"/>
                <a:gd name="T20" fmla="*/ 343 w 358"/>
                <a:gd name="T21" fmla="*/ 148 h 245"/>
                <a:gd name="T22" fmla="*/ 329 w 358"/>
                <a:gd name="T23" fmla="*/ 164 h 245"/>
                <a:gd name="T24" fmla="*/ 313 w 358"/>
                <a:gd name="T25" fmla="*/ 178 h 245"/>
                <a:gd name="T26" fmla="*/ 292 w 358"/>
                <a:gd name="T27" fmla="*/ 186 h 245"/>
                <a:gd name="T28" fmla="*/ 126 w 358"/>
                <a:gd name="T29" fmla="*/ 240 h 245"/>
                <a:gd name="T30" fmla="*/ 112 w 358"/>
                <a:gd name="T31" fmla="*/ 244 h 245"/>
                <a:gd name="T32" fmla="*/ 96 w 358"/>
                <a:gd name="T33" fmla="*/ 245 h 245"/>
                <a:gd name="T34" fmla="*/ 77 w 358"/>
                <a:gd name="T35" fmla="*/ 243 h 245"/>
                <a:gd name="T36" fmla="*/ 58 w 358"/>
                <a:gd name="T37" fmla="*/ 237 h 245"/>
                <a:gd name="T38" fmla="*/ 40 w 358"/>
                <a:gd name="T39" fmla="*/ 227 h 245"/>
                <a:gd name="T40" fmla="*/ 26 w 358"/>
                <a:gd name="T41" fmla="*/ 214 h 245"/>
                <a:gd name="T42" fmla="*/ 13 w 358"/>
                <a:gd name="T43" fmla="*/ 197 h 245"/>
                <a:gd name="T44" fmla="*/ 4 w 358"/>
                <a:gd name="T45" fmla="*/ 179 h 245"/>
                <a:gd name="T46" fmla="*/ 0 w 358"/>
                <a:gd name="T47" fmla="*/ 157 h 245"/>
                <a:gd name="T48" fmla="*/ 1 w 358"/>
                <a:gd name="T49" fmla="*/ 136 h 245"/>
                <a:gd name="T50" fmla="*/ 7 w 358"/>
                <a:gd name="T51" fmla="*/ 115 h 245"/>
                <a:gd name="T52" fmla="*/ 16 w 358"/>
                <a:gd name="T53" fmla="*/ 96 h 245"/>
                <a:gd name="T54" fmla="*/ 29 w 358"/>
                <a:gd name="T55" fmla="*/ 80 h 245"/>
                <a:gd name="T56" fmla="*/ 47 w 358"/>
                <a:gd name="T57" fmla="*/ 67 h 245"/>
                <a:gd name="T58" fmla="*/ 67 w 358"/>
                <a:gd name="T59" fmla="*/ 57 h 245"/>
                <a:gd name="T60" fmla="*/ 233 w 358"/>
                <a:gd name="T61" fmla="*/ 4 h 245"/>
                <a:gd name="T62" fmla="*/ 254 w 358"/>
                <a:gd name="T6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8" h="245">
                  <a:moveTo>
                    <a:pt x="254" y="0"/>
                  </a:moveTo>
                  <a:lnTo>
                    <a:pt x="276" y="0"/>
                  </a:lnTo>
                  <a:lnTo>
                    <a:pt x="296" y="5"/>
                  </a:lnTo>
                  <a:lnTo>
                    <a:pt x="315" y="15"/>
                  </a:lnTo>
                  <a:lnTo>
                    <a:pt x="332" y="29"/>
                  </a:lnTo>
                  <a:lnTo>
                    <a:pt x="345" y="45"/>
                  </a:lnTo>
                  <a:lnTo>
                    <a:pt x="354" y="66"/>
                  </a:lnTo>
                  <a:lnTo>
                    <a:pt x="358" y="87"/>
                  </a:lnTo>
                  <a:lnTo>
                    <a:pt x="358" y="109"/>
                  </a:lnTo>
                  <a:lnTo>
                    <a:pt x="353" y="129"/>
                  </a:lnTo>
                  <a:lnTo>
                    <a:pt x="343" y="148"/>
                  </a:lnTo>
                  <a:lnTo>
                    <a:pt x="329" y="164"/>
                  </a:lnTo>
                  <a:lnTo>
                    <a:pt x="313" y="178"/>
                  </a:lnTo>
                  <a:lnTo>
                    <a:pt x="292" y="186"/>
                  </a:lnTo>
                  <a:lnTo>
                    <a:pt x="126" y="240"/>
                  </a:lnTo>
                  <a:lnTo>
                    <a:pt x="112" y="244"/>
                  </a:lnTo>
                  <a:lnTo>
                    <a:pt x="96" y="245"/>
                  </a:lnTo>
                  <a:lnTo>
                    <a:pt x="77" y="243"/>
                  </a:lnTo>
                  <a:lnTo>
                    <a:pt x="58" y="237"/>
                  </a:lnTo>
                  <a:lnTo>
                    <a:pt x="40" y="227"/>
                  </a:lnTo>
                  <a:lnTo>
                    <a:pt x="26" y="214"/>
                  </a:lnTo>
                  <a:lnTo>
                    <a:pt x="13" y="197"/>
                  </a:lnTo>
                  <a:lnTo>
                    <a:pt x="4" y="179"/>
                  </a:lnTo>
                  <a:lnTo>
                    <a:pt x="0" y="157"/>
                  </a:lnTo>
                  <a:lnTo>
                    <a:pt x="1" y="136"/>
                  </a:lnTo>
                  <a:lnTo>
                    <a:pt x="7" y="115"/>
                  </a:lnTo>
                  <a:lnTo>
                    <a:pt x="16" y="96"/>
                  </a:lnTo>
                  <a:lnTo>
                    <a:pt x="29" y="80"/>
                  </a:lnTo>
                  <a:lnTo>
                    <a:pt x="47" y="67"/>
                  </a:lnTo>
                  <a:lnTo>
                    <a:pt x="67" y="57"/>
                  </a:lnTo>
                  <a:lnTo>
                    <a:pt x="233" y="4"/>
                  </a:lnTo>
                  <a:lnTo>
                    <a:pt x="2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Freeform 298">
              <a:extLst>
                <a:ext uri="{FF2B5EF4-FFF2-40B4-BE49-F238E27FC236}">
                  <a16:creationId xmlns:a16="http://schemas.microsoft.com/office/drawing/2014/main" id="{27F3D873-8A76-6792-7320-518A8B298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0663" y="4737100"/>
              <a:ext cx="31750" cy="58738"/>
            </a:xfrm>
            <a:custGeom>
              <a:avLst/>
              <a:gdLst>
                <a:gd name="T0" fmla="*/ 96 w 192"/>
                <a:gd name="T1" fmla="*/ 0 h 365"/>
                <a:gd name="T2" fmla="*/ 118 w 192"/>
                <a:gd name="T3" fmla="*/ 2 h 365"/>
                <a:gd name="T4" fmla="*/ 138 w 192"/>
                <a:gd name="T5" fmla="*/ 10 h 365"/>
                <a:gd name="T6" fmla="*/ 156 w 192"/>
                <a:gd name="T7" fmla="*/ 21 h 365"/>
                <a:gd name="T8" fmla="*/ 171 w 192"/>
                <a:gd name="T9" fmla="*/ 36 h 365"/>
                <a:gd name="T10" fmla="*/ 183 w 192"/>
                <a:gd name="T11" fmla="*/ 54 h 365"/>
                <a:gd name="T12" fmla="*/ 190 w 192"/>
                <a:gd name="T13" fmla="*/ 74 h 365"/>
                <a:gd name="T14" fmla="*/ 192 w 192"/>
                <a:gd name="T15" fmla="*/ 96 h 365"/>
                <a:gd name="T16" fmla="*/ 192 w 192"/>
                <a:gd name="T17" fmla="*/ 269 h 365"/>
                <a:gd name="T18" fmla="*/ 190 w 192"/>
                <a:gd name="T19" fmla="*/ 291 h 365"/>
                <a:gd name="T20" fmla="*/ 183 w 192"/>
                <a:gd name="T21" fmla="*/ 312 h 365"/>
                <a:gd name="T22" fmla="*/ 171 w 192"/>
                <a:gd name="T23" fmla="*/ 330 h 365"/>
                <a:gd name="T24" fmla="*/ 156 w 192"/>
                <a:gd name="T25" fmla="*/ 344 h 365"/>
                <a:gd name="T26" fmla="*/ 138 w 192"/>
                <a:gd name="T27" fmla="*/ 356 h 365"/>
                <a:gd name="T28" fmla="*/ 118 w 192"/>
                <a:gd name="T29" fmla="*/ 363 h 365"/>
                <a:gd name="T30" fmla="*/ 96 w 192"/>
                <a:gd name="T31" fmla="*/ 365 h 365"/>
                <a:gd name="T32" fmla="*/ 74 w 192"/>
                <a:gd name="T33" fmla="*/ 363 h 365"/>
                <a:gd name="T34" fmla="*/ 54 w 192"/>
                <a:gd name="T35" fmla="*/ 356 h 365"/>
                <a:gd name="T36" fmla="*/ 36 w 192"/>
                <a:gd name="T37" fmla="*/ 344 h 365"/>
                <a:gd name="T38" fmla="*/ 21 w 192"/>
                <a:gd name="T39" fmla="*/ 330 h 365"/>
                <a:gd name="T40" fmla="*/ 9 w 192"/>
                <a:gd name="T41" fmla="*/ 312 h 365"/>
                <a:gd name="T42" fmla="*/ 2 w 192"/>
                <a:gd name="T43" fmla="*/ 291 h 365"/>
                <a:gd name="T44" fmla="*/ 0 w 192"/>
                <a:gd name="T45" fmla="*/ 269 h 365"/>
                <a:gd name="T46" fmla="*/ 0 w 192"/>
                <a:gd name="T47" fmla="*/ 96 h 365"/>
                <a:gd name="T48" fmla="*/ 2 w 192"/>
                <a:gd name="T49" fmla="*/ 74 h 365"/>
                <a:gd name="T50" fmla="*/ 9 w 192"/>
                <a:gd name="T51" fmla="*/ 54 h 365"/>
                <a:gd name="T52" fmla="*/ 21 w 192"/>
                <a:gd name="T53" fmla="*/ 36 h 365"/>
                <a:gd name="T54" fmla="*/ 36 w 192"/>
                <a:gd name="T55" fmla="*/ 21 h 365"/>
                <a:gd name="T56" fmla="*/ 54 w 192"/>
                <a:gd name="T57" fmla="*/ 10 h 365"/>
                <a:gd name="T58" fmla="*/ 74 w 192"/>
                <a:gd name="T59" fmla="*/ 2 h 365"/>
                <a:gd name="T60" fmla="*/ 96 w 192"/>
                <a:gd name="T61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2" h="365">
                  <a:moveTo>
                    <a:pt x="96" y="0"/>
                  </a:moveTo>
                  <a:lnTo>
                    <a:pt x="118" y="2"/>
                  </a:lnTo>
                  <a:lnTo>
                    <a:pt x="138" y="10"/>
                  </a:lnTo>
                  <a:lnTo>
                    <a:pt x="156" y="21"/>
                  </a:lnTo>
                  <a:lnTo>
                    <a:pt x="171" y="36"/>
                  </a:lnTo>
                  <a:lnTo>
                    <a:pt x="183" y="54"/>
                  </a:lnTo>
                  <a:lnTo>
                    <a:pt x="190" y="74"/>
                  </a:lnTo>
                  <a:lnTo>
                    <a:pt x="192" y="96"/>
                  </a:lnTo>
                  <a:lnTo>
                    <a:pt x="192" y="269"/>
                  </a:lnTo>
                  <a:lnTo>
                    <a:pt x="190" y="291"/>
                  </a:lnTo>
                  <a:lnTo>
                    <a:pt x="183" y="312"/>
                  </a:lnTo>
                  <a:lnTo>
                    <a:pt x="171" y="330"/>
                  </a:lnTo>
                  <a:lnTo>
                    <a:pt x="156" y="344"/>
                  </a:lnTo>
                  <a:lnTo>
                    <a:pt x="138" y="356"/>
                  </a:lnTo>
                  <a:lnTo>
                    <a:pt x="118" y="363"/>
                  </a:lnTo>
                  <a:lnTo>
                    <a:pt x="96" y="365"/>
                  </a:lnTo>
                  <a:lnTo>
                    <a:pt x="74" y="363"/>
                  </a:lnTo>
                  <a:lnTo>
                    <a:pt x="54" y="356"/>
                  </a:lnTo>
                  <a:lnTo>
                    <a:pt x="36" y="344"/>
                  </a:lnTo>
                  <a:lnTo>
                    <a:pt x="21" y="330"/>
                  </a:lnTo>
                  <a:lnTo>
                    <a:pt x="9" y="312"/>
                  </a:lnTo>
                  <a:lnTo>
                    <a:pt x="2" y="291"/>
                  </a:lnTo>
                  <a:lnTo>
                    <a:pt x="0" y="269"/>
                  </a:lnTo>
                  <a:lnTo>
                    <a:pt x="0" y="96"/>
                  </a:lnTo>
                  <a:lnTo>
                    <a:pt x="2" y="74"/>
                  </a:lnTo>
                  <a:lnTo>
                    <a:pt x="9" y="54"/>
                  </a:lnTo>
                  <a:lnTo>
                    <a:pt x="21" y="36"/>
                  </a:lnTo>
                  <a:lnTo>
                    <a:pt x="36" y="21"/>
                  </a:lnTo>
                  <a:lnTo>
                    <a:pt x="54" y="10"/>
                  </a:lnTo>
                  <a:lnTo>
                    <a:pt x="74" y="2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Freeform 299">
              <a:extLst>
                <a:ext uri="{FF2B5EF4-FFF2-40B4-BE49-F238E27FC236}">
                  <a16:creationId xmlns:a16="http://schemas.microsoft.com/office/drawing/2014/main" id="{30EBC282-EAF2-5ED9-25D2-63DAEED6C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900" y="4557713"/>
              <a:ext cx="57150" cy="39688"/>
            </a:xfrm>
            <a:custGeom>
              <a:avLst/>
              <a:gdLst>
                <a:gd name="T0" fmla="*/ 104 w 358"/>
                <a:gd name="T1" fmla="*/ 0 h 245"/>
                <a:gd name="T2" fmla="*/ 125 w 358"/>
                <a:gd name="T3" fmla="*/ 4 h 245"/>
                <a:gd name="T4" fmla="*/ 291 w 358"/>
                <a:gd name="T5" fmla="*/ 57 h 245"/>
                <a:gd name="T6" fmla="*/ 311 w 358"/>
                <a:gd name="T7" fmla="*/ 67 h 245"/>
                <a:gd name="T8" fmla="*/ 329 w 358"/>
                <a:gd name="T9" fmla="*/ 80 h 245"/>
                <a:gd name="T10" fmla="*/ 342 w 358"/>
                <a:gd name="T11" fmla="*/ 96 h 245"/>
                <a:gd name="T12" fmla="*/ 351 w 358"/>
                <a:gd name="T13" fmla="*/ 115 h 245"/>
                <a:gd name="T14" fmla="*/ 357 w 358"/>
                <a:gd name="T15" fmla="*/ 136 h 245"/>
                <a:gd name="T16" fmla="*/ 358 w 358"/>
                <a:gd name="T17" fmla="*/ 157 h 245"/>
                <a:gd name="T18" fmla="*/ 354 w 358"/>
                <a:gd name="T19" fmla="*/ 179 h 245"/>
                <a:gd name="T20" fmla="*/ 345 w 358"/>
                <a:gd name="T21" fmla="*/ 197 h 245"/>
                <a:gd name="T22" fmla="*/ 332 w 358"/>
                <a:gd name="T23" fmla="*/ 214 h 245"/>
                <a:gd name="T24" fmla="*/ 318 w 358"/>
                <a:gd name="T25" fmla="*/ 227 h 245"/>
                <a:gd name="T26" fmla="*/ 300 w 358"/>
                <a:gd name="T27" fmla="*/ 237 h 245"/>
                <a:gd name="T28" fmla="*/ 281 w 358"/>
                <a:gd name="T29" fmla="*/ 243 h 245"/>
                <a:gd name="T30" fmla="*/ 262 w 358"/>
                <a:gd name="T31" fmla="*/ 245 h 245"/>
                <a:gd name="T32" fmla="*/ 246 w 358"/>
                <a:gd name="T33" fmla="*/ 244 h 245"/>
                <a:gd name="T34" fmla="*/ 232 w 358"/>
                <a:gd name="T35" fmla="*/ 240 h 245"/>
                <a:gd name="T36" fmla="*/ 66 w 358"/>
                <a:gd name="T37" fmla="*/ 186 h 245"/>
                <a:gd name="T38" fmla="*/ 45 w 358"/>
                <a:gd name="T39" fmla="*/ 178 h 245"/>
                <a:gd name="T40" fmla="*/ 29 w 358"/>
                <a:gd name="T41" fmla="*/ 164 h 245"/>
                <a:gd name="T42" fmla="*/ 15 w 358"/>
                <a:gd name="T43" fmla="*/ 148 h 245"/>
                <a:gd name="T44" fmla="*/ 5 w 358"/>
                <a:gd name="T45" fmla="*/ 129 h 245"/>
                <a:gd name="T46" fmla="*/ 0 w 358"/>
                <a:gd name="T47" fmla="*/ 109 h 245"/>
                <a:gd name="T48" fmla="*/ 0 w 358"/>
                <a:gd name="T49" fmla="*/ 87 h 245"/>
                <a:gd name="T50" fmla="*/ 4 w 358"/>
                <a:gd name="T51" fmla="*/ 66 h 245"/>
                <a:gd name="T52" fmla="*/ 13 w 358"/>
                <a:gd name="T53" fmla="*/ 45 h 245"/>
                <a:gd name="T54" fmla="*/ 26 w 358"/>
                <a:gd name="T55" fmla="*/ 29 h 245"/>
                <a:gd name="T56" fmla="*/ 43 w 358"/>
                <a:gd name="T57" fmla="*/ 15 h 245"/>
                <a:gd name="T58" fmla="*/ 62 w 358"/>
                <a:gd name="T59" fmla="*/ 5 h 245"/>
                <a:gd name="T60" fmla="*/ 82 w 358"/>
                <a:gd name="T61" fmla="*/ 0 h 245"/>
                <a:gd name="T62" fmla="*/ 104 w 358"/>
                <a:gd name="T6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8" h="245">
                  <a:moveTo>
                    <a:pt x="104" y="0"/>
                  </a:moveTo>
                  <a:lnTo>
                    <a:pt x="125" y="4"/>
                  </a:lnTo>
                  <a:lnTo>
                    <a:pt x="291" y="57"/>
                  </a:lnTo>
                  <a:lnTo>
                    <a:pt x="311" y="67"/>
                  </a:lnTo>
                  <a:lnTo>
                    <a:pt x="329" y="80"/>
                  </a:lnTo>
                  <a:lnTo>
                    <a:pt x="342" y="96"/>
                  </a:lnTo>
                  <a:lnTo>
                    <a:pt x="351" y="115"/>
                  </a:lnTo>
                  <a:lnTo>
                    <a:pt x="357" y="136"/>
                  </a:lnTo>
                  <a:lnTo>
                    <a:pt x="358" y="157"/>
                  </a:lnTo>
                  <a:lnTo>
                    <a:pt x="354" y="179"/>
                  </a:lnTo>
                  <a:lnTo>
                    <a:pt x="345" y="197"/>
                  </a:lnTo>
                  <a:lnTo>
                    <a:pt x="332" y="214"/>
                  </a:lnTo>
                  <a:lnTo>
                    <a:pt x="318" y="227"/>
                  </a:lnTo>
                  <a:lnTo>
                    <a:pt x="300" y="237"/>
                  </a:lnTo>
                  <a:lnTo>
                    <a:pt x="281" y="243"/>
                  </a:lnTo>
                  <a:lnTo>
                    <a:pt x="262" y="245"/>
                  </a:lnTo>
                  <a:lnTo>
                    <a:pt x="246" y="244"/>
                  </a:lnTo>
                  <a:lnTo>
                    <a:pt x="232" y="240"/>
                  </a:lnTo>
                  <a:lnTo>
                    <a:pt x="66" y="186"/>
                  </a:lnTo>
                  <a:lnTo>
                    <a:pt x="45" y="178"/>
                  </a:lnTo>
                  <a:lnTo>
                    <a:pt x="29" y="164"/>
                  </a:lnTo>
                  <a:lnTo>
                    <a:pt x="15" y="148"/>
                  </a:lnTo>
                  <a:lnTo>
                    <a:pt x="5" y="129"/>
                  </a:lnTo>
                  <a:lnTo>
                    <a:pt x="0" y="109"/>
                  </a:lnTo>
                  <a:lnTo>
                    <a:pt x="0" y="87"/>
                  </a:lnTo>
                  <a:lnTo>
                    <a:pt x="4" y="66"/>
                  </a:lnTo>
                  <a:lnTo>
                    <a:pt x="13" y="45"/>
                  </a:lnTo>
                  <a:lnTo>
                    <a:pt x="26" y="29"/>
                  </a:lnTo>
                  <a:lnTo>
                    <a:pt x="43" y="15"/>
                  </a:lnTo>
                  <a:lnTo>
                    <a:pt x="62" y="5"/>
                  </a:lnTo>
                  <a:lnTo>
                    <a:pt x="82" y="0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77" name="Freeform 32">
            <a:extLst>
              <a:ext uri="{FF2B5EF4-FFF2-40B4-BE49-F238E27FC236}">
                <a16:creationId xmlns:a16="http://schemas.microsoft.com/office/drawing/2014/main" id="{9A7B1D87-F37B-9827-6181-E5123853F63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829501" y="5618779"/>
            <a:ext cx="285393" cy="544830"/>
          </a:xfrm>
          <a:custGeom>
            <a:avLst/>
            <a:gdLst>
              <a:gd name="T0" fmla="*/ 174 w 282"/>
              <a:gd name="T1" fmla="*/ 26 h 234"/>
              <a:gd name="T2" fmla="*/ 200 w 282"/>
              <a:gd name="T3" fmla="*/ 76 h 234"/>
              <a:gd name="T4" fmla="*/ 196 w 282"/>
              <a:gd name="T5" fmla="*/ 91 h 234"/>
              <a:gd name="T6" fmla="*/ 152 w 282"/>
              <a:gd name="T7" fmla="*/ 113 h 234"/>
              <a:gd name="T8" fmla="*/ 138 w 282"/>
              <a:gd name="T9" fmla="*/ 144 h 234"/>
              <a:gd name="T10" fmla="*/ 103 w 282"/>
              <a:gd name="T11" fmla="*/ 158 h 234"/>
              <a:gd name="T12" fmla="*/ 53 w 282"/>
              <a:gd name="T13" fmla="*/ 193 h 234"/>
              <a:gd name="T14" fmla="*/ 61 w 282"/>
              <a:gd name="T15" fmla="*/ 152 h 234"/>
              <a:gd name="T16" fmla="*/ 6 w 282"/>
              <a:gd name="T17" fmla="*/ 107 h 234"/>
              <a:gd name="T18" fmla="*/ 1 w 282"/>
              <a:gd name="T19" fmla="*/ 71 h 234"/>
              <a:gd name="T20" fmla="*/ 12 w 282"/>
              <a:gd name="T21" fmla="*/ 41 h 234"/>
              <a:gd name="T22" fmla="*/ 45 w 282"/>
              <a:gd name="T23" fmla="*/ 13 h 234"/>
              <a:gd name="T24" fmla="*/ 99 w 282"/>
              <a:gd name="T25" fmla="*/ 0 h 234"/>
              <a:gd name="T26" fmla="*/ 115 w 282"/>
              <a:gd name="T27" fmla="*/ 58 h 234"/>
              <a:gd name="T28" fmla="*/ 144 w 282"/>
              <a:gd name="T29" fmla="*/ 71 h 234"/>
              <a:gd name="T30" fmla="*/ 143 w 282"/>
              <a:gd name="T31" fmla="*/ 84 h 234"/>
              <a:gd name="T32" fmla="*/ 139 w 282"/>
              <a:gd name="T33" fmla="*/ 97 h 234"/>
              <a:gd name="T34" fmla="*/ 103 w 282"/>
              <a:gd name="T35" fmla="*/ 110 h 234"/>
              <a:gd name="T36" fmla="*/ 93 w 282"/>
              <a:gd name="T37" fmla="*/ 107 h 234"/>
              <a:gd name="T38" fmla="*/ 83 w 282"/>
              <a:gd name="T39" fmla="*/ 104 h 234"/>
              <a:gd name="T40" fmla="*/ 86 w 282"/>
              <a:gd name="T41" fmla="*/ 68 h 234"/>
              <a:gd name="T42" fmla="*/ 97 w 282"/>
              <a:gd name="T43" fmla="*/ 53 h 234"/>
              <a:gd name="T44" fmla="*/ 102 w 282"/>
              <a:gd name="T45" fmla="*/ 31 h 234"/>
              <a:gd name="T46" fmla="*/ 113 w 282"/>
              <a:gd name="T47" fmla="*/ 32 h 234"/>
              <a:gd name="T48" fmla="*/ 114 w 282"/>
              <a:gd name="T49" fmla="*/ 54 h 234"/>
              <a:gd name="T50" fmla="*/ 52 w 282"/>
              <a:gd name="T51" fmla="*/ 63 h 234"/>
              <a:gd name="T52" fmla="*/ 74 w 282"/>
              <a:gd name="T53" fmla="*/ 109 h 234"/>
              <a:gd name="T54" fmla="*/ 52 w 282"/>
              <a:gd name="T55" fmla="*/ 112 h 234"/>
              <a:gd name="T56" fmla="*/ 51 w 282"/>
              <a:gd name="T57" fmla="*/ 63 h 234"/>
              <a:gd name="T58" fmla="*/ 67 w 282"/>
              <a:gd name="T59" fmla="*/ 96 h 234"/>
              <a:gd name="T60" fmla="*/ 66 w 282"/>
              <a:gd name="T61" fmla="*/ 103 h 234"/>
              <a:gd name="T62" fmla="*/ 62 w 282"/>
              <a:gd name="T63" fmla="*/ 97 h 234"/>
              <a:gd name="T64" fmla="*/ 154 w 282"/>
              <a:gd name="T65" fmla="*/ 123 h 234"/>
              <a:gd name="T66" fmla="*/ 150 w 282"/>
              <a:gd name="T67" fmla="*/ 171 h 234"/>
              <a:gd name="T68" fmla="*/ 179 w 282"/>
              <a:gd name="T69" fmla="*/ 200 h 234"/>
              <a:gd name="T70" fmla="*/ 212 w 282"/>
              <a:gd name="T71" fmla="*/ 216 h 234"/>
              <a:gd name="T72" fmla="*/ 239 w 282"/>
              <a:gd name="T73" fmla="*/ 234 h 234"/>
              <a:gd name="T74" fmla="*/ 247 w 282"/>
              <a:gd name="T75" fmla="*/ 230 h 234"/>
              <a:gd name="T76" fmla="*/ 254 w 282"/>
              <a:gd name="T77" fmla="*/ 201 h 234"/>
              <a:gd name="T78" fmla="*/ 280 w 282"/>
              <a:gd name="T79" fmla="*/ 174 h 234"/>
              <a:gd name="T80" fmla="*/ 275 w 282"/>
              <a:gd name="T81" fmla="*/ 133 h 234"/>
              <a:gd name="T82" fmla="*/ 236 w 282"/>
              <a:gd name="T83" fmla="*/ 103 h 234"/>
              <a:gd name="T84" fmla="*/ 174 w 282"/>
              <a:gd name="T85" fmla="*/ 107 h 234"/>
              <a:gd name="T86" fmla="*/ 241 w 282"/>
              <a:gd name="T87" fmla="*/ 119 h 234"/>
              <a:gd name="T88" fmla="*/ 267 w 282"/>
              <a:gd name="T89" fmla="*/ 148 h 234"/>
              <a:gd name="T90" fmla="*/ 263 w 282"/>
              <a:gd name="T91" fmla="*/ 176 h 234"/>
              <a:gd name="T92" fmla="*/ 235 w 282"/>
              <a:gd name="T93" fmla="*/ 195 h 234"/>
              <a:gd name="T94" fmla="*/ 230 w 282"/>
              <a:gd name="T95" fmla="*/ 203 h 234"/>
              <a:gd name="T96" fmla="*/ 221 w 282"/>
              <a:gd name="T97" fmla="*/ 206 h 234"/>
              <a:gd name="T98" fmla="*/ 211 w 282"/>
              <a:gd name="T99" fmla="*/ 196 h 234"/>
              <a:gd name="T100" fmla="*/ 179 w 282"/>
              <a:gd name="T101" fmla="*/ 184 h 234"/>
              <a:gd name="T102" fmla="*/ 159 w 282"/>
              <a:gd name="T103" fmla="*/ 153 h 234"/>
              <a:gd name="T104" fmla="*/ 173 w 282"/>
              <a:gd name="T105" fmla="*/ 123 h 234"/>
              <a:gd name="T106" fmla="*/ 222 w 282"/>
              <a:gd name="T107" fmla="*/ 113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82" h="234">
                <a:moveTo>
                  <a:pt x="129" y="3"/>
                </a:moveTo>
                <a:lnTo>
                  <a:pt x="129" y="3"/>
                </a:lnTo>
                <a:lnTo>
                  <a:pt x="147" y="8"/>
                </a:lnTo>
                <a:lnTo>
                  <a:pt x="161" y="16"/>
                </a:lnTo>
                <a:lnTo>
                  <a:pt x="174" y="26"/>
                </a:lnTo>
                <a:lnTo>
                  <a:pt x="185" y="37"/>
                </a:lnTo>
                <a:lnTo>
                  <a:pt x="193" y="48"/>
                </a:lnTo>
                <a:lnTo>
                  <a:pt x="198" y="62"/>
                </a:lnTo>
                <a:lnTo>
                  <a:pt x="200" y="69"/>
                </a:lnTo>
                <a:lnTo>
                  <a:pt x="200" y="76"/>
                </a:lnTo>
                <a:lnTo>
                  <a:pt x="200" y="83"/>
                </a:lnTo>
                <a:lnTo>
                  <a:pt x="200" y="91"/>
                </a:lnTo>
                <a:lnTo>
                  <a:pt x="200" y="91"/>
                </a:lnTo>
                <a:lnTo>
                  <a:pt x="196" y="91"/>
                </a:lnTo>
                <a:lnTo>
                  <a:pt x="196" y="91"/>
                </a:lnTo>
                <a:lnTo>
                  <a:pt x="181" y="94"/>
                </a:lnTo>
                <a:lnTo>
                  <a:pt x="169" y="99"/>
                </a:lnTo>
                <a:lnTo>
                  <a:pt x="163" y="103"/>
                </a:lnTo>
                <a:lnTo>
                  <a:pt x="156" y="108"/>
                </a:lnTo>
                <a:lnTo>
                  <a:pt x="152" y="113"/>
                </a:lnTo>
                <a:lnTo>
                  <a:pt x="148" y="118"/>
                </a:lnTo>
                <a:lnTo>
                  <a:pt x="148" y="118"/>
                </a:lnTo>
                <a:lnTo>
                  <a:pt x="143" y="127"/>
                </a:lnTo>
                <a:lnTo>
                  <a:pt x="139" y="134"/>
                </a:lnTo>
                <a:lnTo>
                  <a:pt x="138" y="144"/>
                </a:lnTo>
                <a:lnTo>
                  <a:pt x="137" y="153"/>
                </a:lnTo>
                <a:lnTo>
                  <a:pt x="137" y="153"/>
                </a:lnTo>
                <a:lnTo>
                  <a:pt x="120" y="156"/>
                </a:lnTo>
                <a:lnTo>
                  <a:pt x="103" y="158"/>
                </a:lnTo>
                <a:lnTo>
                  <a:pt x="103" y="158"/>
                </a:lnTo>
                <a:lnTo>
                  <a:pt x="93" y="170"/>
                </a:lnTo>
                <a:lnTo>
                  <a:pt x="82" y="179"/>
                </a:lnTo>
                <a:lnTo>
                  <a:pt x="69" y="188"/>
                </a:lnTo>
                <a:lnTo>
                  <a:pt x="53" y="193"/>
                </a:lnTo>
                <a:lnTo>
                  <a:pt x="53" y="193"/>
                </a:lnTo>
                <a:lnTo>
                  <a:pt x="52" y="193"/>
                </a:lnTo>
                <a:lnTo>
                  <a:pt x="52" y="191"/>
                </a:lnTo>
                <a:lnTo>
                  <a:pt x="52" y="191"/>
                </a:lnTo>
                <a:lnTo>
                  <a:pt x="61" y="152"/>
                </a:lnTo>
                <a:lnTo>
                  <a:pt x="61" y="152"/>
                </a:lnTo>
                <a:lnTo>
                  <a:pt x="45" y="144"/>
                </a:lnTo>
                <a:lnTo>
                  <a:pt x="31" y="135"/>
                </a:lnTo>
                <a:lnTo>
                  <a:pt x="18" y="125"/>
                </a:lnTo>
                <a:lnTo>
                  <a:pt x="10" y="113"/>
                </a:lnTo>
                <a:lnTo>
                  <a:pt x="6" y="107"/>
                </a:lnTo>
                <a:lnTo>
                  <a:pt x="3" y="99"/>
                </a:lnTo>
                <a:lnTo>
                  <a:pt x="1" y="93"/>
                </a:lnTo>
                <a:lnTo>
                  <a:pt x="0" y="86"/>
                </a:lnTo>
                <a:lnTo>
                  <a:pt x="0" y="78"/>
                </a:lnTo>
                <a:lnTo>
                  <a:pt x="1" y="71"/>
                </a:lnTo>
                <a:lnTo>
                  <a:pt x="2" y="63"/>
                </a:lnTo>
                <a:lnTo>
                  <a:pt x="5" y="56"/>
                </a:lnTo>
                <a:lnTo>
                  <a:pt x="5" y="56"/>
                </a:lnTo>
                <a:lnTo>
                  <a:pt x="7" y="48"/>
                </a:lnTo>
                <a:lnTo>
                  <a:pt x="12" y="41"/>
                </a:lnTo>
                <a:lnTo>
                  <a:pt x="17" y="35"/>
                </a:lnTo>
                <a:lnTo>
                  <a:pt x="23" y="28"/>
                </a:lnTo>
                <a:lnTo>
                  <a:pt x="30" y="23"/>
                </a:lnTo>
                <a:lnTo>
                  <a:pt x="37" y="18"/>
                </a:lnTo>
                <a:lnTo>
                  <a:pt x="45" y="13"/>
                </a:lnTo>
                <a:lnTo>
                  <a:pt x="52" y="10"/>
                </a:lnTo>
                <a:lnTo>
                  <a:pt x="71" y="3"/>
                </a:lnTo>
                <a:lnTo>
                  <a:pt x="79" y="1"/>
                </a:lnTo>
                <a:lnTo>
                  <a:pt x="89" y="0"/>
                </a:lnTo>
                <a:lnTo>
                  <a:pt x="99" y="0"/>
                </a:lnTo>
                <a:lnTo>
                  <a:pt x="109" y="0"/>
                </a:lnTo>
                <a:lnTo>
                  <a:pt x="119" y="1"/>
                </a:lnTo>
                <a:lnTo>
                  <a:pt x="129" y="3"/>
                </a:lnTo>
                <a:lnTo>
                  <a:pt x="129" y="3"/>
                </a:lnTo>
                <a:close/>
                <a:moveTo>
                  <a:pt x="115" y="58"/>
                </a:moveTo>
                <a:lnTo>
                  <a:pt x="134" y="59"/>
                </a:lnTo>
                <a:lnTo>
                  <a:pt x="134" y="59"/>
                </a:lnTo>
                <a:lnTo>
                  <a:pt x="139" y="62"/>
                </a:lnTo>
                <a:lnTo>
                  <a:pt x="143" y="66"/>
                </a:lnTo>
                <a:lnTo>
                  <a:pt x="144" y="71"/>
                </a:lnTo>
                <a:lnTo>
                  <a:pt x="143" y="76"/>
                </a:lnTo>
                <a:lnTo>
                  <a:pt x="143" y="76"/>
                </a:lnTo>
                <a:lnTo>
                  <a:pt x="144" y="78"/>
                </a:lnTo>
                <a:lnTo>
                  <a:pt x="144" y="82"/>
                </a:lnTo>
                <a:lnTo>
                  <a:pt x="143" y="84"/>
                </a:lnTo>
                <a:lnTo>
                  <a:pt x="142" y="87"/>
                </a:lnTo>
                <a:lnTo>
                  <a:pt x="142" y="87"/>
                </a:lnTo>
                <a:lnTo>
                  <a:pt x="142" y="93"/>
                </a:lnTo>
                <a:lnTo>
                  <a:pt x="139" y="97"/>
                </a:lnTo>
                <a:lnTo>
                  <a:pt x="139" y="97"/>
                </a:lnTo>
                <a:lnTo>
                  <a:pt x="138" y="102"/>
                </a:lnTo>
                <a:lnTo>
                  <a:pt x="135" y="105"/>
                </a:lnTo>
                <a:lnTo>
                  <a:pt x="132" y="108"/>
                </a:lnTo>
                <a:lnTo>
                  <a:pt x="127" y="109"/>
                </a:lnTo>
                <a:lnTo>
                  <a:pt x="103" y="110"/>
                </a:lnTo>
                <a:lnTo>
                  <a:pt x="103" y="110"/>
                </a:lnTo>
                <a:lnTo>
                  <a:pt x="99" y="109"/>
                </a:lnTo>
                <a:lnTo>
                  <a:pt x="94" y="108"/>
                </a:lnTo>
                <a:lnTo>
                  <a:pt x="94" y="108"/>
                </a:lnTo>
                <a:lnTo>
                  <a:pt x="93" y="107"/>
                </a:lnTo>
                <a:lnTo>
                  <a:pt x="91" y="105"/>
                </a:lnTo>
                <a:lnTo>
                  <a:pt x="84" y="105"/>
                </a:lnTo>
                <a:lnTo>
                  <a:pt x="84" y="105"/>
                </a:lnTo>
                <a:lnTo>
                  <a:pt x="83" y="105"/>
                </a:lnTo>
                <a:lnTo>
                  <a:pt x="83" y="104"/>
                </a:lnTo>
                <a:lnTo>
                  <a:pt x="83" y="71"/>
                </a:lnTo>
                <a:lnTo>
                  <a:pt x="83" y="71"/>
                </a:lnTo>
                <a:lnTo>
                  <a:pt x="83" y="69"/>
                </a:lnTo>
                <a:lnTo>
                  <a:pt x="84" y="68"/>
                </a:lnTo>
                <a:lnTo>
                  <a:pt x="86" y="68"/>
                </a:lnTo>
                <a:lnTo>
                  <a:pt x="86" y="68"/>
                </a:lnTo>
                <a:lnTo>
                  <a:pt x="88" y="68"/>
                </a:lnTo>
                <a:lnTo>
                  <a:pt x="88" y="68"/>
                </a:lnTo>
                <a:lnTo>
                  <a:pt x="94" y="58"/>
                </a:lnTo>
                <a:lnTo>
                  <a:pt x="97" y="53"/>
                </a:lnTo>
                <a:lnTo>
                  <a:pt x="99" y="47"/>
                </a:lnTo>
                <a:lnTo>
                  <a:pt x="99" y="47"/>
                </a:lnTo>
                <a:lnTo>
                  <a:pt x="100" y="35"/>
                </a:lnTo>
                <a:lnTo>
                  <a:pt x="100" y="35"/>
                </a:lnTo>
                <a:lnTo>
                  <a:pt x="102" y="31"/>
                </a:lnTo>
                <a:lnTo>
                  <a:pt x="103" y="28"/>
                </a:lnTo>
                <a:lnTo>
                  <a:pt x="105" y="27"/>
                </a:lnTo>
                <a:lnTo>
                  <a:pt x="108" y="27"/>
                </a:lnTo>
                <a:lnTo>
                  <a:pt x="110" y="30"/>
                </a:lnTo>
                <a:lnTo>
                  <a:pt x="113" y="32"/>
                </a:lnTo>
                <a:lnTo>
                  <a:pt x="114" y="36"/>
                </a:lnTo>
                <a:lnTo>
                  <a:pt x="115" y="41"/>
                </a:lnTo>
                <a:lnTo>
                  <a:pt x="115" y="41"/>
                </a:lnTo>
                <a:lnTo>
                  <a:pt x="114" y="48"/>
                </a:lnTo>
                <a:lnTo>
                  <a:pt x="114" y="54"/>
                </a:lnTo>
                <a:lnTo>
                  <a:pt x="114" y="54"/>
                </a:lnTo>
                <a:lnTo>
                  <a:pt x="114" y="57"/>
                </a:lnTo>
                <a:lnTo>
                  <a:pt x="115" y="58"/>
                </a:lnTo>
                <a:lnTo>
                  <a:pt x="115" y="58"/>
                </a:lnTo>
                <a:close/>
                <a:moveTo>
                  <a:pt x="52" y="63"/>
                </a:moveTo>
                <a:lnTo>
                  <a:pt x="72" y="63"/>
                </a:lnTo>
                <a:lnTo>
                  <a:pt x="72" y="63"/>
                </a:lnTo>
                <a:lnTo>
                  <a:pt x="73" y="63"/>
                </a:lnTo>
                <a:lnTo>
                  <a:pt x="74" y="64"/>
                </a:lnTo>
                <a:lnTo>
                  <a:pt x="74" y="109"/>
                </a:lnTo>
                <a:lnTo>
                  <a:pt x="74" y="109"/>
                </a:lnTo>
                <a:lnTo>
                  <a:pt x="73" y="110"/>
                </a:lnTo>
                <a:lnTo>
                  <a:pt x="72" y="112"/>
                </a:lnTo>
                <a:lnTo>
                  <a:pt x="52" y="112"/>
                </a:lnTo>
                <a:lnTo>
                  <a:pt x="52" y="112"/>
                </a:lnTo>
                <a:lnTo>
                  <a:pt x="51" y="110"/>
                </a:lnTo>
                <a:lnTo>
                  <a:pt x="49" y="109"/>
                </a:lnTo>
                <a:lnTo>
                  <a:pt x="49" y="64"/>
                </a:lnTo>
                <a:lnTo>
                  <a:pt x="49" y="64"/>
                </a:lnTo>
                <a:lnTo>
                  <a:pt x="51" y="63"/>
                </a:lnTo>
                <a:lnTo>
                  <a:pt x="52" y="63"/>
                </a:lnTo>
                <a:lnTo>
                  <a:pt x="52" y="63"/>
                </a:lnTo>
                <a:close/>
                <a:moveTo>
                  <a:pt x="66" y="96"/>
                </a:moveTo>
                <a:lnTo>
                  <a:pt x="66" y="96"/>
                </a:lnTo>
                <a:lnTo>
                  <a:pt x="67" y="96"/>
                </a:lnTo>
                <a:lnTo>
                  <a:pt x="68" y="97"/>
                </a:lnTo>
                <a:lnTo>
                  <a:pt x="69" y="99"/>
                </a:lnTo>
                <a:lnTo>
                  <a:pt x="68" y="102"/>
                </a:lnTo>
                <a:lnTo>
                  <a:pt x="67" y="103"/>
                </a:lnTo>
                <a:lnTo>
                  <a:pt x="66" y="103"/>
                </a:lnTo>
                <a:lnTo>
                  <a:pt x="66" y="103"/>
                </a:lnTo>
                <a:lnTo>
                  <a:pt x="63" y="103"/>
                </a:lnTo>
                <a:lnTo>
                  <a:pt x="62" y="102"/>
                </a:lnTo>
                <a:lnTo>
                  <a:pt x="61" y="99"/>
                </a:lnTo>
                <a:lnTo>
                  <a:pt x="62" y="97"/>
                </a:lnTo>
                <a:lnTo>
                  <a:pt x="63" y="96"/>
                </a:lnTo>
                <a:lnTo>
                  <a:pt x="66" y="96"/>
                </a:lnTo>
                <a:lnTo>
                  <a:pt x="66" y="96"/>
                </a:lnTo>
                <a:close/>
                <a:moveTo>
                  <a:pt x="154" y="123"/>
                </a:moveTo>
                <a:lnTo>
                  <a:pt x="154" y="123"/>
                </a:lnTo>
                <a:lnTo>
                  <a:pt x="149" y="133"/>
                </a:lnTo>
                <a:lnTo>
                  <a:pt x="147" y="143"/>
                </a:lnTo>
                <a:lnTo>
                  <a:pt x="145" y="153"/>
                </a:lnTo>
                <a:lnTo>
                  <a:pt x="148" y="163"/>
                </a:lnTo>
                <a:lnTo>
                  <a:pt x="150" y="171"/>
                </a:lnTo>
                <a:lnTo>
                  <a:pt x="156" y="180"/>
                </a:lnTo>
                <a:lnTo>
                  <a:pt x="163" y="188"/>
                </a:lnTo>
                <a:lnTo>
                  <a:pt x="171" y="195"/>
                </a:lnTo>
                <a:lnTo>
                  <a:pt x="171" y="195"/>
                </a:lnTo>
                <a:lnTo>
                  <a:pt x="179" y="200"/>
                </a:lnTo>
                <a:lnTo>
                  <a:pt x="188" y="204"/>
                </a:lnTo>
                <a:lnTo>
                  <a:pt x="196" y="206"/>
                </a:lnTo>
                <a:lnTo>
                  <a:pt x="206" y="209"/>
                </a:lnTo>
                <a:lnTo>
                  <a:pt x="206" y="209"/>
                </a:lnTo>
                <a:lnTo>
                  <a:pt x="212" y="216"/>
                </a:lnTo>
                <a:lnTo>
                  <a:pt x="219" y="222"/>
                </a:lnTo>
                <a:lnTo>
                  <a:pt x="219" y="222"/>
                </a:lnTo>
                <a:lnTo>
                  <a:pt x="227" y="229"/>
                </a:lnTo>
                <a:lnTo>
                  <a:pt x="239" y="234"/>
                </a:lnTo>
                <a:lnTo>
                  <a:pt x="239" y="234"/>
                </a:lnTo>
                <a:lnTo>
                  <a:pt x="241" y="234"/>
                </a:lnTo>
                <a:lnTo>
                  <a:pt x="244" y="234"/>
                </a:lnTo>
                <a:lnTo>
                  <a:pt x="246" y="232"/>
                </a:lnTo>
                <a:lnTo>
                  <a:pt x="247" y="230"/>
                </a:lnTo>
                <a:lnTo>
                  <a:pt x="247" y="230"/>
                </a:lnTo>
                <a:lnTo>
                  <a:pt x="247" y="227"/>
                </a:lnTo>
                <a:lnTo>
                  <a:pt x="247" y="225"/>
                </a:lnTo>
                <a:lnTo>
                  <a:pt x="244" y="206"/>
                </a:lnTo>
                <a:lnTo>
                  <a:pt x="244" y="206"/>
                </a:lnTo>
                <a:lnTo>
                  <a:pt x="254" y="201"/>
                </a:lnTo>
                <a:lnTo>
                  <a:pt x="262" y="196"/>
                </a:lnTo>
                <a:lnTo>
                  <a:pt x="268" y="190"/>
                </a:lnTo>
                <a:lnTo>
                  <a:pt x="275" y="184"/>
                </a:lnTo>
                <a:lnTo>
                  <a:pt x="275" y="184"/>
                </a:lnTo>
                <a:lnTo>
                  <a:pt x="280" y="174"/>
                </a:lnTo>
                <a:lnTo>
                  <a:pt x="282" y="164"/>
                </a:lnTo>
                <a:lnTo>
                  <a:pt x="282" y="154"/>
                </a:lnTo>
                <a:lnTo>
                  <a:pt x="280" y="143"/>
                </a:lnTo>
                <a:lnTo>
                  <a:pt x="280" y="143"/>
                </a:lnTo>
                <a:lnTo>
                  <a:pt x="275" y="133"/>
                </a:lnTo>
                <a:lnTo>
                  <a:pt x="267" y="123"/>
                </a:lnTo>
                <a:lnTo>
                  <a:pt x="258" y="114"/>
                </a:lnTo>
                <a:lnTo>
                  <a:pt x="247" y="108"/>
                </a:lnTo>
                <a:lnTo>
                  <a:pt x="247" y="108"/>
                </a:lnTo>
                <a:lnTo>
                  <a:pt x="236" y="103"/>
                </a:lnTo>
                <a:lnTo>
                  <a:pt x="224" y="99"/>
                </a:lnTo>
                <a:lnTo>
                  <a:pt x="211" y="98"/>
                </a:lnTo>
                <a:lnTo>
                  <a:pt x="198" y="99"/>
                </a:lnTo>
                <a:lnTo>
                  <a:pt x="185" y="102"/>
                </a:lnTo>
                <a:lnTo>
                  <a:pt x="174" y="107"/>
                </a:lnTo>
                <a:lnTo>
                  <a:pt x="163" y="114"/>
                </a:lnTo>
                <a:lnTo>
                  <a:pt x="159" y="118"/>
                </a:lnTo>
                <a:lnTo>
                  <a:pt x="154" y="123"/>
                </a:lnTo>
                <a:lnTo>
                  <a:pt x="154" y="123"/>
                </a:lnTo>
                <a:close/>
                <a:moveTo>
                  <a:pt x="241" y="119"/>
                </a:moveTo>
                <a:lnTo>
                  <a:pt x="241" y="119"/>
                </a:lnTo>
                <a:lnTo>
                  <a:pt x="250" y="125"/>
                </a:lnTo>
                <a:lnTo>
                  <a:pt x="257" y="132"/>
                </a:lnTo>
                <a:lnTo>
                  <a:pt x="263" y="139"/>
                </a:lnTo>
                <a:lnTo>
                  <a:pt x="267" y="148"/>
                </a:lnTo>
                <a:lnTo>
                  <a:pt x="267" y="148"/>
                </a:lnTo>
                <a:lnTo>
                  <a:pt x="268" y="155"/>
                </a:lnTo>
                <a:lnTo>
                  <a:pt x="268" y="161"/>
                </a:lnTo>
                <a:lnTo>
                  <a:pt x="267" y="169"/>
                </a:lnTo>
                <a:lnTo>
                  <a:pt x="263" y="176"/>
                </a:lnTo>
                <a:lnTo>
                  <a:pt x="263" y="176"/>
                </a:lnTo>
                <a:lnTo>
                  <a:pt x="258" y="183"/>
                </a:lnTo>
                <a:lnTo>
                  <a:pt x="251" y="188"/>
                </a:lnTo>
                <a:lnTo>
                  <a:pt x="244" y="191"/>
                </a:lnTo>
                <a:lnTo>
                  <a:pt x="235" y="195"/>
                </a:lnTo>
                <a:lnTo>
                  <a:pt x="235" y="195"/>
                </a:lnTo>
                <a:lnTo>
                  <a:pt x="232" y="195"/>
                </a:lnTo>
                <a:lnTo>
                  <a:pt x="231" y="198"/>
                </a:lnTo>
                <a:lnTo>
                  <a:pt x="230" y="200"/>
                </a:lnTo>
                <a:lnTo>
                  <a:pt x="230" y="203"/>
                </a:lnTo>
                <a:lnTo>
                  <a:pt x="232" y="216"/>
                </a:lnTo>
                <a:lnTo>
                  <a:pt x="232" y="216"/>
                </a:lnTo>
                <a:lnTo>
                  <a:pt x="227" y="212"/>
                </a:lnTo>
                <a:lnTo>
                  <a:pt x="227" y="212"/>
                </a:lnTo>
                <a:lnTo>
                  <a:pt x="221" y="206"/>
                </a:lnTo>
                <a:lnTo>
                  <a:pt x="216" y="199"/>
                </a:lnTo>
                <a:lnTo>
                  <a:pt x="216" y="199"/>
                </a:lnTo>
                <a:lnTo>
                  <a:pt x="214" y="198"/>
                </a:lnTo>
                <a:lnTo>
                  <a:pt x="211" y="196"/>
                </a:lnTo>
                <a:lnTo>
                  <a:pt x="211" y="196"/>
                </a:lnTo>
                <a:lnTo>
                  <a:pt x="203" y="195"/>
                </a:lnTo>
                <a:lnTo>
                  <a:pt x="194" y="193"/>
                </a:lnTo>
                <a:lnTo>
                  <a:pt x="185" y="189"/>
                </a:lnTo>
                <a:lnTo>
                  <a:pt x="179" y="184"/>
                </a:lnTo>
                <a:lnTo>
                  <a:pt x="179" y="184"/>
                </a:lnTo>
                <a:lnTo>
                  <a:pt x="173" y="179"/>
                </a:lnTo>
                <a:lnTo>
                  <a:pt x="168" y="173"/>
                </a:lnTo>
                <a:lnTo>
                  <a:pt x="163" y="166"/>
                </a:lnTo>
                <a:lnTo>
                  <a:pt x="160" y="160"/>
                </a:lnTo>
                <a:lnTo>
                  <a:pt x="159" y="153"/>
                </a:lnTo>
                <a:lnTo>
                  <a:pt x="159" y="145"/>
                </a:lnTo>
                <a:lnTo>
                  <a:pt x="161" y="138"/>
                </a:lnTo>
                <a:lnTo>
                  <a:pt x="165" y="132"/>
                </a:lnTo>
                <a:lnTo>
                  <a:pt x="165" y="132"/>
                </a:lnTo>
                <a:lnTo>
                  <a:pt x="173" y="123"/>
                </a:lnTo>
                <a:lnTo>
                  <a:pt x="181" y="118"/>
                </a:lnTo>
                <a:lnTo>
                  <a:pt x="190" y="114"/>
                </a:lnTo>
                <a:lnTo>
                  <a:pt x="201" y="112"/>
                </a:lnTo>
                <a:lnTo>
                  <a:pt x="211" y="112"/>
                </a:lnTo>
                <a:lnTo>
                  <a:pt x="222" y="113"/>
                </a:lnTo>
                <a:lnTo>
                  <a:pt x="232" y="115"/>
                </a:lnTo>
                <a:lnTo>
                  <a:pt x="241" y="119"/>
                </a:lnTo>
                <a:lnTo>
                  <a:pt x="241" y="119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wrap="square" lIns="58293" tIns="29146" rIns="58293" bIns="2914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8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" name="Freeform 164">
            <a:extLst>
              <a:ext uri="{FF2B5EF4-FFF2-40B4-BE49-F238E27FC236}">
                <a16:creationId xmlns:a16="http://schemas.microsoft.com/office/drawing/2014/main" id="{9A1ADAF1-38B4-87CB-4F98-D0B2CA8DFA1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53843" y="2422534"/>
            <a:ext cx="380545" cy="779557"/>
          </a:xfrm>
          <a:custGeom>
            <a:avLst/>
            <a:gdLst>
              <a:gd name="T0" fmla="*/ 171 w 3653"/>
              <a:gd name="T1" fmla="*/ 2242 h 3248"/>
              <a:gd name="T2" fmla="*/ 171 w 3653"/>
              <a:gd name="T3" fmla="*/ 2273 h 3248"/>
              <a:gd name="T4" fmla="*/ 1756 w 3653"/>
              <a:gd name="T5" fmla="*/ 3070 h 3248"/>
              <a:gd name="T6" fmla="*/ 1897 w 3653"/>
              <a:gd name="T7" fmla="*/ 3070 h 3248"/>
              <a:gd name="T8" fmla="*/ 3481 w 3653"/>
              <a:gd name="T9" fmla="*/ 2273 h 3248"/>
              <a:gd name="T10" fmla="*/ 3481 w 3653"/>
              <a:gd name="T11" fmla="*/ 2242 h 3248"/>
              <a:gd name="T12" fmla="*/ 2005 w 3653"/>
              <a:gd name="T13" fmla="*/ 2572 h 3248"/>
              <a:gd name="T14" fmla="*/ 1827 w 3653"/>
              <a:gd name="T15" fmla="*/ 2614 h 3248"/>
              <a:gd name="T16" fmla="*/ 1647 w 3653"/>
              <a:gd name="T17" fmla="*/ 2572 h 3248"/>
              <a:gd name="T18" fmla="*/ 1962 w 3653"/>
              <a:gd name="T19" fmla="*/ 1956 h 3248"/>
              <a:gd name="T20" fmla="*/ 1780 w 3653"/>
              <a:gd name="T21" fmla="*/ 1977 h 3248"/>
              <a:gd name="T22" fmla="*/ 571 w 3653"/>
              <a:gd name="T23" fmla="*/ 1401 h 3248"/>
              <a:gd name="T24" fmla="*/ 169 w 3653"/>
              <a:gd name="T25" fmla="*/ 1617 h 3248"/>
              <a:gd name="T26" fmla="*/ 177 w 3653"/>
              <a:gd name="T27" fmla="*/ 1648 h 3248"/>
              <a:gd name="T28" fmla="*/ 1791 w 3653"/>
              <a:gd name="T29" fmla="*/ 2444 h 3248"/>
              <a:gd name="T30" fmla="*/ 1931 w 3653"/>
              <a:gd name="T31" fmla="*/ 2421 h 3248"/>
              <a:gd name="T32" fmla="*/ 3485 w 3653"/>
              <a:gd name="T33" fmla="*/ 1631 h 3248"/>
              <a:gd name="T34" fmla="*/ 3476 w 3653"/>
              <a:gd name="T35" fmla="*/ 1600 h 3248"/>
              <a:gd name="T36" fmla="*/ 1791 w 3653"/>
              <a:gd name="T37" fmla="*/ 171 h 3248"/>
              <a:gd name="T38" fmla="*/ 177 w 3653"/>
              <a:gd name="T39" fmla="*/ 966 h 3248"/>
              <a:gd name="T40" fmla="*/ 169 w 3653"/>
              <a:gd name="T41" fmla="*/ 997 h 3248"/>
              <a:gd name="T42" fmla="*/ 1722 w 3653"/>
              <a:gd name="T43" fmla="*/ 1788 h 3248"/>
              <a:gd name="T44" fmla="*/ 1862 w 3653"/>
              <a:gd name="T45" fmla="*/ 1810 h 3248"/>
              <a:gd name="T46" fmla="*/ 3476 w 3653"/>
              <a:gd name="T47" fmla="*/ 1014 h 3248"/>
              <a:gd name="T48" fmla="*/ 3485 w 3653"/>
              <a:gd name="T49" fmla="*/ 983 h 3248"/>
              <a:gd name="T50" fmla="*/ 1930 w 3653"/>
              <a:gd name="T51" fmla="*/ 192 h 3248"/>
              <a:gd name="T52" fmla="*/ 1827 w 3653"/>
              <a:gd name="T53" fmla="*/ 0 h 3248"/>
              <a:gd name="T54" fmla="*/ 2005 w 3653"/>
              <a:gd name="T55" fmla="*/ 42 h 3248"/>
              <a:gd name="T56" fmla="*/ 3613 w 3653"/>
              <a:gd name="T57" fmla="*/ 870 h 3248"/>
              <a:gd name="T58" fmla="*/ 3653 w 3653"/>
              <a:gd name="T59" fmla="*/ 990 h 3248"/>
              <a:gd name="T60" fmla="*/ 3615 w 3653"/>
              <a:gd name="T61" fmla="*/ 1109 h 3248"/>
              <a:gd name="T62" fmla="*/ 3541 w 3653"/>
              <a:gd name="T63" fmla="*/ 1171 h 3248"/>
              <a:gd name="T64" fmla="*/ 3593 w 3653"/>
              <a:gd name="T65" fmla="*/ 1481 h 3248"/>
              <a:gd name="T66" fmla="*/ 3650 w 3653"/>
              <a:gd name="T67" fmla="*/ 1591 h 3248"/>
              <a:gd name="T68" fmla="*/ 3630 w 3653"/>
              <a:gd name="T69" fmla="*/ 1717 h 3248"/>
              <a:gd name="T70" fmla="*/ 3541 w 3653"/>
              <a:gd name="T71" fmla="*/ 1805 h 3248"/>
              <a:gd name="T72" fmla="*/ 3593 w 3653"/>
              <a:gd name="T73" fmla="*/ 2114 h 3248"/>
              <a:gd name="T74" fmla="*/ 3650 w 3653"/>
              <a:gd name="T75" fmla="*/ 2225 h 3248"/>
              <a:gd name="T76" fmla="*/ 3630 w 3653"/>
              <a:gd name="T77" fmla="*/ 2350 h 3248"/>
              <a:gd name="T78" fmla="*/ 3541 w 3653"/>
              <a:gd name="T79" fmla="*/ 2439 h 3248"/>
              <a:gd name="T80" fmla="*/ 1872 w 3653"/>
              <a:gd name="T81" fmla="*/ 3245 h 3248"/>
              <a:gd name="T82" fmla="*/ 1690 w 3653"/>
              <a:gd name="T83" fmla="*/ 3224 h 3248"/>
              <a:gd name="T84" fmla="*/ 60 w 3653"/>
              <a:gd name="T85" fmla="*/ 2401 h 3248"/>
              <a:gd name="T86" fmla="*/ 2 w 3653"/>
              <a:gd name="T87" fmla="*/ 2290 h 3248"/>
              <a:gd name="T88" fmla="*/ 22 w 3653"/>
              <a:gd name="T89" fmla="*/ 2164 h 3248"/>
              <a:gd name="T90" fmla="*/ 112 w 3653"/>
              <a:gd name="T91" fmla="*/ 2077 h 3248"/>
              <a:gd name="T92" fmla="*/ 60 w 3653"/>
              <a:gd name="T93" fmla="*/ 1768 h 3248"/>
              <a:gd name="T94" fmla="*/ 2 w 3653"/>
              <a:gd name="T95" fmla="*/ 1657 h 3248"/>
              <a:gd name="T96" fmla="*/ 22 w 3653"/>
              <a:gd name="T97" fmla="*/ 1532 h 3248"/>
              <a:gd name="T98" fmla="*/ 112 w 3653"/>
              <a:gd name="T99" fmla="*/ 1443 h 3248"/>
              <a:gd name="T100" fmla="*/ 60 w 3653"/>
              <a:gd name="T101" fmla="*/ 1134 h 3248"/>
              <a:gd name="T102" fmla="*/ 2 w 3653"/>
              <a:gd name="T103" fmla="*/ 1023 h 3248"/>
              <a:gd name="T104" fmla="*/ 22 w 3653"/>
              <a:gd name="T105" fmla="*/ 898 h 3248"/>
              <a:gd name="T106" fmla="*/ 112 w 3653"/>
              <a:gd name="T107" fmla="*/ 809 h 3248"/>
              <a:gd name="T108" fmla="*/ 1780 w 3653"/>
              <a:gd name="T109" fmla="*/ 2 h 3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653" h="3248">
                <a:moveTo>
                  <a:pt x="571" y="2035"/>
                </a:moveTo>
                <a:lnTo>
                  <a:pt x="187" y="2226"/>
                </a:lnTo>
                <a:lnTo>
                  <a:pt x="177" y="2234"/>
                </a:lnTo>
                <a:lnTo>
                  <a:pt x="171" y="2242"/>
                </a:lnTo>
                <a:lnTo>
                  <a:pt x="169" y="2251"/>
                </a:lnTo>
                <a:lnTo>
                  <a:pt x="167" y="2257"/>
                </a:lnTo>
                <a:lnTo>
                  <a:pt x="169" y="2265"/>
                </a:lnTo>
                <a:lnTo>
                  <a:pt x="171" y="2273"/>
                </a:lnTo>
                <a:lnTo>
                  <a:pt x="177" y="2282"/>
                </a:lnTo>
                <a:lnTo>
                  <a:pt x="187" y="2288"/>
                </a:lnTo>
                <a:lnTo>
                  <a:pt x="1722" y="3055"/>
                </a:lnTo>
                <a:lnTo>
                  <a:pt x="1756" y="3070"/>
                </a:lnTo>
                <a:lnTo>
                  <a:pt x="1791" y="3077"/>
                </a:lnTo>
                <a:lnTo>
                  <a:pt x="1827" y="3080"/>
                </a:lnTo>
                <a:lnTo>
                  <a:pt x="1862" y="3077"/>
                </a:lnTo>
                <a:lnTo>
                  <a:pt x="1897" y="3070"/>
                </a:lnTo>
                <a:lnTo>
                  <a:pt x="1931" y="3055"/>
                </a:lnTo>
                <a:lnTo>
                  <a:pt x="3466" y="2288"/>
                </a:lnTo>
                <a:lnTo>
                  <a:pt x="3476" y="2282"/>
                </a:lnTo>
                <a:lnTo>
                  <a:pt x="3481" y="2273"/>
                </a:lnTo>
                <a:lnTo>
                  <a:pt x="3485" y="2265"/>
                </a:lnTo>
                <a:lnTo>
                  <a:pt x="3485" y="2257"/>
                </a:lnTo>
                <a:lnTo>
                  <a:pt x="3485" y="2251"/>
                </a:lnTo>
                <a:lnTo>
                  <a:pt x="3481" y="2242"/>
                </a:lnTo>
                <a:lnTo>
                  <a:pt x="3476" y="2234"/>
                </a:lnTo>
                <a:lnTo>
                  <a:pt x="3466" y="2226"/>
                </a:lnTo>
                <a:lnTo>
                  <a:pt x="3081" y="2035"/>
                </a:lnTo>
                <a:lnTo>
                  <a:pt x="2005" y="2572"/>
                </a:lnTo>
                <a:lnTo>
                  <a:pt x="1962" y="2590"/>
                </a:lnTo>
                <a:lnTo>
                  <a:pt x="1918" y="2603"/>
                </a:lnTo>
                <a:lnTo>
                  <a:pt x="1872" y="2611"/>
                </a:lnTo>
                <a:lnTo>
                  <a:pt x="1827" y="2614"/>
                </a:lnTo>
                <a:lnTo>
                  <a:pt x="1780" y="2611"/>
                </a:lnTo>
                <a:lnTo>
                  <a:pt x="1735" y="2603"/>
                </a:lnTo>
                <a:lnTo>
                  <a:pt x="1690" y="2590"/>
                </a:lnTo>
                <a:lnTo>
                  <a:pt x="1647" y="2572"/>
                </a:lnTo>
                <a:lnTo>
                  <a:pt x="571" y="2035"/>
                </a:lnTo>
                <a:close/>
                <a:moveTo>
                  <a:pt x="3081" y="1401"/>
                </a:moveTo>
                <a:lnTo>
                  <a:pt x="2005" y="1938"/>
                </a:lnTo>
                <a:lnTo>
                  <a:pt x="1962" y="1956"/>
                </a:lnTo>
                <a:lnTo>
                  <a:pt x="1918" y="1969"/>
                </a:lnTo>
                <a:lnTo>
                  <a:pt x="1872" y="1977"/>
                </a:lnTo>
                <a:lnTo>
                  <a:pt x="1827" y="1980"/>
                </a:lnTo>
                <a:lnTo>
                  <a:pt x="1780" y="1977"/>
                </a:lnTo>
                <a:lnTo>
                  <a:pt x="1735" y="1969"/>
                </a:lnTo>
                <a:lnTo>
                  <a:pt x="1690" y="1956"/>
                </a:lnTo>
                <a:lnTo>
                  <a:pt x="1647" y="1938"/>
                </a:lnTo>
                <a:lnTo>
                  <a:pt x="571" y="1401"/>
                </a:lnTo>
                <a:lnTo>
                  <a:pt x="187" y="1593"/>
                </a:lnTo>
                <a:lnTo>
                  <a:pt x="177" y="1600"/>
                </a:lnTo>
                <a:lnTo>
                  <a:pt x="171" y="1608"/>
                </a:lnTo>
                <a:lnTo>
                  <a:pt x="169" y="1617"/>
                </a:lnTo>
                <a:lnTo>
                  <a:pt x="167" y="1624"/>
                </a:lnTo>
                <a:lnTo>
                  <a:pt x="169" y="1631"/>
                </a:lnTo>
                <a:lnTo>
                  <a:pt x="171" y="1639"/>
                </a:lnTo>
                <a:lnTo>
                  <a:pt x="177" y="1648"/>
                </a:lnTo>
                <a:lnTo>
                  <a:pt x="187" y="1655"/>
                </a:lnTo>
                <a:lnTo>
                  <a:pt x="1722" y="2421"/>
                </a:lnTo>
                <a:lnTo>
                  <a:pt x="1756" y="2436"/>
                </a:lnTo>
                <a:lnTo>
                  <a:pt x="1791" y="2444"/>
                </a:lnTo>
                <a:lnTo>
                  <a:pt x="1827" y="2446"/>
                </a:lnTo>
                <a:lnTo>
                  <a:pt x="1862" y="2444"/>
                </a:lnTo>
                <a:lnTo>
                  <a:pt x="1897" y="2436"/>
                </a:lnTo>
                <a:lnTo>
                  <a:pt x="1931" y="2421"/>
                </a:lnTo>
                <a:lnTo>
                  <a:pt x="3466" y="1655"/>
                </a:lnTo>
                <a:lnTo>
                  <a:pt x="3476" y="1648"/>
                </a:lnTo>
                <a:lnTo>
                  <a:pt x="3481" y="1639"/>
                </a:lnTo>
                <a:lnTo>
                  <a:pt x="3485" y="1631"/>
                </a:lnTo>
                <a:lnTo>
                  <a:pt x="3485" y="1624"/>
                </a:lnTo>
                <a:lnTo>
                  <a:pt x="3485" y="1617"/>
                </a:lnTo>
                <a:lnTo>
                  <a:pt x="3481" y="1608"/>
                </a:lnTo>
                <a:lnTo>
                  <a:pt x="3476" y="1600"/>
                </a:lnTo>
                <a:lnTo>
                  <a:pt x="3466" y="1593"/>
                </a:lnTo>
                <a:lnTo>
                  <a:pt x="3081" y="1401"/>
                </a:lnTo>
                <a:close/>
                <a:moveTo>
                  <a:pt x="1827" y="168"/>
                </a:moveTo>
                <a:lnTo>
                  <a:pt x="1791" y="171"/>
                </a:lnTo>
                <a:lnTo>
                  <a:pt x="1756" y="179"/>
                </a:lnTo>
                <a:lnTo>
                  <a:pt x="1722" y="192"/>
                </a:lnTo>
                <a:lnTo>
                  <a:pt x="187" y="959"/>
                </a:lnTo>
                <a:lnTo>
                  <a:pt x="177" y="966"/>
                </a:lnTo>
                <a:lnTo>
                  <a:pt x="171" y="974"/>
                </a:lnTo>
                <a:lnTo>
                  <a:pt x="169" y="983"/>
                </a:lnTo>
                <a:lnTo>
                  <a:pt x="167" y="990"/>
                </a:lnTo>
                <a:lnTo>
                  <a:pt x="169" y="997"/>
                </a:lnTo>
                <a:lnTo>
                  <a:pt x="171" y="1005"/>
                </a:lnTo>
                <a:lnTo>
                  <a:pt x="177" y="1014"/>
                </a:lnTo>
                <a:lnTo>
                  <a:pt x="187" y="1021"/>
                </a:lnTo>
                <a:lnTo>
                  <a:pt x="1722" y="1788"/>
                </a:lnTo>
                <a:lnTo>
                  <a:pt x="1756" y="1802"/>
                </a:lnTo>
                <a:lnTo>
                  <a:pt x="1791" y="1810"/>
                </a:lnTo>
                <a:lnTo>
                  <a:pt x="1827" y="1812"/>
                </a:lnTo>
                <a:lnTo>
                  <a:pt x="1862" y="1810"/>
                </a:lnTo>
                <a:lnTo>
                  <a:pt x="1897" y="1802"/>
                </a:lnTo>
                <a:lnTo>
                  <a:pt x="1931" y="1788"/>
                </a:lnTo>
                <a:lnTo>
                  <a:pt x="3466" y="1021"/>
                </a:lnTo>
                <a:lnTo>
                  <a:pt x="3476" y="1014"/>
                </a:lnTo>
                <a:lnTo>
                  <a:pt x="3481" y="1005"/>
                </a:lnTo>
                <a:lnTo>
                  <a:pt x="3485" y="997"/>
                </a:lnTo>
                <a:lnTo>
                  <a:pt x="3485" y="990"/>
                </a:lnTo>
                <a:lnTo>
                  <a:pt x="3485" y="983"/>
                </a:lnTo>
                <a:lnTo>
                  <a:pt x="3481" y="974"/>
                </a:lnTo>
                <a:lnTo>
                  <a:pt x="3476" y="966"/>
                </a:lnTo>
                <a:lnTo>
                  <a:pt x="3466" y="959"/>
                </a:lnTo>
                <a:lnTo>
                  <a:pt x="1930" y="192"/>
                </a:lnTo>
                <a:lnTo>
                  <a:pt x="1897" y="179"/>
                </a:lnTo>
                <a:lnTo>
                  <a:pt x="1862" y="171"/>
                </a:lnTo>
                <a:lnTo>
                  <a:pt x="1827" y="168"/>
                </a:lnTo>
                <a:close/>
                <a:moveTo>
                  <a:pt x="1827" y="0"/>
                </a:moveTo>
                <a:lnTo>
                  <a:pt x="1872" y="2"/>
                </a:lnTo>
                <a:lnTo>
                  <a:pt x="1918" y="10"/>
                </a:lnTo>
                <a:lnTo>
                  <a:pt x="1962" y="23"/>
                </a:lnTo>
                <a:lnTo>
                  <a:pt x="2005" y="42"/>
                </a:lnTo>
                <a:lnTo>
                  <a:pt x="3541" y="809"/>
                </a:lnTo>
                <a:lnTo>
                  <a:pt x="3569" y="826"/>
                </a:lnTo>
                <a:lnTo>
                  <a:pt x="3593" y="847"/>
                </a:lnTo>
                <a:lnTo>
                  <a:pt x="3613" y="870"/>
                </a:lnTo>
                <a:lnTo>
                  <a:pt x="3630" y="898"/>
                </a:lnTo>
                <a:lnTo>
                  <a:pt x="3642" y="927"/>
                </a:lnTo>
                <a:lnTo>
                  <a:pt x="3650" y="958"/>
                </a:lnTo>
                <a:lnTo>
                  <a:pt x="3653" y="990"/>
                </a:lnTo>
                <a:lnTo>
                  <a:pt x="3650" y="1023"/>
                </a:lnTo>
                <a:lnTo>
                  <a:pt x="3642" y="1054"/>
                </a:lnTo>
                <a:lnTo>
                  <a:pt x="3630" y="1083"/>
                </a:lnTo>
                <a:lnTo>
                  <a:pt x="3615" y="1109"/>
                </a:lnTo>
                <a:lnTo>
                  <a:pt x="3593" y="1134"/>
                </a:lnTo>
                <a:lnTo>
                  <a:pt x="3569" y="1154"/>
                </a:lnTo>
                <a:lnTo>
                  <a:pt x="3541" y="1171"/>
                </a:lnTo>
                <a:lnTo>
                  <a:pt x="3541" y="1171"/>
                </a:lnTo>
                <a:lnTo>
                  <a:pt x="3268" y="1307"/>
                </a:lnTo>
                <a:lnTo>
                  <a:pt x="3541" y="1443"/>
                </a:lnTo>
                <a:lnTo>
                  <a:pt x="3569" y="1460"/>
                </a:lnTo>
                <a:lnTo>
                  <a:pt x="3593" y="1481"/>
                </a:lnTo>
                <a:lnTo>
                  <a:pt x="3613" y="1504"/>
                </a:lnTo>
                <a:lnTo>
                  <a:pt x="3630" y="1532"/>
                </a:lnTo>
                <a:lnTo>
                  <a:pt x="3642" y="1560"/>
                </a:lnTo>
                <a:lnTo>
                  <a:pt x="3650" y="1591"/>
                </a:lnTo>
                <a:lnTo>
                  <a:pt x="3653" y="1624"/>
                </a:lnTo>
                <a:lnTo>
                  <a:pt x="3650" y="1657"/>
                </a:lnTo>
                <a:lnTo>
                  <a:pt x="3642" y="1688"/>
                </a:lnTo>
                <a:lnTo>
                  <a:pt x="3630" y="1717"/>
                </a:lnTo>
                <a:lnTo>
                  <a:pt x="3613" y="1743"/>
                </a:lnTo>
                <a:lnTo>
                  <a:pt x="3593" y="1768"/>
                </a:lnTo>
                <a:lnTo>
                  <a:pt x="3569" y="1788"/>
                </a:lnTo>
                <a:lnTo>
                  <a:pt x="3541" y="1805"/>
                </a:lnTo>
                <a:lnTo>
                  <a:pt x="3268" y="1940"/>
                </a:lnTo>
                <a:lnTo>
                  <a:pt x="3541" y="2077"/>
                </a:lnTo>
                <a:lnTo>
                  <a:pt x="3569" y="2093"/>
                </a:lnTo>
                <a:lnTo>
                  <a:pt x="3593" y="2114"/>
                </a:lnTo>
                <a:lnTo>
                  <a:pt x="3613" y="2138"/>
                </a:lnTo>
                <a:lnTo>
                  <a:pt x="3630" y="2164"/>
                </a:lnTo>
                <a:lnTo>
                  <a:pt x="3642" y="2194"/>
                </a:lnTo>
                <a:lnTo>
                  <a:pt x="3650" y="2225"/>
                </a:lnTo>
                <a:lnTo>
                  <a:pt x="3653" y="2257"/>
                </a:lnTo>
                <a:lnTo>
                  <a:pt x="3650" y="2290"/>
                </a:lnTo>
                <a:lnTo>
                  <a:pt x="3642" y="2322"/>
                </a:lnTo>
                <a:lnTo>
                  <a:pt x="3630" y="2350"/>
                </a:lnTo>
                <a:lnTo>
                  <a:pt x="3615" y="2377"/>
                </a:lnTo>
                <a:lnTo>
                  <a:pt x="3593" y="2401"/>
                </a:lnTo>
                <a:lnTo>
                  <a:pt x="3569" y="2421"/>
                </a:lnTo>
                <a:lnTo>
                  <a:pt x="3541" y="2439"/>
                </a:lnTo>
                <a:lnTo>
                  <a:pt x="2005" y="3206"/>
                </a:lnTo>
                <a:lnTo>
                  <a:pt x="1962" y="3224"/>
                </a:lnTo>
                <a:lnTo>
                  <a:pt x="1918" y="3237"/>
                </a:lnTo>
                <a:lnTo>
                  <a:pt x="1872" y="3245"/>
                </a:lnTo>
                <a:lnTo>
                  <a:pt x="1827" y="3248"/>
                </a:lnTo>
                <a:lnTo>
                  <a:pt x="1780" y="3245"/>
                </a:lnTo>
                <a:lnTo>
                  <a:pt x="1735" y="3237"/>
                </a:lnTo>
                <a:lnTo>
                  <a:pt x="1690" y="3224"/>
                </a:lnTo>
                <a:lnTo>
                  <a:pt x="1647" y="3206"/>
                </a:lnTo>
                <a:lnTo>
                  <a:pt x="112" y="2439"/>
                </a:lnTo>
                <a:lnTo>
                  <a:pt x="84" y="2421"/>
                </a:lnTo>
                <a:lnTo>
                  <a:pt x="60" y="2401"/>
                </a:lnTo>
                <a:lnTo>
                  <a:pt x="39" y="2377"/>
                </a:lnTo>
                <a:lnTo>
                  <a:pt x="22" y="2350"/>
                </a:lnTo>
                <a:lnTo>
                  <a:pt x="10" y="2322"/>
                </a:lnTo>
                <a:lnTo>
                  <a:pt x="2" y="2290"/>
                </a:lnTo>
                <a:lnTo>
                  <a:pt x="0" y="2257"/>
                </a:lnTo>
                <a:lnTo>
                  <a:pt x="2" y="2225"/>
                </a:lnTo>
                <a:lnTo>
                  <a:pt x="10" y="2194"/>
                </a:lnTo>
                <a:lnTo>
                  <a:pt x="22" y="2164"/>
                </a:lnTo>
                <a:lnTo>
                  <a:pt x="39" y="2138"/>
                </a:lnTo>
                <a:lnTo>
                  <a:pt x="60" y="2114"/>
                </a:lnTo>
                <a:lnTo>
                  <a:pt x="84" y="2093"/>
                </a:lnTo>
                <a:lnTo>
                  <a:pt x="112" y="2077"/>
                </a:lnTo>
                <a:lnTo>
                  <a:pt x="384" y="1940"/>
                </a:lnTo>
                <a:lnTo>
                  <a:pt x="112" y="1805"/>
                </a:lnTo>
                <a:lnTo>
                  <a:pt x="84" y="1788"/>
                </a:lnTo>
                <a:lnTo>
                  <a:pt x="60" y="1768"/>
                </a:lnTo>
                <a:lnTo>
                  <a:pt x="39" y="1743"/>
                </a:lnTo>
                <a:lnTo>
                  <a:pt x="22" y="1717"/>
                </a:lnTo>
                <a:lnTo>
                  <a:pt x="10" y="1688"/>
                </a:lnTo>
                <a:lnTo>
                  <a:pt x="2" y="1657"/>
                </a:lnTo>
                <a:lnTo>
                  <a:pt x="0" y="1624"/>
                </a:lnTo>
                <a:lnTo>
                  <a:pt x="2" y="1591"/>
                </a:lnTo>
                <a:lnTo>
                  <a:pt x="10" y="1560"/>
                </a:lnTo>
                <a:lnTo>
                  <a:pt x="22" y="1532"/>
                </a:lnTo>
                <a:lnTo>
                  <a:pt x="39" y="1504"/>
                </a:lnTo>
                <a:lnTo>
                  <a:pt x="60" y="1481"/>
                </a:lnTo>
                <a:lnTo>
                  <a:pt x="84" y="1460"/>
                </a:lnTo>
                <a:lnTo>
                  <a:pt x="112" y="1443"/>
                </a:lnTo>
                <a:lnTo>
                  <a:pt x="384" y="1307"/>
                </a:lnTo>
                <a:lnTo>
                  <a:pt x="112" y="1171"/>
                </a:lnTo>
                <a:lnTo>
                  <a:pt x="84" y="1154"/>
                </a:lnTo>
                <a:lnTo>
                  <a:pt x="60" y="1134"/>
                </a:lnTo>
                <a:lnTo>
                  <a:pt x="39" y="1109"/>
                </a:lnTo>
                <a:lnTo>
                  <a:pt x="22" y="1083"/>
                </a:lnTo>
                <a:lnTo>
                  <a:pt x="10" y="1054"/>
                </a:lnTo>
                <a:lnTo>
                  <a:pt x="2" y="1023"/>
                </a:lnTo>
                <a:lnTo>
                  <a:pt x="0" y="990"/>
                </a:lnTo>
                <a:lnTo>
                  <a:pt x="2" y="958"/>
                </a:lnTo>
                <a:lnTo>
                  <a:pt x="10" y="927"/>
                </a:lnTo>
                <a:lnTo>
                  <a:pt x="22" y="898"/>
                </a:lnTo>
                <a:lnTo>
                  <a:pt x="39" y="870"/>
                </a:lnTo>
                <a:lnTo>
                  <a:pt x="60" y="847"/>
                </a:lnTo>
                <a:lnTo>
                  <a:pt x="84" y="826"/>
                </a:lnTo>
                <a:lnTo>
                  <a:pt x="112" y="809"/>
                </a:lnTo>
                <a:lnTo>
                  <a:pt x="1647" y="42"/>
                </a:lnTo>
                <a:lnTo>
                  <a:pt x="1690" y="23"/>
                </a:lnTo>
                <a:lnTo>
                  <a:pt x="1735" y="10"/>
                </a:lnTo>
                <a:lnTo>
                  <a:pt x="1780" y="2"/>
                </a:lnTo>
                <a:lnTo>
                  <a:pt x="1827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8293" tIns="29146" rIns="58293" bIns="2914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8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2E31874-76F4-BCC6-3574-28956702E19F}"/>
              </a:ext>
            </a:extLst>
          </p:cNvPr>
          <p:cNvGrpSpPr/>
          <p:nvPr userDrawn="1"/>
        </p:nvGrpSpPr>
        <p:grpSpPr>
          <a:xfrm>
            <a:off x="6591805" y="4068998"/>
            <a:ext cx="304621" cy="584412"/>
            <a:chOff x="10987088" y="1993900"/>
            <a:chExt cx="477837" cy="398463"/>
          </a:xfrm>
          <a:solidFill>
            <a:schemeClr val="tx1"/>
          </a:solidFill>
        </p:grpSpPr>
        <p:sp>
          <p:nvSpPr>
            <p:cNvPr id="127" name="Freeform 107">
              <a:extLst>
                <a:ext uri="{FF2B5EF4-FFF2-40B4-BE49-F238E27FC236}">
                  <a16:creationId xmlns:a16="http://schemas.microsoft.com/office/drawing/2014/main" id="{58276E5E-BF6A-7F31-8A82-E2FFA3B0B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7088" y="1993900"/>
              <a:ext cx="396875" cy="398463"/>
            </a:xfrm>
            <a:custGeom>
              <a:avLst/>
              <a:gdLst>
                <a:gd name="T0" fmla="*/ 0 w 2745"/>
                <a:gd name="T1" fmla="*/ 0 h 2770"/>
                <a:gd name="T2" fmla="*/ 371 w 2745"/>
                <a:gd name="T3" fmla="*/ 0 h 2770"/>
                <a:gd name="T4" fmla="*/ 371 w 2745"/>
                <a:gd name="T5" fmla="*/ 2398 h 2770"/>
                <a:gd name="T6" fmla="*/ 2745 w 2745"/>
                <a:gd name="T7" fmla="*/ 2398 h 2770"/>
                <a:gd name="T8" fmla="*/ 2745 w 2745"/>
                <a:gd name="T9" fmla="*/ 2770 h 2770"/>
                <a:gd name="T10" fmla="*/ 0 w 2745"/>
                <a:gd name="T11" fmla="*/ 2770 h 2770"/>
                <a:gd name="T12" fmla="*/ 0 w 2745"/>
                <a:gd name="T13" fmla="*/ 0 h 2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5" h="2770">
                  <a:moveTo>
                    <a:pt x="0" y="0"/>
                  </a:moveTo>
                  <a:lnTo>
                    <a:pt x="371" y="0"/>
                  </a:lnTo>
                  <a:lnTo>
                    <a:pt x="371" y="2398"/>
                  </a:lnTo>
                  <a:lnTo>
                    <a:pt x="2745" y="2398"/>
                  </a:lnTo>
                  <a:lnTo>
                    <a:pt x="2745" y="2770"/>
                  </a:lnTo>
                  <a:lnTo>
                    <a:pt x="0" y="277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Freeform 108">
              <a:extLst>
                <a:ext uri="{FF2B5EF4-FFF2-40B4-BE49-F238E27FC236}">
                  <a16:creationId xmlns:a16="http://schemas.microsoft.com/office/drawing/2014/main" id="{6C53BB42-B6B7-39FA-756F-76050B64C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6463" y="2047875"/>
              <a:ext cx="398462" cy="249238"/>
            </a:xfrm>
            <a:custGeom>
              <a:avLst/>
              <a:gdLst>
                <a:gd name="T0" fmla="*/ 2761 w 2761"/>
                <a:gd name="T1" fmla="*/ 0 h 1725"/>
                <a:gd name="T2" fmla="*/ 2559 w 2761"/>
                <a:gd name="T3" fmla="*/ 1146 h 1725"/>
                <a:gd name="T4" fmla="*/ 2274 w 2761"/>
                <a:gd name="T5" fmla="*/ 861 h 1725"/>
                <a:gd name="T6" fmla="*/ 1411 w 2761"/>
                <a:gd name="T7" fmla="*/ 1725 h 1725"/>
                <a:gd name="T8" fmla="*/ 864 w 2761"/>
                <a:gd name="T9" fmla="*/ 1177 h 1725"/>
                <a:gd name="T10" fmla="*/ 349 w 2761"/>
                <a:gd name="T11" fmla="*/ 1693 h 1725"/>
                <a:gd name="T12" fmla="*/ 0 w 2761"/>
                <a:gd name="T13" fmla="*/ 1341 h 1725"/>
                <a:gd name="T14" fmla="*/ 864 w 2761"/>
                <a:gd name="T15" fmla="*/ 476 h 1725"/>
                <a:gd name="T16" fmla="*/ 1411 w 2761"/>
                <a:gd name="T17" fmla="*/ 1025 h 1725"/>
                <a:gd name="T18" fmla="*/ 1924 w 2761"/>
                <a:gd name="T19" fmla="*/ 509 h 1725"/>
                <a:gd name="T20" fmla="*/ 1618 w 2761"/>
                <a:gd name="T21" fmla="*/ 202 h 1725"/>
                <a:gd name="T22" fmla="*/ 2761 w 2761"/>
                <a:gd name="T23" fmla="*/ 0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61" h="1725">
                  <a:moveTo>
                    <a:pt x="2761" y="0"/>
                  </a:moveTo>
                  <a:lnTo>
                    <a:pt x="2559" y="1146"/>
                  </a:lnTo>
                  <a:lnTo>
                    <a:pt x="2274" y="861"/>
                  </a:lnTo>
                  <a:lnTo>
                    <a:pt x="1411" y="1725"/>
                  </a:lnTo>
                  <a:lnTo>
                    <a:pt x="864" y="1177"/>
                  </a:lnTo>
                  <a:lnTo>
                    <a:pt x="349" y="1693"/>
                  </a:lnTo>
                  <a:lnTo>
                    <a:pt x="0" y="1341"/>
                  </a:lnTo>
                  <a:lnTo>
                    <a:pt x="864" y="476"/>
                  </a:lnTo>
                  <a:lnTo>
                    <a:pt x="1411" y="1025"/>
                  </a:lnTo>
                  <a:lnTo>
                    <a:pt x="1924" y="509"/>
                  </a:lnTo>
                  <a:lnTo>
                    <a:pt x="1618" y="202"/>
                  </a:lnTo>
                  <a:lnTo>
                    <a:pt x="27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80" name="Freeform 863">
            <a:extLst>
              <a:ext uri="{FF2B5EF4-FFF2-40B4-BE49-F238E27FC236}">
                <a16:creationId xmlns:a16="http://schemas.microsoft.com/office/drawing/2014/main" id="{1D8353BB-33FE-5207-A5BE-D2C8915FE2D5}"/>
              </a:ext>
            </a:extLst>
          </p:cNvPr>
          <p:cNvSpPr>
            <a:spLocks noEditPoints="1"/>
          </p:cNvSpPr>
          <p:nvPr/>
        </p:nvSpPr>
        <p:spPr bwMode="auto">
          <a:xfrm>
            <a:off x="6604489" y="5462884"/>
            <a:ext cx="279253" cy="856620"/>
          </a:xfrm>
          <a:custGeom>
            <a:avLst/>
            <a:gdLst>
              <a:gd name="T0" fmla="*/ 11 w 235"/>
              <a:gd name="T1" fmla="*/ 313 h 313"/>
              <a:gd name="T2" fmla="*/ 0 w 235"/>
              <a:gd name="T3" fmla="*/ 303 h 313"/>
              <a:gd name="T4" fmla="*/ 0 w 235"/>
              <a:gd name="T5" fmla="*/ 47 h 313"/>
              <a:gd name="T6" fmla="*/ 5 w 235"/>
              <a:gd name="T7" fmla="*/ 38 h 313"/>
              <a:gd name="T8" fmla="*/ 125 w 235"/>
              <a:gd name="T9" fmla="*/ 39 h 313"/>
              <a:gd name="T10" fmla="*/ 218 w 235"/>
              <a:gd name="T11" fmla="*/ 38 h 313"/>
              <a:gd name="T12" fmla="*/ 229 w 235"/>
              <a:gd name="T13" fmla="*/ 37 h 313"/>
              <a:gd name="T14" fmla="*/ 235 w 235"/>
              <a:gd name="T15" fmla="*/ 47 h 313"/>
              <a:gd name="T16" fmla="*/ 235 w 235"/>
              <a:gd name="T17" fmla="*/ 185 h 313"/>
              <a:gd name="T18" fmla="*/ 230 w 235"/>
              <a:gd name="T19" fmla="*/ 194 h 313"/>
              <a:gd name="T20" fmla="*/ 110 w 235"/>
              <a:gd name="T21" fmla="*/ 193 h 313"/>
              <a:gd name="T22" fmla="*/ 22 w 235"/>
              <a:gd name="T23" fmla="*/ 191 h 313"/>
              <a:gd name="T24" fmla="*/ 22 w 235"/>
              <a:gd name="T25" fmla="*/ 303 h 313"/>
              <a:gd name="T26" fmla="*/ 11 w 235"/>
              <a:gd name="T27" fmla="*/ 313 h 313"/>
              <a:gd name="T28" fmla="*/ 70 w 235"/>
              <a:gd name="T29" fmla="*/ 155 h 313"/>
              <a:gd name="T30" fmla="*/ 125 w 235"/>
              <a:gd name="T31" fmla="*/ 178 h 313"/>
              <a:gd name="T32" fmla="*/ 214 w 235"/>
              <a:gd name="T33" fmla="*/ 179 h 313"/>
              <a:gd name="T34" fmla="*/ 214 w 235"/>
              <a:gd name="T35" fmla="*/ 65 h 313"/>
              <a:gd name="T36" fmla="*/ 110 w 235"/>
              <a:gd name="T37" fmla="*/ 54 h 313"/>
              <a:gd name="T38" fmla="*/ 22 w 235"/>
              <a:gd name="T39" fmla="*/ 53 h 313"/>
              <a:gd name="T40" fmla="*/ 22 w 235"/>
              <a:gd name="T41" fmla="*/ 167 h 313"/>
              <a:gd name="T42" fmla="*/ 70 w 235"/>
              <a:gd name="T43" fmla="*/ 155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5" h="313">
                <a:moveTo>
                  <a:pt x="11" y="313"/>
                </a:moveTo>
                <a:cubicBezTo>
                  <a:pt x="5" y="313"/>
                  <a:pt x="0" y="309"/>
                  <a:pt x="0" y="303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3"/>
                  <a:pt x="2" y="40"/>
                  <a:pt x="5" y="38"/>
                </a:cubicBezTo>
                <a:cubicBezTo>
                  <a:pt x="29" y="21"/>
                  <a:pt x="86" y="0"/>
                  <a:pt x="125" y="39"/>
                </a:cubicBezTo>
                <a:cubicBezTo>
                  <a:pt x="161" y="75"/>
                  <a:pt x="218" y="38"/>
                  <a:pt x="218" y="38"/>
                </a:cubicBezTo>
                <a:cubicBezTo>
                  <a:pt x="222" y="36"/>
                  <a:pt x="226" y="35"/>
                  <a:pt x="229" y="37"/>
                </a:cubicBezTo>
                <a:cubicBezTo>
                  <a:pt x="233" y="39"/>
                  <a:pt x="235" y="43"/>
                  <a:pt x="235" y="47"/>
                </a:cubicBezTo>
                <a:cubicBezTo>
                  <a:pt x="235" y="185"/>
                  <a:pt x="235" y="185"/>
                  <a:pt x="235" y="185"/>
                </a:cubicBezTo>
                <a:cubicBezTo>
                  <a:pt x="235" y="189"/>
                  <a:pt x="233" y="192"/>
                  <a:pt x="230" y="194"/>
                </a:cubicBezTo>
                <a:cubicBezTo>
                  <a:pt x="205" y="211"/>
                  <a:pt x="148" y="231"/>
                  <a:pt x="110" y="193"/>
                </a:cubicBezTo>
                <a:cubicBezTo>
                  <a:pt x="79" y="162"/>
                  <a:pt x="36" y="183"/>
                  <a:pt x="22" y="191"/>
                </a:cubicBezTo>
                <a:cubicBezTo>
                  <a:pt x="22" y="303"/>
                  <a:pt x="22" y="303"/>
                  <a:pt x="22" y="303"/>
                </a:cubicBezTo>
                <a:cubicBezTo>
                  <a:pt x="22" y="309"/>
                  <a:pt x="17" y="313"/>
                  <a:pt x="11" y="313"/>
                </a:cubicBezTo>
                <a:close/>
                <a:moveTo>
                  <a:pt x="70" y="155"/>
                </a:moveTo>
                <a:cubicBezTo>
                  <a:pt x="89" y="155"/>
                  <a:pt x="109" y="161"/>
                  <a:pt x="125" y="178"/>
                </a:cubicBezTo>
                <a:cubicBezTo>
                  <a:pt x="155" y="207"/>
                  <a:pt x="199" y="187"/>
                  <a:pt x="214" y="179"/>
                </a:cubicBezTo>
                <a:cubicBezTo>
                  <a:pt x="214" y="65"/>
                  <a:pt x="214" y="65"/>
                  <a:pt x="214" y="65"/>
                </a:cubicBezTo>
                <a:cubicBezTo>
                  <a:pt x="185" y="78"/>
                  <a:pt x="142" y="86"/>
                  <a:pt x="110" y="54"/>
                </a:cubicBezTo>
                <a:cubicBezTo>
                  <a:pt x="80" y="24"/>
                  <a:pt x="36" y="45"/>
                  <a:pt x="22" y="53"/>
                </a:cubicBezTo>
                <a:cubicBezTo>
                  <a:pt x="22" y="167"/>
                  <a:pt x="22" y="167"/>
                  <a:pt x="22" y="167"/>
                </a:cubicBezTo>
                <a:cubicBezTo>
                  <a:pt x="35" y="161"/>
                  <a:pt x="53" y="155"/>
                  <a:pt x="70" y="15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8293" tIns="29146" rIns="58293" bIns="2914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8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1DB2AC0-8229-640F-636F-C2A88798D8A3}"/>
              </a:ext>
            </a:extLst>
          </p:cNvPr>
          <p:cNvGrpSpPr/>
          <p:nvPr userDrawn="1"/>
        </p:nvGrpSpPr>
        <p:grpSpPr>
          <a:xfrm>
            <a:off x="5987850" y="2404856"/>
            <a:ext cx="321826" cy="814917"/>
            <a:chOff x="5367338" y="2689225"/>
            <a:chExt cx="504825" cy="555625"/>
          </a:xfrm>
          <a:solidFill>
            <a:schemeClr val="tx1"/>
          </a:solidFill>
        </p:grpSpPr>
        <p:sp>
          <p:nvSpPr>
            <p:cNvPr id="80" name="Freeform 136">
              <a:extLst>
                <a:ext uri="{FF2B5EF4-FFF2-40B4-BE49-F238E27FC236}">
                  <a16:creationId xmlns:a16="http://schemas.microsoft.com/office/drawing/2014/main" id="{43A0AE65-B8F7-2F7D-DFF4-3A6EE4A7D3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67338" y="2689225"/>
              <a:ext cx="504825" cy="555625"/>
            </a:xfrm>
            <a:custGeom>
              <a:avLst/>
              <a:gdLst>
                <a:gd name="T0" fmla="*/ 2372 w 3180"/>
                <a:gd name="T1" fmla="*/ 2591 h 3504"/>
                <a:gd name="T2" fmla="*/ 2209 w 3180"/>
                <a:gd name="T3" fmla="*/ 2829 h 3504"/>
                <a:gd name="T4" fmla="*/ 2245 w 3180"/>
                <a:gd name="T5" fmla="*/ 3123 h 3504"/>
                <a:gd name="T6" fmla="*/ 2458 w 3180"/>
                <a:gd name="T7" fmla="*/ 3314 h 3504"/>
                <a:gd name="T8" fmla="*/ 2756 w 3180"/>
                <a:gd name="T9" fmla="*/ 3314 h 3504"/>
                <a:gd name="T10" fmla="*/ 2970 w 3180"/>
                <a:gd name="T11" fmla="*/ 3123 h 3504"/>
                <a:gd name="T12" fmla="*/ 3005 w 3180"/>
                <a:gd name="T13" fmla="*/ 2829 h 3504"/>
                <a:gd name="T14" fmla="*/ 2841 w 3180"/>
                <a:gd name="T15" fmla="*/ 2591 h 3504"/>
                <a:gd name="T16" fmla="*/ 573 w 3180"/>
                <a:gd name="T17" fmla="*/ 1341 h 3504"/>
                <a:gd name="T18" fmla="*/ 300 w 3180"/>
                <a:gd name="T19" fmla="*/ 1445 h 3504"/>
                <a:gd name="T20" fmla="*/ 165 w 3180"/>
                <a:gd name="T21" fmla="*/ 1701 h 3504"/>
                <a:gd name="T22" fmla="*/ 237 w 3180"/>
                <a:gd name="T23" fmla="*/ 1987 h 3504"/>
                <a:gd name="T24" fmla="*/ 472 w 3180"/>
                <a:gd name="T25" fmla="*/ 2151 h 3504"/>
                <a:gd name="T26" fmla="*/ 766 w 3180"/>
                <a:gd name="T27" fmla="*/ 2116 h 3504"/>
                <a:gd name="T28" fmla="*/ 956 w 3180"/>
                <a:gd name="T29" fmla="*/ 1901 h 3504"/>
                <a:gd name="T30" fmla="*/ 956 w 3180"/>
                <a:gd name="T31" fmla="*/ 1603 h 3504"/>
                <a:gd name="T32" fmla="*/ 766 w 3180"/>
                <a:gd name="T33" fmla="*/ 1389 h 3504"/>
                <a:gd name="T34" fmla="*/ 2556 w 3180"/>
                <a:gd name="T35" fmla="*/ 167 h 3504"/>
                <a:gd name="T36" fmla="*/ 2300 w 3180"/>
                <a:gd name="T37" fmla="*/ 302 h 3504"/>
                <a:gd name="T38" fmla="*/ 2196 w 3180"/>
                <a:gd name="T39" fmla="*/ 576 h 3504"/>
                <a:gd name="T40" fmla="*/ 2300 w 3180"/>
                <a:gd name="T41" fmla="*/ 848 h 3504"/>
                <a:gd name="T42" fmla="*/ 2556 w 3180"/>
                <a:gd name="T43" fmla="*/ 983 h 3504"/>
                <a:gd name="T44" fmla="*/ 2841 w 3180"/>
                <a:gd name="T45" fmla="*/ 913 h 3504"/>
                <a:gd name="T46" fmla="*/ 3005 w 3180"/>
                <a:gd name="T47" fmla="*/ 677 h 3504"/>
                <a:gd name="T48" fmla="*/ 2970 w 3180"/>
                <a:gd name="T49" fmla="*/ 382 h 3504"/>
                <a:gd name="T50" fmla="*/ 2756 w 3180"/>
                <a:gd name="T51" fmla="*/ 192 h 3504"/>
                <a:gd name="T52" fmla="*/ 2730 w 3180"/>
                <a:gd name="T53" fmla="*/ 14 h 3504"/>
                <a:gd name="T54" fmla="*/ 3032 w 3180"/>
                <a:gd name="T55" fmla="*/ 191 h 3504"/>
                <a:gd name="T56" fmla="*/ 3177 w 3180"/>
                <a:gd name="T57" fmla="*/ 513 h 3504"/>
                <a:gd name="T58" fmla="*/ 3101 w 3180"/>
                <a:gd name="T59" fmla="*/ 865 h 3504"/>
                <a:gd name="T60" fmla="*/ 2844 w 3180"/>
                <a:gd name="T61" fmla="*/ 1098 h 3504"/>
                <a:gd name="T62" fmla="*/ 2489 w 3180"/>
                <a:gd name="T63" fmla="*/ 1137 h 3504"/>
                <a:gd name="T64" fmla="*/ 2194 w 3180"/>
                <a:gd name="T65" fmla="*/ 973 h 3504"/>
                <a:gd name="T66" fmla="*/ 1146 w 3180"/>
                <a:gd name="T67" fmla="*/ 1752 h 3504"/>
                <a:gd name="T68" fmla="*/ 2194 w 3180"/>
                <a:gd name="T69" fmla="*/ 2532 h 3504"/>
                <a:gd name="T70" fmla="*/ 2489 w 3180"/>
                <a:gd name="T71" fmla="*/ 2367 h 3504"/>
                <a:gd name="T72" fmla="*/ 2844 w 3180"/>
                <a:gd name="T73" fmla="*/ 2406 h 3504"/>
                <a:gd name="T74" fmla="*/ 3101 w 3180"/>
                <a:gd name="T75" fmla="*/ 2640 h 3504"/>
                <a:gd name="T76" fmla="*/ 3177 w 3180"/>
                <a:gd name="T77" fmla="*/ 2992 h 3504"/>
                <a:gd name="T78" fmla="*/ 3032 w 3180"/>
                <a:gd name="T79" fmla="*/ 3315 h 3504"/>
                <a:gd name="T80" fmla="*/ 2730 w 3180"/>
                <a:gd name="T81" fmla="*/ 3491 h 3504"/>
                <a:gd name="T82" fmla="*/ 2370 w 3180"/>
                <a:gd name="T83" fmla="*/ 3453 h 3504"/>
                <a:gd name="T84" fmla="*/ 2113 w 3180"/>
                <a:gd name="T85" fmla="*/ 3219 h 3504"/>
                <a:gd name="T86" fmla="*/ 2037 w 3180"/>
                <a:gd name="T87" fmla="*/ 2873 h 3504"/>
                <a:gd name="T88" fmla="*/ 945 w 3180"/>
                <a:gd name="T89" fmla="*/ 2188 h 3504"/>
                <a:gd name="T90" fmla="*/ 633 w 3180"/>
                <a:gd name="T91" fmla="*/ 2323 h 3504"/>
                <a:gd name="T92" fmla="*/ 284 w 3180"/>
                <a:gd name="T93" fmla="*/ 2248 h 3504"/>
                <a:gd name="T94" fmla="*/ 51 w 3180"/>
                <a:gd name="T95" fmla="*/ 1989 h 3504"/>
                <a:gd name="T96" fmla="*/ 14 w 3180"/>
                <a:gd name="T97" fmla="*/ 1629 h 3504"/>
                <a:gd name="T98" fmla="*/ 190 w 3180"/>
                <a:gd name="T99" fmla="*/ 1326 h 3504"/>
                <a:gd name="T100" fmla="*/ 511 w 3180"/>
                <a:gd name="T101" fmla="*/ 1181 h 3504"/>
                <a:gd name="T102" fmla="*/ 853 w 3180"/>
                <a:gd name="T103" fmla="*/ 1251 h 3504"/>
                <a:gd name="T104" fmla="*/ 2057 w 3180"/>
                <a:gd name="T105" fmla="*/ 739 h 3504"/>
                <a:gd name="T106" fmla="*/ 2064 w 3180"/>
                <a:gd name="T107" fmla="*/ 394 h 3504"/>
                <a:gd name="T108" fmla="*/ 2268 w 3180"/>
                <a:gd name="T109" fmla="*/ 112 h 3504"/>
                <a:gd name="T110" fmla="*/ 2607 w 3180"/>
                <a:gd name="T111" fmla="*/ 0 h 3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80" h="3504">
                  <a:moveTo>
                    <a:pt x="2607" y="2518"/>
                  </a:moveTo>
                  <a:lnTo>
                    <a:pt x="2556" y="2521"/>
                  </a:lnTo>
                  <a:lnTo>
                    <a:pt x="2506" y="2531"/>
                  </a:lnTo>
                  <a:lnTo>
                    <a:pt x="2458" y="2546"/>
                  </a:lnTo>
                  <a:lnTo>
                    <a:pt x="2414" y="2566"/>
                  </a:lnTo>
                  <a:lnTo>
                    <a:pt x="2372" y="2591"/>
                  </a:lnTo>
                  <a:lnTo>
                    <a:pt x="2334" y="2622"/>
                  </a:lnTo>
                  <a:lnTo>
                    <a:pt x="2300" y="2656"/>
                  </a:lnTo>
                  <a:lnTo>
                    <a:pt x="2271" y="2695"/>
                  </a:lnTo>
                  <a:lnTo>
                    <a:pt x="2245" y="2736"/>
                  </a:lnTo>
                  <a:lnTo>
                    <a:pt x="2224" y="2781"/>
                  </a:lnTo>
                  <a:lnTo>
                    <a:pt x="2209" y="2829"/>
                  </a:lnTo>
                  <a:lnTo>
                    <a:pt x="2200" y="2878"/>
                  </a:lnTo>
                  <a:lnTo>
                    <a:pt x="2196" y="2930"/>
                  </a:lnTo>
                  <a:lnTo>
                    <a:pt x="2200" y="2981"/>
                  </a:lnTo>
                  <a:lnTo>
                    <a:pt x="2209" y="3031"/>
                  </a:lnTo>
                  <a:lnTo>
                    <a:pt x="2224" y="3079"/>
                  </a:lnTo>
                  <a:lnTo>
                    <a:pt x="2245" y="3123"/>
                  </a:lnTo>
                  <a:lnTo>
                    <a:pt x="2271" y="3165"/>
                  </a:lnTo>
                  <a:lnTo>
                    <a:pt x="2300" y="3203"/>
                  </a:lnTo>
                  <a:lnTo>
                    <a:pt x="2334" y="3237"/>
                  </a:lnTo>
                  <a:lnTo>
                    <a:pt x="2372" y="3267"/>
                  </a:lnTo>
                  <a:lnTo>
                    <a:pt x="2414" y="3292"/>
                  </a:lnTo>
                  <a:lnTo>
                    <a:pt x="2458" y="3314"/>
                  </a:lnTo>
                  <a:lnTo>
                    <a:pt x="2506" y="3329"/>
                  </a:lnTo>
                  <a:lnTo>
                    <a:pt x="2556" y="3338"/>
                  </a:lnTo>
                  <a:lnTo>
                    <a:pt x="2607" y="3341"/>
                  </a:lnTo>
                  <a:lnTo>
                    <a:pt x="2659" y="3338"/>
                  </a:lnTo>
                  <a:lnTo>
                    <a:pt x="2708" y="3329"/>
                  </a:lnTo>
                  <a:lnTo>
                    <a:pt x="2756" y="3314"/>
                  </a:lnTo>
                  <a:lnTo>
                    <a:pt x="2800" y="3292"/>
                  </a:lnTo>
                  <a:lnTo>
                    <a:pt x="2841" y="3267"/>
                  </a:lnTo>
                  <a:lnTo>
                    <a:pt x="2880" y="3237"/>
                  </a:lnTo>
                  <a:lnTo>
                    <a:pt x="2914" y="3203"/>
                  </a:lnTo>
                  <a:lnTo>
                    <a:pt x="2944" y="3165"/>
                  </a:lnTo>
                  <a:lnTo>
                    <a:pt x="2970" y="3123"/>
                  </a:lnTo>
                  <a:lnTo>
                    <a:pt x="2990" y="3079"/>
                  </a:lnTo>
                  <a:lnTo>
                    <a:pt x="3005" y="3031"/>
                  </a:lnTo>
                  <a:lnTo>
                    <a:pt x="3014" y="2981"/>
                  </a:lnTo>
                  <a:lnTo>
                    <a:pt x="3018" y="2930"/>
                  </a:lnTo>
                  <a:lnTo>
                    <a:pt x="3014" y="2878"/>
                  </a:lnTo>
                  <a:lnTo>
                    <a:pt x="3005" y="2829"/>
                  </a:lnTo>
                  <a:lnTo>
                    <a:pt x="2990" y="2781"/>
                  </a:lnTo>
                  <a:lnTo>
                    <a:pt x="2970" y="2736"/>
                  </a:lnTo>
                  <a:lnTo>
                    <a:pt x="2944" y="2695"/>
                  </a:lnTo>
                  <a:lnTo>
                    <a:pt x="2914" y="2656"/>
                  </a:lnTo>
                  <a:lnTo>
                    <a:pt x="2880" y="2622"/>
                  </a:lnTo>
                  <a:lnTo>
                    <a:pt x="2841" y="2591"/>
                  </a:lnTo>
                  <a:lnTo>
                    <a:pt x="2800" y="2566"/>
                  </a:lnTo>
                  <a:lnTo>
                    <a:pt x="2756" y="2546"/>
                  </a:lnTo>
                  <a:lnTo>
                    <a:pt x="2708" y="2531"/>
                  </a:lnTo>
                  <a:lnTo>
                    <a:pt x="2659" y="2521"/>
                  </a:lnTo>
                  <a:lnTo>
                    <a:pt x="2607" y="2518"/>
                  </a:lnTo>
                  <a:close/>
                  <a:moveTo>
                    <a:pt x="573" y="1341"/>
                  </a:moveTo>
                  <a:lnTo>
                    <a:pt x="522" y="1344"/>
                  </a:lnTo>
                  <a:lnTo>
                    <a:pt x="472" y="1353"/>
                  </a:lnTo>
                  <a:lnTo>
                    <a:pt x="425" y="1368"/>
                  </a:lnTo>
                  <a:lnTo>
                    <a:pt x="381" y="1389"/>
                  </a:lnTo>
                  <a:lnTo>
                    <a:pt x="338" y="1415"/>
                  </a:lnTo>
                  <a:lnTo>
                    <a:pt x="300" y="1445"/>
                  </a:lnTo>
                  <a:lnTo>
                    <a:pt x="266" y="1479"/>
                  </a:lnTo>
                  <a:lnTo>
                    <a:pt x="237" y="1517"/>
                  </a:lnTo>
                  <a:lnTo>
                    <a:pt x="211" y="1559"/>
                  </a:lnTo>
                  <a:lnTo>
                    <a:pt x="190" y="1603"/>
                  </a:lnTo>
                  <a:lnTo>
                    <a:pt x="175" y="1651"/>
                  </a:lnTo>
                  <a:lnTo>
                    <a:pt x="165" y="1701"/>
                  </a:lnTo>
                  <a:lnTo>
                    <a:pt x="162" y="1752"/>
                  </a:lnTo>
                  <a:lnTo>
                    <a:pt x="165" y="1804"/>
                  </a:lnTo>
                  <a:lnTo>
                    <a:pt x="175" y="1853"/>
                  </a:lnTo>
                  <a:lnTo>
                    <a:pt x="190" y="1901"/>
                  </a:lnTo>
                  <a:lnTo>
                    <a:pt x="211" y="1946"/>
                  </a:lnTo>
                  <a:lnTo>
                    <a:pt x="237" y="1987"/>
                  </a:lnTo>
                  <a:lnTo>
                    <a:pt x="266" y="2026"/>
                  </a:lnTo>
                  <a:lnTo>
                    <a:pt x="300" y="2060"/>
                  </a:lnTo>
                  <a:lnTo>
                    <a:pt x="338" y="2090"/>
                  </a:lnTo>
                  <a:lnTo>
                    <a:pt x="381" y="2116"/>
                  </a:lnTo>
                  <a:lnTo>
                    <a:pt x="425" y="2136"/>
                  </a:lnTo>
                  <a:lnTo>
                    <a:pt x="472" y="2151"/>
                  </a:lnTo>
                  <a:lnTo>
                    <a:pt x="522" y="2161"/>
                  </a:lnTo>
                  <a:lnTo>
                    <a:pt x="573" y="2164"/>
                  </a:lnTo>
                  <a:lnTo>
                    <a:pt x="625" y="2161"/>
                  </a:lnTo>
                  <a:lnTo>
                    <a:pt x="674" y="2151"/>
                  </a:lnTo>
                  <a:lnTo>
                    <a:pt x="721" y="2136"/>
                  </a:lnTo>
                  <a:lnTo>
                    <a:pt x="766" y="2116"/>
                  </a:lnTo>
                  <a:lnTo>
                    <a:pt x="807" y="2090"/>
                  </a:lnTo>
                  <a:lnTo>
                    <a:pt x="846" y="2060"/>
                  </a:lnTo>
                  <a:lnTo>
                    <a:pt x="880" y="2026"/>
                  </a:lnTo>
                  <a:lnTo>
                    <a:pt x="910" y="1987"/>
                  </a:lnTo>
                  <a:lnTo>
                    <a:pt x="936" y="1946"/>
                  </a:lnTo>
                  <a:lnTo>
                    <a:pt x="956" y="1901"/>
                  </a:lnTo>
                  <a:lnTo>
                    <a:pt x="971" y="1853"/>
                  </a:lnTo>
                  <a:lnTo>
                    <a:pt x="980" y="1804"/>
                  </a:lnTo>
                  <a:lnTo>
                    <a:pt x="984" y="1752"/>
                  </a:lnTo>
                  <a:lnTo>
                    <a:pt x="980" y="1701"/>
                  </a:lnTo>
                  <a:lnTo>
                    <a:pt x="971" y="1651"/>
                  </a:lnTo>
                  <a:lnTo>
                    <a:pt x="956" y="1603"/>
                  </a:lnTo>
                  <a:lnTo>
                    <a:pt x="936" y="1559"/>
                  </a:lnTo>
                  <a:lnTo>
                    <a:pt x="910" y="1517"/>
                  </a:lnTo>
                  <a:lnTo>
                    <a:pt x="880" y="1479"/>
                  </a:lnTo>
                  <a:lnTo>
                    <a:pt x="846" y="1445"/>
                  </a:lnTo>
                  <a:lnTo>
                    <a:pt x="807" y="1415"/>
                  </a:lnTo>
                  <a:lnTo>
                    <a:pt x="766" y="1389"/>
                  </a:lnTo>
                  <a:lnTo>
                    <a:pt x="721" y="1368"/>
                  </a:lnTo>
                  <a:lnTo>
                    <a:pt x="674" y="1353"/>
                  </a:lnTo>
                  <a:lnTo>
                    <a:pt x="625" y="1344"/>
                  </a:lnTo>
                  <a:lnTo>
                    <a:pt x="573" y="1341"/>
                  </a:lnTo>
                  <a:close/>
                  <a:moveTo>
                    <a:pt x="2607" y="164"/>
                  </a:moveTo>
                  <a:lnTo>
                    <a:pt x="2556" y="167"/>
                  </a:lnTo>
                  <a:lnTo>
                    <a:pt x="2506" y="176"/>
                  </a:lnTo>
                  <a:lnTo>
                    <a:pt x="2458" y="192"/>
                  </a:lnTo>
                  <a:lnTo>
                    <a:pt x="2414" y="212"/>
                  </a:lnTo>
                  <a:lnTo>
                    <a:pt x="2372" y="238"/>
                  </a:lnTo>
                  <a:lnTo>
                    <a:pt x="2334" y="267"/>
                  </a:lnTo>
                  <a:lnTo>
                    <a:pt x="2300" y="302"/>
                  </a:lnTo>
                  <a:lnTo>
                    <a:pt x="2271" y="341"/>
                  </a:lnTo>
                  <a:lnTo>
                    <a:pt x="2245" y="382"/>
                  </a:lnTo>
                  <a:lnTo>
                    <a:pt x="2224" y="427"/>
                  </a:lnTo>
                  <a:lnTo>
                    <a:pt x="2209" y="474"/>
                  </a:lnTo>
                  <a:lnTo>
                    <a:pt x="2200" y="524"/>
                  </a:lnTo>
                  <a:lnTo>
                    <a:pt x="2196" y="576"/>
                  </a:lnTo>
                  <a:lnTo>
                    <a:pt x="2200" y="627"/>
                  </a:lnTo>
                  <a:lnTo>
                    <a:pt x="2209" y="677"/>
                  </a:lnTo>
                  <a:lnTo>
                    <a:pt x="2224" y="724"/>
                  </a:lnTo>
                  <a:lnTo>
                    <a:pt x="2245" y="768"/>
                  </a:lnTo>
                  <a:lnTo>
                    <a:pt x="2271" y="810"/>
                  </a:lnTo>
                  <a:lnTo>
                    <a:pt x="2300" y="848"/>
                  </a:lnTo>
                  <a:lnTo>
                    <a:pt x="2334" y="883"/>
                  </a:lnTo>
                  <a:lnTo>
                    <a:pt x="2372" y="913"/>
                  </a:lnTo>
                  <a:lnTo>
                    <a:pt x="2414" y="939"/>
                  </a:lnTo>
                  <a:lnTo>
                    <a:pt x="2458" y="959"/>
                  </a:lnTo>
                  <a:lnTo>
                    <a:pt x="2506" y="975"/>
                  </a:lnTo>
                  <a:lnTo>
                    <a:pt x="2556" y="983"/>
                  </a:lnTo>
                  <a:lnTo>
                    <a:pt x="2607" y="986"/>
                  </a:lnTo>
                  <a:lnTo>
                    <a:pt x="2659" y="983"/>
                  </a:lnTo>
                  <a:lnTo>
                    <a:pt x="2708" y="975"/>
                  </a:lnTo>
                  <a:lnTo>
                    <a:pt x="2756" y="959"/>
                  </a:lnTo>
                  <a:lnTo>
                    <a:pt x="2800" y="939"/>
                  </a:lnTo>
                  <a:lnTo>
                    <a:pt x="2841" y="913"/>
                  </a:lnTo>
                  <a:lnTo>
                    <a:pt x="2880" y="883"/>
                  </a:lnTo>
                  <a:lnTo>
                    <a:pt x="2914" y="848"/>
                  </a:lnTo>
                  <a:lnTo>
                    <a:pt x="2944" y="810"/>
                  </a:lnTo>
                  <a:lnTo>
                    <a:pt x="2970" y="768"/>
                  </a:lnTo>
                  <a:lnTo>
                    <a:pt x="2990" y="724"/>
                  </a:lnTo>
                  <a:lnTo>
                    <a:pt x="3005" y="677"/>
                  </a:lnTo>
                  <a:lnTo>
                    <a:pt x="3014" y="627"/>
                  </a:lnTo>
                  <a:lnTo>
                    <a:pt x="3018" y="576"/>
                  </a:lnTo>
                  <a:lnTo>
                    <a:pt x="3014" y="524"/>
                  </a:lnTo>
                  <a:lnTo>
                    <a:pt x="3005" y="474"/>
                  </a:lnTo>
                  <a:lnTo>
                    <a:pt x="2990" y="427"/>
                  </a:lnTo>
                  <a:lnTo>
                    <a:pt x="2970" y="382"/>
                  </a:lnTo>
                  <a:lnTo>
                    <a:pt x="2944" y="341"/>
                  </a:lnTo>
                  <a:lnTo>
                    <a:pt x="2914" y="302"/>
                  </a:lnTo>
                  <a:lnTo>
                    <a:pt x="2880" y="267"/>
                  </a:lnTo>
                  <a:lnTo>
                    <a:pt x="2841" y="238"/>
                  </a:lnTo>
                  <a:lnTo>
                    <a:pt x="2800" y="212"/>
                  </a:lnTo>
                  <a:lnTo>
                    <a:pt x="2756" y="192"/>
                  </a:lnTo>
                  <a:lnTo>
                    <a:pt x="2708" y="176"/>
                  </a:lnTo>
                  <a:lnTo>
                    <a:pt x="2659" y="167"/>
                  </a:lnTo>
                  <a:lnTo>
                    <a:pt x="2607" y="164"/>
                  </a:lnTo>
                  <a:close/>
                  <a:moveTo>
                    <a:pt x="2607" y="0"/>
                  </a:moveTo>
                  <a:lnTo>
                    <a:pt x="2670" y="5"/>
                  </a:lnTo>
                  <a:lnTo>
                    <a:pt x="2730" y="14"/>
                  </a:lnTo>
                  <a:lnTo>
                    <a:pt x="2788" y="30"/>
                  </a:lnTo>
                  <a:lnTo>
                    <a:pt x="2844" y="53"/>
                  </a:lnTo>
                  <a:lnTo>
                    <a:pt x="2896" y="79"/>
                  </a:lnTo>
                  <a:lnTo>
                    <a:pt x="2945" y="112"/>
                  </a:lnTo>
                  <a:lnTo>
                    <a:pt x="2991" y="149"/>
                  </a:lnTo>
                  <a:lnTo>
                    <a:pt x="3032" y="191"/>
                  </a:lnTo>
                  <a:lnTo>
                    <a:pt x="3070" y="237"/>
                  </a:lnTo>
                  <a:lnTo>
                    <a:pt x="3101" y="285"/>
                  </a:lnTo>
                  <a:lnTo>
                    <a:pt x="3129" y="339"/>
                  </a:lnTo>
                  <a:lnTo>
                    <a:pt x="3151" y="394"/>
                  </a:lnTo>
                  <a:lnTo>
                    <a:pt x="3167" y="452"/>
                  </a:lnTo>
                  <a:lnTo>
                    <a:pt x="3177" y="513"/>
                  </a:lnTo>
                  <a:lnTo>
                    <a:pt x="3180" y="576"/>
                  </a:lnTo>
                  <a:lnTo>
                    <a:pt x="3177" y="638"/>
                  </a:lnTo>
                  <a:lnTo>
                    <a:pt x="3167" y="698"/>
                  </a:lnTo>
                  <a:lnTo>
                    <a:pt x="3151" y="757"/>
                  </a:lnTo>
                  <a:lnTo>
                    <a:pt x="3129" y="812"/>
                  </a:lnTo>
                  <a:lnTo>
                    <a:pt x="3101" y="865"/>
                  </a:lnTo>
                  <a:lnTo>
                    <a:pt x="3070" y="914"/>
                  </a:lnTo>
                  <a:lnTo>
                    <a:pt x="3032" y="960"/>
                  </a:lnTo>
                  <a:lnTo>
                    <a:pt x="2991" y="1001"/>
                  </a:lnTo>
                  <a:lnTo>
                    <a:pt x="2945" y="1038"/>
                  </a:lnTo>
                  <a:lnTo>
                    <a:pt x="2896" y="1071"/>
                  </a:lnTo>
                  <a:lnTo>
                    <a:pt x="2844" y="1098"/>
                  </a:lnTo>
                  <a:lnTo>
                    <a:pt x="2788" y="1120"/>
                  </a:lnTo>
                  <a:lnTo>
                    <a:pt x="2730" y="1136"/>
                  </a:lnTo>
                  <a:lnTo>
                    <a:pt x="2670" y="1146"/>
                  </a:lnTo>
                  <a:lnTo>
                    <a:pt x="2607" y="1150"/>
                  </a:lnTo>
                  <a:lnTo>
                    <a:pt x="2548" y="1147"/>
                  </a:lnTo>
                  <a:lnTo>
                    <a:pt x="2489" y="1137"/>
                  </a:lnTo>
                  <a:lnTo>
                    <a:pt x="2433" y="1123"/>
                  </a:lnTo>
                  <a:lnTo>
                    <a:pt x="2379" y="1102"/>
                  </a:lnTo>
                  <a:lnTo>
                    <a:pt x="2328" y="1077"/>
                  </a:lnTo>
                  <a:lnTo>
                    <a:pt x="2279" y="1046"/>
                  </a:lnTo>
                  <a:lnTo>
                    <a:pt x="2235" y="1012"/>
                  </a:lnTo>
                  <a:lnTo>
                    <a:pt x="2194" y="973"/>
                  </a:lnTo>
                  <a:lnTo>
                    <a:pt x="2157" y="930"/>
                  </a:lnTo>
                  <a:lnTo>
                    <a:pt x="1105" y="1538"/>
                  </a:lnTo>
                  <a:lnTo>
                    <a:pt x="1123" y="1589"/>
                  </a:lnTo>
                  <a:lnTo>
                    <a:pt x="1135" y="1642"/>
                  </a:lnTo>
                  <a:lnTo>
                    <a:pt x="1144" y="1697"/>
                  </a:lnTo>
                  <a:lnTo>
                    <a:pt x="1146" y="1752"/>
                  </a:lnTo>
                  <a:lnTo>
                    <a:pt x="1144" y="1809"/>
                  </a:lnTo>
                  <a:lnTo>
                    <a:pt x="1135" y="1863"/>
                  </a:lnTo>
                  <a:lnTo>
                    <a:pt x="1123" y="1916"/>
                  </a:lnTo>
                  <a:lnTo>
                    <a:pt x="1105" y="1966"/>
                  </a:lnTo>
                  <a:lnTo>
                    <a:pt x="2157" y="2574"/>
                  </a:lnTo>
                  <a:lnTo>
                    <a:pt x="2194" y="2532"/>
                  </a:lnTo>
                  <a:lnTo>
                    <a:pt x="2235" y="2494"/>
                  </a:lnTo>
                  <a:lnTo>
                    <a:pt x="2279" y="2458"/>
                  </a:lnTo>
                  <a:lnTo>
                    <a:pt x="2328" y="2429"/>
                  </a:lnTo>
                  <a:lnTo>
                    <a:pt x="2379" y="2403"/>
                  </a:lnTo>
                  <a:lnTo>
                    <a:pt x="2433" y="2382"/>
                  </a:lnTo>
                  <a:lnTo>
                    <a:pt x="2489" y="2367"/>
                  </a:lnTo>
                  <a:lnTo>
                    <a:pt x="2548" y="2358"/>
                  </a:lnTo>
                  <a:lnTo>
                    <a:pt x="2607" y="2355"/>
                  </a:lnTo>
                  <a:lnTo>
                    <a:pt x="2670" y="2358"/>
                  </a:lnTo>
                  <a:lnTo>
                    <a:pt x="2730" y="2368"/>
                  </a:lnTo>
                  <a:lnTo>
                    <a:pt x="2788" y="2384"/>
                  </a:lnTo>
                  <a:lnTo>
                    <a:pt x="2844" y="2406"/>
                  </a:lnTo>
                  <a:lnTo>
                    <a:pt x="2896" y="2434"/>
                  </a:lnTo>
                  <a:lnTo>
                    <a:pt x="2945" y="2466"/>
                  </a:lnTo>
                  <a:lnTo>
                    <a:pt x="2991" y="2503"/>
                  </a:lnTo>
                  <a:lnTo>
                    <a:pt x="3032" y="2545"/>
                  </a:lnTo>
                  <a:lnTo>
                    <a:pt x="3070" y="2590"/>
                  </a:lnTo>
                  <a:lnTo>
                    <a:pt x="3101" y="2640"/>
                  </a:lnTo>
                  <a:lnTo>
                    <a:pt x="3129" y="2692"/>
                  </a:lnTo>
                  <a:lnTo>
                    <a:pt x="3151" y="2748"/>
                  </a:lnTo>
                  <a:lnTo>
                    <a:pt x="3167" y="2806"/>
                  </a:lnTo>
                  <a:lnTo>
                    <a:pt x="3177" y="2867"/>
                  </a:lnTo>
                  <a:lnTo>
                    <a:pt x="3180" y="2930"/>
                  </a:lnTo>
                  <a:lnTo>
                    <a:pt x="3177" y="2992"/>
                  </a:lnTo>
                  <a:lnTo>
                    <a:pt x="3167" y="3053"/>
                  </a:lnTo>
                  <a:lnTo>
                    <a:pt x="3151" y="3110"/>
                  </a:lnTo>
                  <a:lnTo>
                    <a:pt x="3129" y="3167"/>
                  </a:lnTo>
                  <a:lnTo>
                    <a:pt x="3101" y="3219"/>
                  </a:lnTo>
                  <a:lnTo>
                    <a:pt x="3070" y="3269"/>
                  </a:lnTo>
                  <a:lnTo>
                    <a:pt x="3032" y="3315"/>
                  </a:lnTo>
                  <a:lnTo>
                    <a:pt x="2991" y="3356"/>
                  </a:lnTo>
                  <a:lnTo>
                    <a:pt x="2945" y="3393"/>
                  </a:lnTo>
                  <a:lnTo>
                    <a:pt x="2896" y="3425"/>
                  </a:lnTo>
                  <a:lnTo>
                    <a:pt x="2844" y="3453"/>
                  </a:lnTo>
                  <a:lnTo>
                    <a:pt x="2788" y="3474"/>
                  </a:lnTo>
                  <a:lnTo>
                    <a:pt x="2730" y="3491"/>
                  </a:lnTo>
                  <a:lnTo>
                    <a:pt x="2670" y="3501"/>
                  </a:lnTo>
                  <a:lnTo>
                    <a:pt x="2607" y="3504"/>
                  </a:lnTo>
                  <a:lnTo>
                    <a:pt x="2544" y="3501"/>
                  </a:lnTo>
                  <a:lnTo>
                    <a:pt x="2484" y="3491"/>
                  </a:lnTo>
                  <a:lnTo>
                    <a:pt x="2427" y="3474"/>
                  </a:lnTo>
                  <a:lnTo>
                    <a:pt x="2370" y="3453"/>
                  </a:lnTo>
                  <a:lnTo>
                    <a:pt x="2318" y="3425"/>
                  </a:lnTo>
                  <a:lnTo>
                    <a:pt x="2268" y="3393"/>
                  </a:lnTo>
                  <a:lnTo>
                    <a:pt x="2223" y="3356"/>
                  </a:lnTo>
                  <a:lnTo>
                    <a:pt x="2181" y="3315"/>
                  </a:lnTo>
                  <a:lnTo>
                    <a:pt x="2144" y="3269"/>
                  </a:lnTo>
                  <a:lnTo>
                    <a:pt x="2113" y="3219"/>
                  </a:lnTo>
                  <a:lnTo>
                    <a:pt x="2085" y="3167"/>
                  </a:lnTo>
                  <a:lnTo>
                    <a:pt x="2064" y="3110"/>
                  </a:lnTo>
                  <a:lnTo>
                    <a:pt x="2047" y="3053"/>
                  </a:lnTo>
                  <a:lnTo>
                    <a:pt x="2037" y="2992"/>
                  </a:lnTo>
                  <a:lnTo>
                    <a:pt x="2034" y="2930"/>
                  </a:lnTo>
                  <a:lnTo>
                    <a:pt x="2037" y="2873"/>
                  </a:lnTo>
                  <a:lnTo>
                    <a:pt x="2045" y="2819"/>
                  </a:lnTo>
                  <a:lnTo>
                    <a:pt x="2057" y="2767"/>
                  </a:lnTo>
                  <a:lnTo>
                    <a:pt x="2075" y="2716"/>
                  </a:lnTo>
                  <a:lnTo>
                    <a:pt x="1024" y="2107"/>
                  </a:lnTo>
                  <a:lnTo>
                    <a:pt x="987" y="2150"/>
                  </a:lnTo>
                  <a:lnTo>
                    <a:pt x="945" y="2188"/>
                  </a:lnTo>
                  <a:lnTo>
                    <a:pt x="901" y="2223"/>
                  </a:lnTo>
                  <a:lnTo>
                    <a:pt x="853" y="2254"/>
                  </a:lnTo>
                  <a:lnTo>
                    <a:pt x="801" y="2280"/>
                  </a:lnTo>
                  <a:lnTo>
                    <a:pt x="748" y="2300"/>
                  </a:lnTo>
                  <a:lnTo>
                    <a:pt x="692" y="2315"/>
                  </a:lnTo>
                  <a:lnTo>
                    <a:pt x="633" y="2323"/>
                  </a:lnTo>
                  <a:lnTo>
                    <a:pt x="573" y="2327"/>
                  </a:lnTo>
                  <a:lnTo>
                    <a:pt x="511" y="2323"/>
                  </a:lnTo>
                  <a:lnTo>
                    <a:pt x="451" y="2314"/>
                  </a:lnTo>
                  <a:lnTo>
                    <a:pt x="393" y="2298"/>
                  </a:lnTo>
                  <a:lnTo>
                    <a:pt x="336" y="2276"/>
                  </a:lnTo>
                  <a:lnTo>
                    <a:pt x="284" y="2248"/>
                  </a:lnTo>
                  <a:lnTo>
                    <a:pt x="235" y="2216"/>
                  </a:lnTo>
                  <a:lnTo>
                    <a:pt x="190" y="2179"/>
                  </a:lnTo>
                  <a:lnTo>
                    <a:pt x="147" y="2137"/>
                  </a:lnTo>
                  <a:lnTo>
                    <a:pt x="111" y="2091"/>
                  </a:lnTo>
                  <a:lnTo>
                    <a:pt x="78" y="2043"/>
                  </a:lnTo>
                  <a:lnTo>
                    <a:pt x="51" y="1989"/>
                  </a:lnTo>
                  <a:lnTo>
                    <a:pt x="30" y="1934"/>
                  </a:lnTo>
                  <a:lnTo>
                    <a:pt x="14" y="1876"/>
                  </a:lnTo>
                  <a:lnTo>
                    <a:pt x="3" y="1815"/>
                  </a:lnTo>
                  <a:lnTo>
                    <a:pt x="0" y="1752"/>
                  </a:lnTo>
                  <a:lnTo>
                    <a:pt x="3" y="1689"/>
                  </a:lnTo>
                  <a:lnTo>
                    <a:pt x="14" y="1629"/>
                  </a:lnTo>
                  <a:lnTo>
                    <a:pt x="30" y="1571"/>
                  </a:lnTo>
                  <a:lnTo>
                    <a:pt x="51" y="1515"/>
                  </a:lnTo>
                  <a:lnTo>
                    <a:pt x="78" y="1463"/>
                  </a:lnTo>
                  <a:lnTo>
                    <a:pt x="111" y="1413"/>
                  </a:lnTo>
                  <a:lnTo>
                    <a:pt x="147" y="1368"/>
                  </a:lnTo>
                  <a:lnTo>
                    <a:pt x="190" y="1326"/>
                  </a:lnTo>
                  <a:lnTo>
                    <a:pt x="235" y="1288"/>
                  </a:lnTo>
                  <a:lnTo>
                    <a:pt x="284" y="1257"/>
                  </a:lnTo>
                  <a:lnTo>
                    <a:pt x="336" y="1229"/>
                  </a:lnTo>
                  <a:lnTo>
                    <a:pt x="393" y="1208"/>
                  </a:lnTo>
                  <a:lnTo>
                    <a:pt x="451" y="1192"/>
                  </a:lnTo>
                  <a:lnTo>
                    <a:pt x="511" y="1181"/>
                  </a:lnTo>
                  <a:lnTo>
                    <a:pt x="573" y="1178"/>
                  </a:lnTo>
                  <a:lnTo>
                    <a:pt x="633" y="1181"/>
                  </a:lnTo>
                  <a:lnTo>
                    <a:pt x="692" y="1191"/>
                  </a:lnTo>
                  <a:lnTo>
                    <a:pt x="748" y="1205"/>
                  </a:lnTo>
                  <a:lnTo>
                    <a:pt x="801" y="1226"/>
                  </a:lnTo>
                  <a:lnTo>
                    <a:pt x="853" y="1251"/>
                  </a:lnTo>
                  <a:lnTo>
                    <a:pt x="901" y="1281"/>
                  </a:lnTo>
                  <a:lnTo>
                    <a:pt x="945" y="1316"/>
                  </a:lnTo>
                  <a:lnTo>
                    <a:pt x="987" y="1355"/>
                  </a:lnTo>
                  <a:lnTo>
                    <a:pt x="1024" y="1398"/>
                  </a:lnTo>
                  <a:lnTo>
                    <a:pt x="2075" y="789"/>
                  </a:lnTo>
                  <a:lnTo>
                    <a:pt x="2057" y="739"/>
                  </a:lnTo>
                  <a:lnTo>
                    <a:pt x="2045" y="685"/>
                  </a:lnTo>
                  <a:lnTo>
                    <a:pt x="2037" y="631"/>
                  </a:lnTo>
                  <a:lnTo>
                    <a:pt x="2034" y="576"/>
                  </a:lnTo>
                  <a:lnTo>
                    <a:pt x="2037" y="513"/>
                  </a:lnTo>
                  <a:lnTo>
                    <a:pt x="2047" y="452"/>
                  </a:lnTo>
                  <a:lnTo>
                    <a:pt x="2064" y="394"/>
                  </a:lnTo>
                  <a:lnTo>
                    <a:pt x="2085" y="339"/>
                  </a:lnTo>
                  <a:lnTo>
                    <a:pt x="2113" y="285"/>
                  </a:lnTo>
                  <a:lnTo>
                    <a:pt x="2144" y="237"/>
                  </a:lnTo>
                  <a:lnTo>
                    <a:pt x="2181" y="191"/>
                  </a:lnTo>
                  <a:lnTo>
                    <a:pt x="2223" y="149"/>
                  </a:lnTo>
                  <a:lnTo>
                    <a:pt x="2268" y="112"/>
                  </a:lnTo>
                  <a:lnTo>
                    <a:pt x="2318" y="79"/>
                  </a:lnTo>
                  <a:lnTo>
                    <a:pt x="2370" y="53"/>
                  </a:lnTo>
                  <a:lnTo>
                    <a:pt x="2427" y="30"/>
                  </a:lnTo>
                  <a:lnTo>
                    <a:pt x="2484" y="14"/>
                  </a:lnTo>
                  <a:lnTo>
                    <a:pt x="2544" y="5"/>
                  </a:lnTo>
                  <a:lnTo>
                    <a:pt x="26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Freeform 137">
              <a:extLst>
                <a:ext uri="{FF2B5EF4-FFF2-40B4-BE49-F238E27FC236}">
                  <a16:creationId xmlns:a16="http://schemas.microsoft.com/office/drawing/2014/main" id="{6B7D4361-81E8-71B3-37AF-452846628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9726" y="2928938"/>
              <a:ext cx="50800" cy="50800"/>
            </a:xfrm>
            <a:custGeom>
              <a:avLst/>
              <a:gdLst>
                <a:gd name="T0" fmla="*/ 241 w 323"/>
                <a:gd name="T1" fmla="*/ 0 h 323"/>
                <a:gd name="T2" fmla="*/ 263 w 323"/>
                <a:gd name="T3" fmla="*/ 2 h 323"/>
                <a:gd name="T4" fmla="*/ 282 w 323"/>
                <a:gd name="T5" fmla="*/ 10 h 323"/>
                <a:gd name="T6" fmla="*/ 298 w 323"/>
                <a:gd name="T7" fmla="*/ 23 h 323"/>
                <a:gd name="T8" fmla="*/ 311 w 323"/>
                <a:gd name="T9" fmla="*/ 39 h 323"/>
                <a:gd name="T10" fmla="*/ 319 w 323"/>
                <a:gd name="T11" fmla="*/ 59 h 323"/>
                <a:gd name="T12" fmla="*/ 323 w 323"/>
                <a:gd name="T13" fmla="*/ 81 h 323"/>
                <a:gd name="T14" fmla="*/ 319 w 323"/>
                <a:gd name="T15" fmla="*/ 102 h 323"/>
                <a:gd name="T16" fmla="*/ 311 w 323"/>
                <a:gd name="T17" fmla="*/ 122 h 323"/>
                <a:gd name="T18" fmla="*/ 298 w 323"/>
                <a:gd name="T19" fmla="*/ 138 h 323"/>
                <a:gd name="T20" fmla="*/ 282 w 323"/>
                <a:gd name="T21" fmla="*/ 151 h 323"/>
                <a:gd name="T22" fmla="*/ 263 w 323"/>
                <a:gd name="T23" fmla="*/ 159 h 323"/>
                <a:gd name="T24" fmla="*/ 241 w 323"/>
                <a:gd name="T25" fmla="*/ 162 h 323"/>
                <a:gd name="T26" fmla="*/ 220 w 323"/>
                <a:gd name="T27" fmla="*/ 165 h 323"/>
                <a:gd name="T28" fmla="*/ 202 w 323"/>
                <a:gd name="T29" fmla="*/ 173 h 323"/>
                <a:gd name="T30" fmla="*/ 186 w 323"/>
                <a:gd name="T31" fmla="*/ 186 h 323"/>
                <a:gd name="T32" fmla="*/ 173 w 323"/>
                <a:gd name="T33" fmla="*/ 202 h 323"/>
                <a:gd name="T34" fmla="*/ 165 w 323"/>
                <a:gd name="T35" fmla="*/ 220 h 323"/>
                <a:gd name="T36" fmla="*/ 162 w 323"/>
                <a:gd name="T37" fmla="*/ 241 h 323"/>
                <a:gd name="T38" fmla="*/ 159 w 323"/>
                <a:gd name="T39" fmla="*/ 264 h 323"/>
                <a:gd name="T40" fmla="*/ 151 w 323"/>
                <a:gd name="T41" fmla="*/ 283 h 323"/>
                <a:gd name="T42" fmla="*/ 138 w 323"/>
                <a:gd name="T43" fmla="*/ 299 h 323"/>
                <a:gd name="T44" fmla="*/ 122 w 323"/>
                <a:gd name="T45" fmla="*/ 311 h 323"/>
                <a:gd name="T46" fmla="*/ 103 w 323"/>
                <a:gd name="T47" fmla="*/ 320 h 323"/>
                <a:gd name="T48" fmla="*/ 81 w 323"/>
                <a:gd name="T49" fmla="*/ 323 h 323"/>
                <a:gd name="T50" fmla="*/ 59 w 323"/>
                <a:gd name="T51" fmla="*/ 320 h 323"/>
                <a:gd name="T52" fmla="*/ 40 w 323"/>
                <a:gd name="T53" fmla="*/ 311 h 323"/>
                <a:gd name="T54" fmla="*/ 23 w 323"/>
                <a:gd name="T55" fmla="*/ 299 h 323"/>
                <a:gd name="T56" fmla="*/ 11 w 323"/>
                <a:gd name="T57" fmla="*/ 283 h 323"/>
                <a:gd name="T58" fmla="*/ 2 w 323"/>
                <a:gd name="T59" fmla="*/ 264 h 323"/>
                <a:gd name="T60" fmla="*/ 0 w 323"/>
                <a:gd name="T61" fmla="*/ 241 h 323"/>
                <a:gd name="T62" fmla="*/ 3 w 323"/>
                <a:gd name="T63" fmla="*/ 202 h 323"/>
                <a:gd name="T64" fmla="*/ 12 w 323"/>
                <a:gd name="T65" fmla="*/ 165 h 323"/>
                <a:gd name="T66" fmla="*/ 27 w 323"/>
                <a:gd name="T67" fmla="*/ 131 h 323"/>
                <a:gd name="T68" fmla="*/ 47 w 323"/>
                <a:gd name="T69" fmla="*/ 99 h 323"/>
                <a:gd name="T70" fmla="*/ 70 w 323"/>
                <a:gd name="T71" fmla="*/ 70 h 323"/>
                <a:gd name="T72" fmla="*/ 99 w 323"/>
                <a:gd name="T73" fmla="*/ 47 h 323"/>
                <a:gd name="T74" fmla="*/ 131 w 323"/>
                <a:gd name="T75" fmla="*/ 26 h 323"/>
                <a:gd name="T76" fmla="*/ 165 w 323"/>
                <a:gd name="T77" fmla="*/ 11 h 323"/>
                <a:gd name="T78" fmla="*/ 202 w 323"/>
                <a:gd name="T79" fmla="*/ 3 h 323"/>
                <a:gd name="T80" fmla="*/ 241 w 323"/>
                <a:gd name="T81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3" h="323">
                  <a:moveTo>
                    <a:pt x="241" y="0"/>
                  </a:moveTo>
                  <a:lnTo>
                    <a:pt x="263" y="2"/>
                  </a:lnTo>
                  <a:lnTo>
                    <a:pt x="282" y="10"/>
                  </a:lnTo>
                  <a:lnTo>
                    <a:pt x="298" y="23"/>
                  </a:lnTo>
                  <a:lnTo>
                    <a:pt x="311" y="39"/>
                  </a:lnTo>
                  <a:lnTo>
                    <a:pt x="319" y="59"/>
                  </a:lnTo>
                  <a:lnTo>
                    <a:pt x="323" y="81"/>
                  </a:lnTo>
                  <a:lnTo>
                    <a:pt x="319" y="102"/>
                  </a:lnTo>
                  <a:lnTo>
                    <a:pt x="311" y="122"/>
                  </a:lnTo>
                  <a:lnTo>
                    <a:pt x="298" y="138"/>
                  </a:lnTo>
                  <a:lnTo>
                    <a:pt x="282" y="151"/>
                  </a:lnTo>
                  <a:lnTo>
                    <a:pt x="263" y="159"/>
                  </a:lnTo>
                  <a:lnTo>
                    <a:pt x="241" y="162"/>
                  </a:lnTo>
                  <a:lnTo>
                    <a:pt x="220" y="165"/>
                  </a:lnTo>
                  <a:lnTo>
                    <a:pt x="202" y="173"/>
                  </a:lnTo>
                  <a:lnTo>
                    <a:pt x="186" y="186"/>
                  </a:lnTo>
                  <a:lnTo>
                    <a:pt x="173" y="202"/>
                  </a:lnTo>
                  <a:lnTo>
                    <a:pt x="165" y="220"/>
                  </a:lnTo>
                  <a:lnTo>
                    <a:pt x="162" y="241"/>
                  </a:lnTo>
                  <a:lnTo>
                    <a:pt x="159" y="264"/>
                  </a:lnTo>
                  <a:lnTo>
                    <a:pt x="151" y="283"/>
                  </a:lnTo>
                  <a:lnTo>
                    <a:pt x="138" y="299"/>
                  </a:lnTo>
                  <a:lnTo>
                    <a:pt x="122" y="311"/>
                  </a:lnTo>
                  <a:lnTo>
                    <a:pt x="103" y="320"/>
                  </a:lnTo>
                  <a:lnTo>
                    <a:pt x="81" y="323"/>
                  </a:lnTo>
                  <a:lnTo>
                    <a:pt x="59" y="320"/>
                  </a:lnTo>
                  <a:lnTo>
                    <a:pt x="40" y="311"/>
                  </a:lnTo>
                  <a:lnTo>
                    <a:pt x="23" y="299"/>
                  </a:lnTo>
                  <a:lnTo>
                    <a:pt x="11" y="283"/>
                  </a:lnTo>
                  <a:lnTo>
                    <a:pt x="2" y="264"/>
                  </a:lnTo>
                  <a:lnTo>
                    <a:pt x="0" y="241"/>
                  </a:lnTo>
                  <a:lnTo>
                    <a:pt x="3" y="202"/>
                  </a:lnTo>
                  <a:lnTo>
                    <a:pt x="12" y="165"/>
                  </a:lnTo>
                  <a:lnTo>
                    <a:pt x="27" y="131"/>
                  </a:lnTo>
                  <a:lnTo>
                    <a:pt x="47" y="99"/>
                  </a:lnTo>
                  <a:lnTo>
                    <a:pt x="70" y="70"/>
                  </a:lnTo>
                  <a:lnTo>
                    <a:pt x="99" y="47"/>
                  </a:lnTo>
                  <a:lnTo>
                    <a:pt x="131" y="26"/>
                  </a:lnTo>
                  <a:lnTo>
                    <a:pt x="165" y="11"/>
                  </a:lnTo>
                  <a:lnTo>
                    <a:pt x="202" y="3"/>
                  </a:lnTo>
                  <a:lnTo>
                    <a:pt x="2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DCEBDF61-5AF2-E47F-B73B-5EB36326BECB}"/>
              </a:ext>
            </a:extLst>
          </p:cNvPr>
          <p:cNvGrpSpPr/>
          <p:nvPr userDrawn="1"/>
        </p:nvGrpSpPr>
        <p:grpSpPr>
          <a:xfrm>
            <a:off x="6001006" y="4062011"/>
            <a:ext cx="295513" cy="598382"/>
            <a:chOff x="10059988" y="2759075"/>
            <a:chExt cx="463550" cy="407988"/>
          </a:xfrm>
          <a:solidFill>
            <a:schemeClr val="tx1"/>
          </a:solidFill>
        </p:grpSpPr>
        <p:sp>
          <p:nvSpPr>
            <p:cNvPr id="130" name="Freeform 182">
              <a:extLst>
                <a:ext uri="{FF2B5EF4-FFF2-40B4-BE49-F238E27FC236}">
                  <a16:creationId xmlns:a16="http://schemas.microsoft.com/office/drawing/2014/main" id="{ADB96146-F20D-7D81-41CE-1D747E78A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9988" y="2759075"/>
              <a:ext cx="463550" cy="168275"/>
            </a:xfrm>
            <a:custGeom>
              <a:avLst/>
              <a:gdLst>
                <a:gd name="T0" fmla="*/ 1606 w 3212"/>
                <a:gd name="T1" fmla="*/ 0 h 1164"/>
                <a:gd name="T2" fmla="*/ 1815 w 3212"/>
                <a:gd name="T3" fmla="*/ 5 h 1164"/>
                <a:gd name="T4" fmla="*/ 2016 w 3212"/>
                <a:gd name="T5" fmla="*/ 19 h 1164"/>
                <a:gd name="T6" fmla="*/ 2208 w 3212"/>
                <a:gd name="T7" fmla="*/ 43 h 1164"/>
                <a:gd name="T8" fmla="*/ 2388 w 3212"/>
                <a:gd name="T9" fmla="*/ 74 h 1164"/>
                <a:gd name="T10" fmla="*/ 2554 w 3212"/>
                <a:gd name="T11" fmla="*/ 112 h 1164"/>
                <a:gd name="T12" fmla="*/ 2706 w 3212"/>
                <a:gd name="T13" fmla="*/ 158 h 1164"/>
                <a:gd name="T14" fmla="*/ 2841 w 3212"/>
                <a:gd name="T15" fmla="*/ 210 h 1164"/>
                <a:gd name="T16" fmla="*/ 2958 w 3212"/>
                <a:gd name="T17" fmla="*/ 268 h 1164"/>
                <a:gd name="T18" fmla="*/ 3055 w 3212"/>
                <a:gd name="T19" fmla="*/ 331 h 1164"/>
                <a:gd name="T20" fmla="*/ 3130 w 3212"/>
                <a:gd name="T21" fmla="*/ 398 h 1164"/>
                <a:gd name="T22" fmla="*/ 3182 w 3212"/>
                <a:gd name="T23" fmla="*/ 469 h 1164"/>
                <a:gd name="T24" fmla="*/ 3209 w 3212"/>
                <a:gd name="T25" fmla="*/ 544 h 1164"/>
                <a:gd name="T26" fmla="*/ 3209 w 3212"/>
                <a:gd name="T27" fmla="*/ 620 h 1164"/>
                <a:gd name="T28" fmla="*/ 3182 w 3212"/>
                <a:gd name="T29" fmla="*/ 695 h 1164"/>
                <a:gd name="T30" fmla="*/ 3130 w 3212"/>
                <a:gd name="T31" fmla="*/ 766 h 1164"/>
                <a:gd name="T32" fmla="*/ 3055 w 3212"/>
                <a:gd name="T33" fmla="*/ 833 h 1164"/>
                <a:gd name="T34" fmla="*/ 2958 w 3212"/>
                <a:gd name="T35" fmla="*/ 896 h 1164"/>
                <a:gd name="T36" fmla="*/ 2841 w 3212"/>
                <a:gd name="T37" fmla="*/ 954 h 1164"/>
                <a:gd name="T38" fmla="*/ 2706 w 3212"/>
                <a:gd name="T39" fmla="*/ 1006 h 1164"/>
                <a:gd name="T40" fmla="*/ 2554 w 3212"/>
                <a:gd name="T41" fmla="*/ 1052 h 1164"/>
                <a:gd name="T42" fmla="*/ 2388 w 3212"/>
                <a:gd name="T43" fmla="*/ 1090 h 1164"/>
                <a:gd name="T44" fmla="*/ 2208 w 3212"/>
                <a:gd name="T45" fmla="*/ 1122 h 1164"/>
                <a:gd name="T46" fmla="*/ 2016 w 3212"/>
                <a:gd name="T47" fmla="*/ 1145 h 1164"/>
                <a:gd name="T48" fmla="*/ 1815 w 3212"/>
                <a:gd name="T49" fmla="*/ 1159 h 1164"/>
                <a:gd name="T50" fmla="*/ 1606 w 3212"/>
                <a:gd name="T51" fmla="*/ 1164 h 1164"/>
                <a:gd name="T52" fmla="*/ 1397 w 3212"/>
                <a:gd name="T53" fmla="*/ 1159 h 1164"/>
                <a:gd name="T54" fmla="*/ 1195 w 3212"/>
                <a:gd name="T55" fmla="*/ 1145 h 1164"/>
                <a:gd name="T56" fmla="*/ 1004 w 3212"/>
                <a:gd name="T57" fmla="*/ 1122 h 1164"/>
                <a:gd name="T58" fmla="*/ 824 w 3212"/>
                <a:gd name="T59" fmla="*/ 1090 h 1164"/>
                <a:gd name="T60" fmla="*/ 658 w 3212"/>
                <a:gd name="T61" fmla="*/ 1052 h 1164"/>
                <a:gd name="T62" fmla="*/ 506 w 3212"/>
                <a:gd name="T63" fmla="*/ 1006 h 1164"/>
                <a:gd name="T64" fmla="*/ 371 w 3212"/>
                <a:gd name="T65" fmla="*/ 954 h 1164"/>
                <a:gd name="T66" fmla="*/ 254 w 3212"/>
                <a:gd name="T67" fmla="*/ 896 h 1164"/>
                <a:gd name="T68" fmla="*/ 157 w 3212"/>
                <a:gd name="T69" fmla="*/ 833 h 1164"/>
                <a:gd name="T70" fmla="*/ 82 w 3212"/>
                <a:gd name="T71" fmla="*/ 766 h 1164"/>
                <a:gd name="T72" fmla="*/ 30 w 3212"/>
                <a:gd name="T73" fmla="*/ 695 h 1164"/>
                <a:gd name="T74" fmla="*/ 3 w 3212"/>
                <a:gd name="T75" fmla="*/ 620 h 1164"/>
                <a:gd name="T76" fmla="*/ 3 w 3212"/>
                <a:gd name="T77" fmla="*/ 544 h 1164"/>
                <a:gd name="T78" fmla="*/ 30 w 3212"/>
                <a:gd name="T79" fmla="*/ 469 h 1164"/>
                <a:gd name="T80" fmla="*/ 82 w 3212"/>
                <a:gd name="T81" fmla="*/ 398 h 1164"/>
                <a:gd name="T82" fmla="*/ 157 w 3212"/>
                <a:gd name="T83" fmla="*/ 331 h 1164"/>
                <a:gd name="T84" fmla="*/ 254 w 3212"/>
                <a:gd name="T85" fmla="*/ 268 h 1164"/>
                <a:gd name="T86" fmla="*/ 371 w 3212"/>
                <a:gd name="T87" fmla="*/ 210 h 1164"/>
                <a:gd name="T88" fmla="*/ 506 w 3212"/>
                <a:gd name="T89" fmla="*/ 158 h 1164"/>
                <a:gd name="T90" fmla="*/ 658 w 3212"/>
                <a:gd name="T91" fmla="*/ 112 h 1164"/>
                <a:gd name="T92" fmla="*/ 824 w 3212"/>
                <a:gd name="T93" fmla="*/ 74 h 1164"/>
                <a:gd name="T94" fmla="*/ 1004 w 3212"/>
                <a:gd name="T95" fmla="*/ 43 h 1164"/>
                <a:gd name="T96" fmla="*/ 1195 w 3212"/>
                <a:gd name="T97" fmla="*/ 19 h 1164"/>
                <a:gd name="T98" fmla="*/ 1397 w 3212"/>
                <a:gd name="T99" fmla="*/ 5 h 1164"/>
                <a:gd name="T100" fmla="*/ 1606 w 3212"/>
                <a:gd name="T101" fmla="*/ 0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2" h="1164">
                  <a:moveTo>
                    <a:pt x="1606" y="0"/>
                  </a:moveTo>
                  <a:lnTo>
                    <a:pt x="1606" y="0"/>
                  </a:lnTo>
                  <a:lnTo>
                    <a:pt x="1712" y="2"/>
                  </a:lnTo>
                  <a:lnTo>
                    <a:pt x="1815" y="5"/>
                  </a:lnTo>
                  <a:lnTo>
                    <a:pt x="1917" y="11"/>
                  </a:lnTo>
                  <a:lnTo>
                    <a:pt x="2016" y="19"/>
                  </a:lnTo>
                  <a:lnTo>
                    <a:pt x="2114" y="30"/>
                  </a:lnTo>
                  <a:lnTo>
                    <a:pt x="2208" y="43"/>
                  </a:lnTo>
                  <a:lnTo>
                    <a:pt x="2299" y="57"/>
                  </a:lnTo>
                  <a:lnTo>
                    <a:pt x="2388" y="74"/>
                  </a:lnTo>
                  <a:lnTo>
                    <a:pt x="2472" y="92"/>
                  </a:lnTo>
                  <a:lnTo>
                    <a:pt x="2554" y="112"/>
                  </a:lnTo>
                  <a:lnTo>
                    <a:pt x="2632" y="135"/>
                  </a:lnTo>
                  <a:lnTo>
                    <a:pt x="2706" y="158"/>
                  </a:lnTo>
                  <a:lnTo>
                    <a:pt x="2775" y="183"/>
                  </a:lnTo>
                  <a:lnTo>
                    <a:pt x="2841" y="210"/>
                  </a:lnTo>
                  <a:lnTo>
                    <a:pt x="2902" y="238"/>
                  </a:lnTo>
                  <a:lnTo>
                    <a:pt x="2958" y="268"/>
                  </a:lnTo>
                  <a:lnTo>
                    <a:pt x="3009" y="299"/>
                  </a:lnTo>
                  <a:lnTo>
                    <a:pt x="3055" y="331"/>
                  </a:lnTo>
                  <a:lnTo>
                    <a:pt x="3096" y="364"/>
                  </a:lnTo>
                  <a:lnTo>
                    <a:pt x="3130" y="398"/>
                  </a:lnTo>
                  <a:lnTo>
                    <a:pt x="3159" y="433"/>
                  </a:lnTo>
                  <a:lnTo>
                    <a:pt x="3182" y="469"/>
                  </a:lnTo>
                  <a:lnTo>
                    <a:pt x="3199" y="506"/>
                  </a:lnTo>
                  <a:lnTo>
                    <a:pt x="3209" y="544"/>
                  </a:lnTo>
                  <a:lnTo>
                    <a:pt x="3212" y="582"/>
                  </a:lnTo>
                  <a:lnTo>
                    <a:pt x="3209" y="620"/>
                  </a:lnTo>
                  <a:lnTo>
                    <a:pt x="3199" y="658"/>
                  </a:lnTo>
                  <a:lnTo>
                    <a:pt x="3182" y="695"/>
                  </a:lnTo>
                  <a:lnTo>
                    <a:pt x="3159" y="731"/>
                  </a:lnTo>
                  <a:lnTo>
                    <a:pt x="3130" y="766"/>
                  </a:lnTo>
                  <a:lnTo>
                    <a:pt x="3096" y="800"/>
                  </a:lnTo>
                  <a:lnTo>
                    <a:pt x="3055" y="833"/>
                  </a:lnTo>
                  <a:lnTo>
                    <a:pt x="3009" y="865"/>
                  </a:lnTo>
                  <a:lnTo>
                    <a:pt x="2958" y="896"/>
                  </a:lnTo>
                  <a:lnTo>
                    <a:pt x="2902" y="926"/>
                  </a:lnTo>
                  <a:lnTo>
                    <a:pt x="2841" y="954"/>
                  </a:lnTo>
                  <a:lnTo>
                    <a:pt x="2775" y="981"/>
                  </a:lnTo>
                  <a:lnTo>
                    <a:pt x="2706" y="1006"/>
                  </a:lnTo>
                  <a:lnTo>
                    <a:pt x="2632" y="1030"/>
                  </a:lnTo>
                  <a:lnTo>
                    <a:pt x="2554" y="1052"/>
                  </a:lnTo>
                  <a:lnTo>
                    <a:pt x="2472" y="1072"/>
                  </a:lnTo>
                  <a:lnTo>
                    <a:pt x="2388" y="1090"/>
                  </a:lnTo>
                  <a:lnTo>
                    <a:pt x="2299" y="1107"/>
                  </a:lnTo>
                  <a:lnTo>
                    <a:pt x="2208" y="1122"/>
                  </a:lnTo>
                  <a:lnTo>
                    <a:pt x="2114" y="1134"/>
                  </a:lnTo>
                  <a:lnTo>
                    <a:pt x="2016" y="1145"/>
                  </a:lnTo>
                  <a:lnTo>
                    <a:pt x="1917" y="1153"/>
                  </a:lnTo>
                  <a:lnTo>
                    <a:pt x="1815" y="1159"/>
                  </a:lnTo>
                  <a:lnTo>
                    <a:pt x="1712" y="1163"/>
                  </a:lnTo>
                  <a:lnTo>
                    <a:pt x="1606" y="1164"/>
                  </a:lnTo>
                  <a:lnTo>
                    <a:pt x="1500" y="1163"/>
                  </a:lnTo>
                  <a:lnTo>
                    <a:pt x="1397" y="1159"/>
                  </a:lnTo>
                  <a:lnTo>
                    <a:pt x="1295" y="1153"/>
                  </a:lnTo>
                  <a:lnTo>
                    <a:pt x="1195" y="1145"/>
                  </a:lnTo>
                  <a:lnTo>
                    <a:pt x="1098" y="1134"/>
                  </a:lnTo>
                  <a:lnTo>
                    <a:pt x="1004" y="1122"/>
                  </a:lnTo>
                  <a:lnTo>
                    <a:pt x="912" y="1107"/>
                  </a:lnTo>
                  <a:lnTo>
                    <a:pt x="824" y="1090"/>
                  </a:lnTo>
                  <a:lnTo>
                    <a:pt x="739" y="1072"/>
                  </a:lnTo>
                  <a:lnTo>
                    <a:pt x="658" y="1052"/>
                  </a:lnTo>
                  <a:lnTo>
                    <a:pt x="580" y="1030"/>
                  </a:lnTo>
                  <a:lnTo>
                    <a:pt x="506" y="1006"/>
                  </a:lnTo>
                  <a:lnTo>
                    <a:pt x="436" y="981"/>
                  </a:lnTo>
                  <a:lnTo>
                    <a:pt x="371" y="954"/>
                  </a:lnTo>
                  <a:lnTo>
                    <a:pt x="310" y="926"/>
                  </a:lnTo>
                  <a:lnTo>
                    <a:pt x="254" y="896"/>
                  </a:lnTo>
                  <a:lnTo>
                    <a:pt x="203" y="865"/>
                  </a:lnTo>
                  <a:lnTo>
                    <a:pt x="157" y="833"/>
                  </a:lnTo>
                  <a:lnTo>
                    <a:pt x="116" y="800"/>
                  </a:lnTo>
                  <a:lnTo>
                    <a:pt x="82" y="766"/>
                  </a:lnTo>
                  <a:lnTo>
                    <a:pt x="53" y="731"/>
                  </a:lnTo>
                  <a:lnTo>
                    <a:pt x="30" y="695"/>
                  </a:lnTo>
                  <a:lnTo>
                    <a:pt x="13" y="658"/>
                  </a:lnTo>
                  <a:lnTo>
                    <a:pt x="3" y="620"/>
                  </a:lnTo>
                  <a:lnTo>
                    <a:pt x="0" y="582"/>
                  </a:lnTo>
                  <a:lnTo>
                    <a:pt x="3" y="544"/>
                  </a:lnTo>
                  <a:lnTo>
                    <a:pt x="13" y="506"/>
                  </a:lnTo>
                  <a:lnTo>
                    <a:pt x="30" y="469"/>
                  </a:lnTo>
                  <a:lnTo>
                    <a:pt x="53" y="433"/>
                  </a:lnTo>
                  <a:lnTo>
                    <a:pt x="82" y="398"/>
                  </a:lnTo>
                  <a:lnTo>
                    <a:pt x="116" y="364"/>
                  </a:lnTo>
                  <a:lnTo>
                    <a:pt x="157" y="331"/>
                  </a:lnTo>
                  <a:lnTo>
                    <a:pt x="203" y="299"/>
                  </a:lnTo>
                  <a:lnTo>
                    <a:pt x="254" y="268"/>
                  </a:lnTo>
                  <a:lnTo>
                    <a:pt x="310" y="238"/>
                  </a:lnTo>
                  <a:lnTo>
                    <a:pt x="371" y="210"/>
                  </a:lnTo>
                  <a:lnTo>
                    <a:pt x="436" y="183"/>
                  </a:lnTo>
                  <a:lnTo>
                    <a:pt x="506" y="158"/>
                  </a:lnTo>
                  <a:lnTo>
                    <a:pt x="580" y="135"/>
                  </a:lnTo>
                  <a:lnTo>
                    <a:pt x="658" y="112"/>
                  </a:lnTo>
                  <a:lnTo>
                    <a:pt x="739" y="92"/>
                  </a:lnTo>
                  <a:lnTo>
                    <a:pt x="824" y="74"/>
                  </a:lnTo>
                  <a:lnTo>
                    <a:pt x="912" y="57"/>
                  </a:lnTo>
                  <a:lnTo>
                    <a:pt x="1004" y="43"/>
                  </a:lnTo>
                  <a:lnTo>
                    <a:pt x="1098" y="30"/>
                  </a:lnTo>
                  <a:lnTo>
                    <a:pt x="1195" y="19"/>
                  </a:lnTo>
                  <a:lnTo>
                    <a:pt x="1295" y="11"/>
                  </a:lnTo>
                  <a:lnTo>
                    <a:pt x="1397" y="5"/>
                  </a:lnTo>
                  <a:lnTo>
                    <a:pt x="1500" y="2"/>
                  </a:lnTo>
                  <a:lnTo>
                    <a:pt x="16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Freeform 183">
              <a:extLst>
                <a:ext uri="{FF2B5EF4-FFF2-40B4-BE49-F238E27FC236}">
                  <a16:creationId xmlns:a16="http://schemas.microsoft.com/office/drawing/2014/main" id="{BF9BB636-EE38-D37C-8A7F-BC6CD8D94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9988" y="2917825"/>
              <a:ext cx="463550" cy="93663"/>
            </a:xfrm>
            <a:custGeom>
              <a:avLst/>
              <a:gdLst>
                <a:gd name="T0" fmla="*/ 87 w 3212"/>
                <a:gd name="T1" fmla="*/ 40 h 648"/>
                <a:gd name="T2" fmla="*/ 256 w 3212"/>
                <a:gd name="T3" fmla="*/ 114 h 648"/>
                <a:gd name="T4" fmla="*/ 442 w 3212"/>
                <a:gd name="T5" fmla="*/ 179 h 648"/>
                <a:gd name="T6" fmla="*/ 647 w 3212"/>
                <a:gd name="T7" fmla="*/ 233 h 648"/>
                <a:gd name="T8" fmla="*/ 869 w 3212"/>
                <a:gd name="T9" fmla="*/ 277 h 648"/>
                <a:gd name="T10" fmla="*/ 1103 w 3212"/>
                <a:gd name="T11" fmla="*/ 310 h 648"/>
                <a:gd name="T12" fmla="*/ 1349 w 3212"/>
                <a:gd name="T13" fmla="*/ 330 h 648"/>
                <a:gd name="T14" fmla="*/ 1606 w 3212"/>
                <a:gd name="T15" fmla="*/ 338 h 648"/>
                <a:gd name="T16" fmla="*/ 1862 w 3212"/>
                <a:gd name="T17" fmla="*/ 330 h 648"/>
                <a:gd name="T18" fmla="*/ 2109 w 3212"/>
                <a:gd name="T19" fmla="*/ 310 h 648"/>
                <a:gd name="T20" fmla="*/ 2343 w 3212"/>
                <a:gd name="T21" fmla="*/ 277 h 648"/>
                <a:gd name="T22" fmla="*/ 2564 w 3212"/>
                <a:gd name="T23" fmla="*/ 233 h 648"/>
                <a:gd name="T24" fmla="*/ 2769 w 3212"/>
                <a:gd name="T25" fmla="*/ 179 h 648"/>
                <a:gd name="T26" fmla="*/ 2957 w 3212"/>
                <a:gd name="T27" fmla="*/ 114 h 648"/>
                <a:gd name="T28" fmla="*/ 3125 w 3212"/>
                <a:gd name="T29" fmla="*/ 40 h 648"/>
                <a:gd name="T30" fmla="*/ 3209 w 3212"/>
                <a:gd name="T31" fmla="*/ 33 h 648"/>
                <a:gd name="T32" fmla="*/ 3209 w 3212"/>
                <a:gd name="T33" fmla="*/ 104 h 648"/>
                <a:gd name="T34" fmla="*/ 3182 w 3212"/>
                <a:gd name="T35" fmla="*/ 179 h 648"/>
                <a:gd name="T36" fmla="*/ 3130 w 3212"/>
                <a:gd name="T37" fmla="*/ 250 h 648"/>
                <a:gd name="T38" fmla="*/ 3055 w 3212"/>
                <a:gd name="T39" fmla="*/ 317 h 648"/>
                <a:gd name="T40" fmla="*/ 2958 w 3212"/>
                <a:gd name="T41" fmla="*/ 381 h 648"/>
                <a:gd name="T42" fmla="*/ 2841 w 3212"/>
                <a:gd name="T43" fmla="*/ 439 h 648"/>
                <a:gd name="T44" fmla="*/ 2706 w 3212"/>
                <a:gd name="T45" fmla="*/ 491 h 648"/>
                <a:gd name="T46" fmla="*/ 2554 w 3212"/>
                <a:gd name="T47" fmla="*/ 536 h 648"/>
                <a:gd name="T48" fmla="*/ 2388 w 3212"/>
                <a:gd name="T49" fmla="*/ 575 h 648"/>
                <a:gd name="T50" fmla="*/ 2208 w 3212"/>
                <a:gd name="T51" fmla="*/ 606 h 648"/>
                <a:gd name="T52" fmla="*/ 2016 w 3212"/>
                <a:gd name="T53" fmla="*/ 629 h 648"/>
                <a:gd name="T54" fmla="*/ 1815 w 3212"/>
                <a:gd name="T55" fmla="*/ 644 h 648"/>
                <a:gd name="T56" fmla="*/ 1606 w 3212"/>
                <a:gd name="T57" fmla="*/ 648 h 648"/>
                <a:gd name="T58" fmla="*/ 1397 w 3212"/>
                <a:gd name="T59" fmla="*/ 644 h 648"/>
                <a:gd name="T60" fmla="*/ 1195 w 3212"/>
                <a:gd name="T61" fmla="*/ 629 h 648"/>
                <a:gd name="T62" fmla="*/ 1004 w 3212"/>
                <a:gd name="T63" fmla="*/ 606 h 648"/>
                <a:gd name="T64" fmla="*/ 824 w 3212"/>
                <a:gd name="T65" fmla="*/ 575 h 648"/>
                <a:gd name="T66" fmla="*/ 658 w 3212"/>
                <a:gd name="T67" fmla="*/ 536 h 648"/>
                <a:gd name="T68" fmla="*/ 506 w 3212"/>
                <a:gd name="T69" fmla="*/ 491 h 648"/>
                <a:gd name="T70" fmla="*/ 371 w 3212"/>
                <a:gd name="T71" fmla="*/ 439 h 648"/>
                <a:gd name="T72" fmla="*/ 254 w 3212"/>
                <a:gd name="T73" fmla="*/ 381 h 648"/>
                <a:gd name="T74" fmla="*/ 157 w 3212"/>
                <a:gd name="T75" fmla="*/ 317 h 648"/>
                <a:gd name="T76" fmla="*/ 82 w 3212"/>
                <a:gd name="T77" fmla="*/ 250 h 648"/>
                <a:gd name="T78" fmla="*/ 30 w 3212"/>
                <a:gd name="T79" fmla="*/ 179 h 648"/>
                <a:gd name="T80" fmla="*/ 3 w 3212"/>
                <a:gd name="T81" fmla="*/ 104 h 648"/>
                <a:gd name="T82" fmla="*/ 3 w 3212"/>
                <a:gd name="T83" fmla="*/ 33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8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4"/>
                  </a:lnTo>
                  <a:lnTo>
                    <a:pt x="346" y="147"/>
                  </a:lnTo>
                  <a:lnTo>
                    <a:pt x="442" y="179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6"/>
                  </a:lnTo>
                  <a:lnTo>
                    <a:pt x="1606" y="338"/>
                  </a:lnTo>
                  <a:lnTo>
                    <a:pt x="1735" y="336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9"/>
                  </a:lnTo>
                  <a:lnTo>
                    <a:pt x="2865" y="147"/>
                  </a:lnTo>
                  <a:lnTo>
                    <a:pt x="2957" y="114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3"/>
                  </a:lnTo>
                  <a:lnTo>
                    <a:pt x="3212" y="66"/>
                  </a:lnTo>
                  <a:lnTo>
                    <a:pt x="3209" y="104"/>
                  </a:lnTo>
                  <a:lnTo>
                    <a:pt x="3199" y="142"/>
                  </a:lnTo>
                  <a:lnTo>
                    <a:pt x="3182" y="179"/>
                  </a:lnTo>
                  <a:lnTo>
                    <a:pt x="3159" y="215"/>
                  </a:lnTo>
                  <a:lnTo>
                    <a:pt x="3130" y="250"/>
                  </a:lnTo>
                  <a:lnTo>
                    <a:pt x="3096" y="284"/>
                  </a:lnTo>
                  <a:lnTo>
                    <a:pt x="3055" y="317"/>
                  </a:lnTo>
                  <a:lnTo>
                    <a:pt x="3009" y="350"/>
                  </a:lnTo>
                  <a:lnTo>
                    <a:pt x="2958" y="381"/>
                  </a:lnTo>
                  <a:lnTo>
                    <a:pt x="2902" y="410"/>
                  </a:lnTo>
                  <a:lnTo>
                    <a:pt x="2841" y="439"/>
                  </a:lnTo>
                  <a:lnTo>
                    <a:pt x="2775" y="465"/>
                  </a:lnTo>
                  <a:lnTo>
                    <a:pt x="2706" y="491"/>
                  </a:lnTo>
                  <a:lnTo>
                    <a:pt x="2632" y="514"/>
                  </a:lnTo>
                  <a:lnTo>
                    <a:pt x="2554" y="536"/>
                  </a:lnTo>
                  <a:lnTo>
                    <a:pt x="2472" y="557"/>
                  </a:lnTo>
                  <a:lnTo>
                    <a:pt x="2388" y="575"/>
                  </a:lnTo>
                  <a:lnTo>
                    <a:pt x="2299" y="592"/>
                  </a:lnTo>
                  <a:lnTo>
                    <a:pt x="2208" y="606"/>
                  </a:lnTo>
                  <a:lnTo>
                    <a:pt x="2114" y="619"/>
                  </a:lnTo>
                  <a:lnTo>
                    <a:pt x="2016" y="629"/>
                  </a:lnTo>
                  <a:lnTo>
                    <a:pt x="1917" y="638"/>
                  </a:lnTo>
                  <a:lnTo>
                    <a:pt x="1815" y="644"/>
                  </a:lnTo>
                  <a:lnTo>
                    <a:pt x="1712" y="647"/>
                  </a:lnTo>
                  <a:lnTo>
                    <a:pt x="1606" y="648"/>
                  </a:lnTo>
                  <a:lnTo>
                    <a:pt x="1500" y="647"/>
                  </a:lnTo>
                  <a:lnTo>
                    <a:pt x="1397" y="644"/>
                  </a:lnTo>
                  <a:lnTo>
                    <a:pt x="1295" y="638"/>
                  </a:lnTo>
                  <a:lnTo>
                    <a:pt x="1195" y="629"/>
                  </a:lnTo>
                  <a:lnTo>
                    <a:pt x="1098" y="619"/>
                  </a:lnTo>
                  <a:lnTo>
                    <a:pt x="1004" y="606"/>
                  </a:lnTo>
                  <a:lnTo>
                    <a:pt x="912" y="592"/>
                  </a:lnTo>
                  <a:lnTo>
                    <a:pt x="824" y="575"/>
                  </a:lnTo>
                  <a:lnTo>
                    <a:pt x="739" y="557"/>
                  </a:lnTo>
                  <a:lnTo>
                    <a:pt x="658" y="536"/>
                  </a:lnTo>
                  <a:lnTo>
                    <a:pt x="580" y="514"/>
                  </a:lnTo>
                  <a:lnTo>
                    <a:pt x="506" y="491"/>
                  </a:lnTo>
                  <a:lnTo>
                    <a:pt x="436" y="465"/>
                  </a:lnTo>
                  <a:lnTo>
                    <a:pt x="371" y="439"/>
                  </a:lnTo>
                  <a:lnTo>
                    <a:pt x="310" y="410"/>
                  </a:lnTo>
                  <a:lnTo>
                    <a:pt x="254" y="381"/>
                  </a:lnTo>
                  <a:lnTo>
                    <a:pt x="203" y="350"/>
                  </a:lnTo>
                  <a:lnTo>
                    <a:pt x="157" y="317"/>
                  </a:lnTo>
                  <a:lnTo>
                    <a:pt x="116" y="284"/>
                  </a:lnTo>
                  <a:lnTo>
                    <a:pt x="82" y="250"/>
                  </a:lnTo>
                  <a:lnTo>
                    <a:pt x="53" y="215"/>
                  </a:lnTo>
                  <a:lnTo>
                    <a:pt x="30" y="179"/>
                  </a:lnTo>
                  <a:lnTo>
                    <a:pt x="13" y="142"/>
                  </a:lnTo>
                  <a:lnTo>
                    <a:pt x="3" y="104"/>
                  </a:lnTo>
                  <a:lnTo>
                    <a:pt x="0" y="66"/>
                  </a:lnTo>
                  <a:lnTo>
                    <a:pt x="3" y="3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Freeform 184">
              <a:extLst>
                <a:ext uri="{FF2B5EF4-FFF2-40B4-BE49-F238E27FC236}">
                  <a16:creationId xmlns:a16="http://schemas.microsoft.com/office/drawing/2014/main" id="{C544D354-8CDB-E88C-402E-ED04B93AF1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9988" y="2995613"/>
              <a:ext cx="463550" cy="93663"/>
            </a:xfrm>
            <a:custGeom>
              <a:avLst/>
              <a:gdLst>
                <a:gd name="T0" fmla="*/ 87 w 3212"/>
                <a:gd name="T1" fmla="*/ 40 h 647"/>
                <a:gd name="T2" fmla="*/ 256 w 3212"/>
                <a:gd name="T3" fmla="*/ 114 h 647"/>
                <a:gd name="T4" fmla="*/ 442 w 3212"/>
                <a:gd name="T5" fmla="*/ 178 h 647"/>
                <a:gd name="T6" fmla="*/ 647 w 3212"/>
                <a:gd name="T7" fmla="*/ 233 h 647"/>
                <a:gd name="T8" fmla="*/ 869 w 3212"/>
                <a:gd name="T9" fmla="*/ 277 h 647"/>
                <a:gd name="T10" fmla="*/ 1103 w 3212"/>
                <a:gd name="T11" fmla="*/ 310 h 647"/>
                <a:gd name="T12" fmla="*/ 1349 w 3212"/>
                <a:gd name="T13" fmla="*/ 330 h 647"/>
                <a:gd name="T14" fmla="*/ 1606 w 3212"/>
                <a:gd name="T15" fmla="*/ 337 h 647"/>
                <a:gd name="T16" fmla="*/ 1862 w 3212"/>
                <a:gd name="T17" fmla="*/ 330 h 647"/>
                <a:gd name="T18" fmla="*/ 2109 w 3212"/>
                <a:gd name="T19" fmla="*/ 310 h 647"/>
                <a:gd name="T20" fmla="*/ 2343 w 3212"/>
                <a:gd name="T21" fmla="*/ 277 h 647"/>
                <a:gd name="T22" fmla="*/ 2564 w 3212"/>
                <a:gd name="T23" fmla="*/ 233 h 647"/>
                <a:gd name="T24" fmla="*/ 2769 w 3212"/>
                <a:gd name="T25" fmla="*/ 178 h 647"/>
                <a:gd name="T26" fmla="*/ 2957 w 3212"/>
                <a:gd name="T27" fmla="*/ 114 h 647"/>
                <a:gd name="T28" fmla="*/ 3125 w 3212"/>
                <a:gd name="T29" fmla="*/ 40 h 647"/>
                <a:gd name="T30" fmla="*/ 3209 w 3212"/>
                <a:gd name="T31" fmla="*/ 33 h 647"/>
                <a:gd name="T32" fmla="*/ 3209 w 3212"/>
                <a:gd name="T33" fmla="*/ 104 h 647"/>
                <a:gd name="T34" fmla="*/ 3182 w 3212"/>
                <a:gd name="T35" fmla="*/ 178 h 647"/>
                <a:gd name="T36" fmla="*/ 3130 w 3212"/>
                <a:gd name="T37" fmla="*/ 250 h 647"/>
                <a:gd name="T38" fmla="*/ 3055 w 3212"/>
                <a:gd name="T39" fmla="*/ 317 h 647"/>
                <a:gd name="T40" fmla="*/ 2958 w 3212"/>
                <a:gd name="T41" fmla="*/ 380 h 647"/>
                <a:gd name="T42" fmla="*/ 2841 w 3212"/>
                <a:gd name="T43" fmla="*/ 438 h 647"/>
                <a:gd name="T44" fmla="*/ 2706 w 3212"/>
                <a:gd name="T45" fmla="*/ 490 h 647"/>
                <a:gd name="T46" fmla="*/ 2554 w 3212"/>
                <a:gd name="T47" fmla="*/ 535 h 647"/>
                <a:gd name="T48" fmla="*/ 2388 w 3212"/>
                <a:gd name="T49" fmla="*/ 574 h 647"/>
                <a:gd name="T50" fmla="*/ 2208 w 3212"/>
                <a:gd name="T51" fmla="*/ 605 h 647"/>
                <a:gd name="T52" fmla="*/ 2016 w 3212"/>
                <a:gd name="T53" fmla="*/ 628 h 647"/>
                <a:gd name="T54" fmla="*/ 1815 w 3212"/>
                <a:gd name="T55" fmla="*/ 643 h 647"/>
                <a:gd name="T56" fmla="*/ 1606 w 3212"/>
                <a:gd name="T57" fmla="*/ 647 h 647"/>
                <a:gd name="T58" fmla="*/ 1397 w 3212"/>
                <a:gd name="T59" fmla="*/ 643 h 647"/>
                <a:gd name="T60" fmla="*/ 1195 w 3212"/>
                <a:gd name="T61" fmla="*/ 628 h 647"/>
                <a:gd name="T62" fmla="*/ 1004 w 3212"/>
                <a:gd name="T63" fmla="*/ 605 h 647"/>
                <a:gd name="T64" fmla="*/ 824 w 3212"/>
                <a:gd name="T65" fmla="*/ 574 h 647"/>
                <a:gd name="T66" fmla="*/ 658 w 3212"/>
                <a:gd name="T67" fmla="*/ 535 h 647"/>
                <a:gd name="T68" fmla="*/ 506 w 3212"/>
                <a:gd name="T69" fmla="*/ 490 h 647"/>
                <a:gd name="T70" fmla="*/ 371 w 3212"/>
                <a:gd name="T71" fmla="*/ 438 h 647"/>
                <a:gd name="T72" fmla="*/ 254 w 3212"/>
                <a:gd name="T73" fmla="*/ 380 h 647"/>
                <a:gd name="T74" fmla="*/ 157 w 3212"/>
                <a:gd name="T75" fmla="*/ 317 h 647"/>
                <a:gd name="T76" fmla="*/ 82 w 3212"/>
                <a:gd name="T77" fmla="*/ 250 h 647"/>
                <a:gd name="T78" fmla="*/ 30 w 3212"/>
                <a:gd name="T79" fmla="*/ 178 h 647"/>
                <a:gd name="T80" fmla="*/ 3 w 3212"/>
                <a:gd name="T81" fmla="*/ 104 h 647"/>
                <a:gd name="T82" fmla="*/ 3 w 3212"/>
                <a:gd name="T83" fmla="*/ 33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7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4"/>
                  </a:lnTo>
                  <a:lnTo>
                    <a:pt x="346" y="147"/>
                  </a:lnTo>
                  <a:lnTo>
                    <a:pt x="442" y="178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5"/>
                  </a:lnTo>
                  <a:lnTo>
                    <a:pt x="1606" y="337"/>
                  </a:lnTo>
                  <a:lnTo>
                    <a:pt x="1735" y="335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8"/>
                  </a:lnTo>
                  <a:lnTo>
                    <a:pt x="2865" y="147"/>
                  </a:lnTo>
                  <a:lnTo>
                    <a:pt x="2957" y="114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3"/>
                  </a:lnTo>
                  <a:lnTo>
                    <a:pt x="3212" y="66"/>
                  </a:lnTo>
                  <a:lnTo>
                    <a:pt x="3209" y="104"/>
                  </a:lnTo>
                  <a:lnTo>
                    <a:pt x="3199" y="142"/>
                  </a:lnTo>
                  <a:lnTo>
                    <a:pt x="3182" y="178"/>
                  </a:lnTo>
                  <a:lnTo>
                    <a:pt x="3159" y="215"/>
                  </a:lnTo>
                  <a:lnTo>
                    <a:pt x="3130" y="250"/>
                  </a:lnTo>
                  <a:lnTo>
                    <a:pt x="3096" y="284"/>
                  </a:lnTo>
                  <a:lnTo>
                    <a:pt x="3055" y="317"/>
                  </a:lnTo>
                  <a:lnTo>
                    <a:pt x="3009" y="349"/>
                  </a:lnTo>
                  <a:lnTo>
                    <a:pt x="2958" y="380"/>
                  </a:lnTo>
                  <a:lnTo>
                    <a:pt x="2902" y="409"/>
                  </a:lnTo>
                  <a:lnTo>
                    <a:pt x="2841" y="438"/>
                  </a:lnTo>
                  <a:lnTo>
                    <a:pt x="2775" y="464"/>
                  </a:lnTo>
                  <a:lnTo>
                    <a:pt x="2706" y="490"/>
                  </a:lnTo>
                  <a:lnTo>
                    <a:pt x="2632" y="513"/>
                  </a:lnTo>
                  <a:lnTo>
                    <a:pt x="2554" y="535"/>
                  </a:lnTo>
                  <a:lnTo>
                    <a:pt x="2472" y="556"/>
                  </a:lnTo>
                  <a:lnTo>
                    <a:pt x="2388" y="574"/>
                  </a:lnTo>
                  <a:lnTo>
                    <a:pt x="2299" y="591"/>
                  </a:lnTo>
                  <a:lnTo>
                    <a:pt x="2208" y="605"/>
                  </a:lnTo>
                  <a:lnTo>
                    <a:pt x="2114" y="618"/>
                  </a:lnTo>
                  <a:lnTo>
                    <a:pt x="2016" y="628"/>
                  </a:lnTo>
                  <a:lnTo>
                    <a:pt x="1917" y="637"/>
                  </a:lnTo>
                  <a:lnTo>
                    <a:pt x="1815" y="643"/>
                  </a:lnTo>
                  <a:lnTo>
                    <a:pt x="1712" y="646"/>
                  </a:lnTo>
                  <a:lnTo>
                    <a:pt x="1606" y="647"/>
                  </a:lnTo>
                  <a:lnTo>
                    <a:pt x="1500" y="646"/>
                  </a:lnTo>
                  <a:lnTo>
                    <a:pt x="1397" y="643"/>
                  </a:lnTo>
                  <a:lnTo>
                    <a:pt x="1295" y="637"/>
                  </a:lnTo>
                  <a:lnTo>
                    <a:pt x="1195" y="628"/>
                  </a:lnTo>
                  <a:lnTo>
                    <a:pt x="1098" y="618"/>
                  </a:lnTo>
                  <a:lnTo>
                    <a:pt x="1004" y="605"/>
                  </a:lnTo>
                  <a:lnTo>
                    <a:pt x="912" y="591"/>
                  </a:lnTo>
                  <a:lnTo>
                    <a:pt x="824" y="574"/>
                  </a:lnTo>
                  <a:lnTo>
                    <a:pt x="739" y="556"/>
                  </a:lnTo>
                  <a:lnTo>
                    <a:pt x="658" y="535"/>
                  </a:lnTo>
                  <a:lnTo>
                    <a:pt x="580" y="513"/>
                  </a:lnTo>
                  <a:lnTo>
                    <a:pt x="506" y="490"/>
                  </a:lnTo>
                  <a:lnTo>
                    <a:pt x="436" y="464"/>
                  </a:lnTo>
                  <a:lnTo>
                    <a:pt x="371" y="438"/>
                  </a:lnTo>
                  <a:lnTo>
                    <a:pt x="310" y="409"/>
                  </a:lnTo>
                  <a:lnTo>
                    <a:pt x="254" y="380"/>
                  </a:lnTo>
                  <a:lnTo>
                    <a:pt x="203" y="349"/>
                  </a:lnTo>
                  <a:lnTo>
                    <a:pt x="157" y="317"/>
                  </a:lnTo>
                  <a:lnTo>
                    <a:pt x="116" y="284"/>
                  </a:lnTo>
                  <a:lnTo>
                    <a:pt x="82" y="250"/>
                  </a:lnTo>
                  <a:lnTo>
                    <a:pt x="53" y="215"/>
                  </a:lnTo>
                  <a:lnTo>
                    <a:pt x="30" y="178"/>
                  </a:lnTo>
                  <a:lnTo>
                    <a:pt x="13" y="142"/>
                  </a:lnTo>
                  <a:lnTo>
                    <a:pt x="3" y="104"/>
                  </a:lnTo>
                  <a:lnTo>
                    <a:pt x="0" y="66"/>
                  </a:lnTo>
                  <a:lnTo>
                    <a:pt x="3" y="3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Freeform 185">
              <a:extLst>
                <a:ext uri="{FF2B5EF4-FFF2-40B4-BE49-F238E27FC236}">
                  <a16:creationId xmlns:a16="http://schemas.microsoft.com/office/drawing/2014/main" id="{24F32A12-6D57-D945-FD56-2359F697F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9988" y="3074988"/>
              <a:ext cx="463550" cy="92075"/>
            </a:xfrm>
            <a:custGeom>
              <a:avLst/>
              <a:gdLst>
                <a:gd name="T0" fmla="*/ 87 w 3212"/>
                <a:gd name="T1" fmla="*/ 40 h 647"/>
                <a:gd name="T2" fmla="*/ 256 w 3212"/>
                <a:gd name="T3" fmla="*/ 113 h 647"/>
                <a:gd name="T4" fmla="*/ 442 w 3212"/>
                <a:gd name="T5" fmla="*/ 178 h 647"/>
                <a:gd name="T6" fmla="*/ 647 w 3212"/>
                <a:gd name="T7" fmla="*/ 233 h 647"/>
                <a:gd name="T8" fmla="*/ 869 w 3212"/>
                <a:gd name="T9" fmla="*/ 277 h 647"/>
                <a:gd name="T10" fmla="*/ 1103 w 3212"/>
                <a:gd name="T11" fmla="*/ 310 h 647"/>
                <a:gd name="T12" fmla="*/ 1349 w 3212"/>
                <a:gd name="T13" fmla="*/ 330 h 647"/>
                <a:gd name="T14" fmla="*/ 1606 w 3212"/>
                <a:gd name="T15" fmla="*/ 337 h 647"/>
                <a:gd name="T16" fmla="*/ 1862 w 3212"/>
                <a:gd name="T17" fmla="*/ 330 h 647"/>
                <a:gd name="T18" fmla="*/ 2109 w 3212"/>
                <a:gd name="T19" fmla="*/ 310 h 647"/>
                <a:gd name="T20" fmla="*/ 2343 w 3212"/>
                <a:gd name="T21" fmla="*/ 277 h 647"/>
                <a:gd name="T22" fmla="*/ 2564 w 3212"/>
                <a:gd name="T23" fmla="*/ 233 h 647"/>
                <a:gd name="T24" fmla="*/ 2769 w 3212"/>
                <a:gd name="T25" fmla="*/ 178 h 647"/>
                <a:gd name="T26" fmla="*/ 2957 w 3212"/>
                <a:gd name="T27" fmla="*/ 113 h 647"/>
                <a:gd name="T28" fmla="*/ 3125 w 3212"/>
                <a:gd name="T29" fmla="*/ 40 h 647"/>
                <a:gd name="T30" fmla="*/ 3209 w 3212"/>
                <a:gd name="T31" fmla="*/ 32 h 647"/>
                <a:gd name="T32" fmla="*/ 3209 w 3212"/>
                <a:gd name="T33" fmla="*/ 103 h 647"/>
                <a:gd name="T34" fmla="*/ 3182 w 3212"/>
                <a:gd name="T35" fmla="*/ 178 h 647"/>
                <a:gd name="T36" fmla="*/ 3130 w 3212"/>
                <a:gd name="T37" fmla="*/ 249 h 647"/>
                <a:gd name="T38" fmla="*/ 3055 w 3212"/>
                <a:gd name="T39" fmla="*/ 316 h 647"/>
                <a:gd name="T40" fmla="*/ 2958 w 3212"/>
                <a:gd name="T41" fmla="*/ 379 h 647"/>
                <a:gd name="T42" fmla="*/ 2841 w 3212"/>
                <a:gd name="T43" fmla="*/ 437 h 647"/>
                <a:gd name="T44" fmla="*/ 2706 w 3212"/>
                <a:gd name="T45" fmla="*/ 489 h 647"/>
                <a:gd name="T46" fmla="*/ 2554 w 3212"/>
                <a:gd name="T47" fmla="*/ 535 h 647"/>
                <a:gd name="T48" fmla="*/ 2388 w 3212"/>
                <a:gd name="T49" fmla="*/ 574 h 647"/>
                <a:gd name="T50" fmla="*/ 2208 w 3212"/>
                <a:gd name="T51" fmla="*/ 605 h 647"/>
                <a:gd name="T52" fmla="*/ 2016 w 3212"/>
                <a:gd name="T53" fmla="*/ 628 h 647"/>
                <a:gd name="T54" fmla="*/ 1815 w 3212"/>
                <a:gd name="T55" fmla="*/ 642 h 647"/>
                <a:gd name="T56" fmla="*/ 1606 w 3212"/>
                <a:gd name="T57" fmla="*/ 647 h 647"/>
                <a:gd name="T58" fmla="*/ 1397 w 3212"/>
                <a:gd name="T59" fmla="*/ 642 h 647"/>
                <a:gd name="T60" fmla="*/ 1195 w 3212"/>
                <a:gd name="T61" fmla="*/ 628 h 647"/>
                <a:gd name="T62" fmla="*/ 1004 w 3212"/>
                <a:gd name="T63" fmla="*/ 605 h 647"/>
                <a:gd name="T64" fmla="*/ 824 w 3212"/>
                <a:gd name="T65" fmla="*/ 574 h 647"/>
                <a:gd name="T66" fmla="*/ 658 w 3212"/>
                <a:gd name="T67" fmla="*/ 535 h 647"/>
                <a:gd name="T68" fmla="*/ 506 w 3212"/>
                <a:gd name="T69" fmla="*/ 489 h 647"/>
                <a:gd name="T70" fmla="*/ 371 w 3212"/>
                <a:gd name="T71" fmla="*/ 437 h 647"/>
                <a:gd name="T72" fmla="*/ 254 w 3212"/>
                <a:gd name="T73" fmla="*/ 379 h 647"/>
                <a:gd name="T74" fmla="*/ 157 w 3212"/>
                <a:gd name="T75" fmla="*/ 316 h 647"/>
                <a:gd name="T76" fmla="*/ 82 w 3212"/>
                <a:gd name="T77" fmla="*/ 249 h 647"/>
                <a:gd name="T78" fmla="*/ 30 w 3212"/>
                <a:gd name="T79" fmla="*/ 178 h 647"/>
                <a:gd name="T80" fmla="*/ 3 w 3212"/>
                <a:gd name="T81" fmla="*/ 103 h 647"/>
                <a:gd name="T82" fmla="*/ 3 w 3212"/>
                <a:gd name="T83" fmla="*/ 32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7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3"/>
                  </a:lnTo>
                  <a:lnTo>
                    <a:pt x="346" y="147"/>
                  </a:lnTo>
                  <a:lnTo>
                    <a:pt x="442" y="178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5"/>
                  </a:lnTo>
                  <a:lnTo>
                    <a:pt x="1606" y="337"/>
                  </a:lnTo>
                  <a:lnTo>
                    <a:pt x="1735" y="335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8"/>
                  </a:lnTo>
                  <a:lnTo>
                    <a:pt x="2865" y="147"/>
                  </a:lnTo>
                  <a:lnTo>
                    <a:pt x="2957" y="113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2"/>
                  </a:lnTo>
                  <a:lnTo>
                    <a:pt x="3212" y="65"/>
                  </a:lnTo>
                  <a:lnTo>
                    <a:pt x="3209" y="103"/>
                  </a:lnTo>
                  <a:lnTo>
                    <a:pt x="3199" y="141"/>
                  </a:lnTo>
                  <a:lnTo>
                    <a:pt x="3182" y="178"/>
                  </a:lnTo>
                  <a:lnTo>
                    <a:pt x="3159" y="214"/>
                  </a:lnTo>
                  <a:lnTo>
                    <a:pt x="3130" y="249"/>
                  </a:lnTo>
                  <a:lnTo>
                    <a:pt x="3096" y="283"/>
                  </a:lnTo>
                  <a:lnTo>
                    <a:pt x="3055" y="316"/>
                  </a:lnTo>
                  <a:lnTo>
                    <a:pt x="3009" y="348"/>
                  </a:lnTo>
                  <a:lnTo>
                    <a:pt x="2958" y="379"/>
                  </a:lnTo>
                  <a:lnTo>
                    <a:pt x="2902" y="409"/>
                  </a:lnTo>
                  <a:lnTo>
                    <a:pt x="2841" y="437"/>
                  </a:lnTo>
                  <a:lnTo>
                    <a:pt x="2775" y="464"/>
                  </a:lnTo>
                  <a:lnTo>
                    <a:pt x="2706" y="489"/>
                  </a:lnTo>
                  <a:lnTo>
                    <a:pt x="2632" y="513"/>
                  </a:lnTo>
                  <a:lnTo>
                    <a:pt x="2554" y="535"/>
                  </a:lnTo>
                  <a:lnTo>
                    <a:pt x="2472" y="555"/>
                  </a:lnTo>
                  <a:lnTo>
                    <a:pt x="2388" y="574"/>
                  </a:lnTo>
                  <a:lnTo>
                    <a:pt x="2299" y="590"/>
                  </a:lnTo>
                  <a:lnTo>
                    <a:pt x="2208" y="605"/>
                  </a:lnTo>
                  <a:lnTo>
                    <a:pt x="2114" y="618"/>
                  </a:lnTo>
                  <a:lnTo>
                    <a:pt x="2016" y="628"/>
                  </a:lnTo>
                  <a:lnTo>
                    <a:pt x="1917" y="636"/>
                  </a:lnTo>
                  <a:lnTo>
                    <a:pt x="1815" y="642"/>
                  </a:lnTo>
                  <a:lnTo>
                    <a:pt x="1712" y="646"/>
                  </a:lnTo>
                  <a:lnTo>
                    <a:pt x="1606" y="647"/>
                  </a:lnTo>
                  <a:lnTo>
                    <a:pt x="1500" y="646"/>
                  </a:lnTo>
                  <a:lnTo>
                    <a:pt x="1397" y="642"/>
                  </a:lnTo>
                  <a:lnTo>
                    <a:pt x="1295" y="636"/>
                  </a:lnTo>
                  <a:lnTo>
                    <a:pt x="1195" y="628"/>
                  </a:lnTo>
                  <a:lnTo>
                    <a:pt x="1098" y="618"/>
                  </a:lnTo>
                  <a:lnTo>
                    <a:pt x="1004" y="605"/>
                  </a:lnTo>
                  <a:lnTo>
                    <a:pt x="912" y="590"/>
                  </a:lnTo>
                  <a:lnTo>
                    <a:pt x="824" y="574"/>
                  </a:lnTo>
                  <a:lnTo>
                    <a:pt x="739" y="555"/>
                  </a:lnTo>
                  <a:lnTo>
                    <a:pt x="658" y="535"/>
                  </a:lnTo>
                  <a:lnTo>
                    <a:pt x="580" y="513"/>
                  </a:lnTo>
                  <a:lnTo>
                    <a:pt x="506" y="489"/>
                  </a:lnTo>
                  <a:lnTo>
                    <a:pt x="436" y="464"/>
                  </a:lnTo>
                  <a:lnTo>
                    <a:pt x="371" y="437"/>
                  </a:lnTo>
                  <a:lnTo>
                    <a:pt x="310" y="409"/>
                  </a:lnTo>
                  <a:lnTo>
                    <a:pt x="254" y="379"/>
                  </a:lnTo>
                  <a:lnTo>
                    <a:pt x="203" y="348"/>
                  </a:lnTo>
                  <a:lnTo>
                    <a:pt x="157" y="316"/>
                  </a:lnTo>
                  <a:lnTo>
                    <a:pt x="116" y="283"/>
                  </a:lnTo>
                  <a:lnTo>
                    <a:pt x="82" y="249"/>
                  </a:lnTo>
                  <a:lnTo>
                    <a:pt x="53" y="214"/>
                  </a:lnTo>
                  <a:lnTo>
                    <a:pt x="30" y="178"/>
                  </a:lnTo>
                  <a:lnTo>
                    <a:pt x="13" y="141"/>
                  </a:lnTo>
                  <a:lnTo>
                    <a:pt x="3" y="103"/>
                  </a:lnTo>
                  <a:lnTo>
                    <a:pt x="0" y="65"/>
                  </a:lnTo>
                  <a:lnTo>
                    <a:pt x="3" y="3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82" name="Freeform 504">
            <a:extLst>
              <a:ext uri="{FF2B5EF4-FFF2-40B4-BE49-F238E27FC236}">
                <a16:creationId xmlns:a16="http://schemas.microsoft.com/office/drawing/2014/main" id="{ECC09C5A-0E74-3866-10C1-7DE8786AEF14}"/>
              </a:ext>
            </a:extLst>
          </p:cNvPr>
          <p:cNvSpPr>
            <a:spLocks noEditPoints="1"/>
          </p:cNvSpPr>
          <p:nvPr/>
        </p:nvSpPr>
        <p:spPr bwMode="auto">
          <a:xfrm>
            <a:off x="5987850" y="5581819"/>
            <a:ext cx="321826" cy="618746"/>
          </a:xfrm>
          <a:custGeom>
            <a:avLst/>
            <a:gdLst>
              <a:gd name="T0" fmla="*/ 319 w 321"/>
              <a:gd name="T1" fmla="*/ 252 h 268"/>
              <a:gd name="T2" fmla="*/ 170 w 321"/>
              <a:gd name="T3" fmla="*/ 6 h 268"/>
              <a:gd name="T4" fmla="*/ 152 w 321"/>
              <a:gd name="T5" fmla="*/ 6 h 268"/>
              <a:gd name="T6" fmla="*/ 2 w 321"/>
              <a:gd name="T7" fmla="*/ 252 h 268"/>
              <a:gd name="T8" fmla="*/ 2 w 321"/>
              <a:gd name="T9" fmla="*/ 263 h 268"/>
              <a:gd name="T10" fmla="*/ 11 w 321"/>
              <a:gd name="T11" fmla="*/ 268 h 268"/>
              <a:gd name="T12" fmla="*/ 310 w 321"/>
              <a:gd name="T13" fmla="*/ 268 h 268"/>
              <a:gd name="T14" fmla="*/ 319 w 321"/>
              <a:gd name="T15" fmla="*/ 263 h 268"/>
              <a:gd name="T16" fmla="*/ 319 w 321"/>
              <a:gd name="T17" fmla="*/ 252 h 268"/>
              <a:gd name="T18" fmla="*/ 30 w 321"/>
              <a:gd name="T19" fmla="*/ 247 h 268"/>
              <a:gd name="T20" fmla="*/ 161 w 321"/>
              <a:gd name="T21" fmla="*/ 33 h 268"/>
              <a:gd name="T22" fmla="*/ 291 w 321"/>
              <a:gd name="T23" fmla="*/ 247 h 268"/>
              <a:gd name="T24" fmla="*/ 30 w 321"/>
              <a:gd name="T25" fmla="*/ 247 h 268"/>
              <a:gd name="T26" fmla="*/ 161 w 321"/>
              <a:gd name="T27" fmla="*/ 87 h 268"/>
              <a:gd name="T28" fmla="*/ 171 w 321"/>
              <a:gd name="T29" fmla="*/ 97 h 268"/>
              <a:gd name="T30" fmla="*/ 171 w 321"/>
              <a:gd name="T31" fmla="*/ 172 h 268"/>
              <a:gd name="T32" fmla="*/ 161 w 321"/>
              <a:gd name="T33" fmla="*/ 183 h 268"/>
              <a:gd name="T34" fmla="*/ 150 w 321"/>
              <a:gd name="T35" fmla="*/ 172 h 268"/>
              <a:gd name="T36" fmla="*/ 150 w 321"/>
              <a:gd name="T37" fmla="*/ 97 h 268"/>
              <a:gd name="T38" fmla="*/ 161 w 321"/>
              <a:gd name="T39" fmla="*/ 87 h 268"/>
              <a:gd name="T40" fmla="*/ 171 w 321"/>
              <a:gd name="T41" fmla="*/ 215 h 268"/>
              <a:gd name="T42" fmla="*/ 161 w 321"/>
              <a:gd name="T43" fmla="*/ 225 h 268"/>
              <a:gd name="T44" fmla="*/ 150 w 321"/>
              <a:gd name="T45" fmla="*/ 215 h 268"/>
              <a:gd name="T46" fmla="*/ 161 w 321"/>
              <a:gd name="T47" fmla="*/ 204 h 268"/>
              <a:gd name="T48" fmla="*/ 171 w 321"/>
              <a:gd name="T49" fmla="*/ 215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21" h="268">
                <a:moveTo>
                  <a:pt x="319" y="252"/>
                </a:moveTo>
                <a:cubicBezTo>
                  <a:pt x="170" y="6"/>
                  <a:pt x="170" y="6"/>
                  <a:pt x="170" y="6"/>
                </a:cubicBezTo>
                <a:cubicBezTo>
                  <a:pt x="166" y="0"/>
                  <a:pt x="155" y="0"/>
                  <a:pt x="152" y="6"/>
                </a:cubicBezTo>
                <a:cubicBezTo>
                  <a:pt x="2" y="252"/>
                  <a:pt x="2" y="252"/>
                  <a:pt x="2" y="252"/>
                </a:cubicBezTo>
                <a:cubicBezTo>
                  <a:pt x="0" y="255"/>
                  <a:pt x="0" y="259"/>
                  <a:pt x="2" y="263"/>
                </a:cubicBezTo>
                <a:cubicBezTo>
                  <a:pt x="4" y="266"/>
                  <a:pt x="7" y="268"/>
                  <a:pt x="11" y="268"/>
                </a:cubicBezTo>
                <a:cubicBezTo>
                  <a:pt x="310" y="268"/>
                  <a:pt x="310" y="268"/>
                  <a:pt x="310" y="268"/>
                </a:cubicBezTo>
                <a:cubicBezTo>
                  <a:pt x="314" y="268"/>
                  <a:pt x="317" y="266"/>
                  <a:pt x="319" y="263"/>
                </a:cubicBezTo>
                <a:cubicBezTo>
                  <a:pt x="321" y="259"/>
                  <a:pt x="321" y="255"/>
                  <a:pt x="319" y="252"/>
                </a:cubicBezTo>
                <a:close/>
                <a:moveTo>
                  <a:pt x="30" y="247"/>
                </a:moveTo>
                <a:cubicBezTo>
                  <a:pt x="161" y="33"/>
                  <a:pt x="161" y="33"/>
                  <a:pt x="161" y="33"/>
                </a:cubicBezTo>
                <a:cubicBezTo>
                  <a:pt x="291" y="247"/>
                  <a:pt x="291" y="247"/>
                  <a:pt x="291" y="247"/>
                </a:cubicBezTo>
                <a:lnTo>
                  <a:pt x="30" y="247"/>
                </a:lnTo>
                <a:close/>
                <a:moveTo>
                  <a:pt x="161" y="87"/>
                </a:moveTo>
                <a:cubicBezTo>
                  <a:pt x="167" y="87"/>
                  <a:pt x="171" y="91"/>
                  <a:pt x="171" y="97"/>
                </a:cubicBezTo>
                <a:cubicBezTo>
                  <a:pt x="171" y="172"/>
                  <a:pt x="171" y="172"/>
                  <a:pt x="171" y="172"/>
                </a:cubicBezTo>
                <a:cubicBezTo>
                  <a:pt x="171" y="178"/>
                  <a:pt x="167" y="183"/>
                  <a:pt x="161" y="183"/>
                </a:cubicBezTo>
                <a:cubicBezTo>
                  <a:pt x="155" y="183"/>
                  <a:pt x="150" y="178"/>
                  <a:pt x="150" y="172"/>
                </a:cubicBezTo>
                <a:cubicBezTo>
                  <a:pt x="150" y="97"/>
                  <a:pt x="150" y="97"/>
                  <a:pt x="150" y="97"/>
                </a:cubicBezTo>
                <a:cubicBezTo>
                  <a:pt x="150" y="91"/>
                  <a:pt x="155" y="87"/>
                  <a:pt x="161" y="87"/>
                </a:cubicBezTo>
                <a:close/>
                <a:moveTo>
                  <a:pt x="171" y="215"/>
                </a:moveTo>
                <a:cubicBezTo>
                  <a:pt x="171" y="221"/>
                  <a:pt x="167" y="225"/>
                  <a:pt x="161" y="225"/>
                </a:cubicBezTo>
                <a:cubicBezTo>
                  <a:pt x="155" y="225"/>
                  <a:pt x="150" y="221"/>
                  <a:pt x="150" y="215"/>
                </a:cubicBezTo>
                <a:cubicBezTo>
                  <a:pt x="150" y="209"/>
                  <a:pt x="155" y="204"/>
                  <a:pt x="161" y="204"/>
                </a:cubicBezTo>
                <a:cubicBezTo>
                  <a:pt x="167" y="204"/>
                  <a:pt x="171" y="209"/>
                  <a:pt x="171" y="21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8293" tIns="29146" rIns="58293" bIns="2914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8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523C32B-B7C9-2CB8-409E-F79D0FC02B0F}"/>
              </a:ext>
            </a:extLst>
          </p:cNvPr>
          <p:cNvGrpSpPr/>
          <p:nvPr userDrawn="1"/>
        </p:nvGrpSpPr>
        <p:grpSpPr>
          <a:xfrm>
            <a:off x="4711824" y="2357177"/>
            <a:ext cx="394532" cy="910272"/>
            <a:chOff x="7216775" y="2687638"/>
            <a:chExt cx="555625" cy="557212"/>
          </a:xfrm>
          <a:solidFill>
            <a:schemeClr val="tx1"/>
          </a:solidFill>
        </p:grpSpPr>
        <p:sp>
          <p:nvSpPr>
            <p:cNvPr id="73" name="Freeform 123">
              <a:extLst>
                <a:ext uri="{FF2B5EF4-FFF2-40B4-BE49-F238E27FC236}">
                  <a16:creationId xmlns:a16="http://schemas.microsoft.com/office/drawing/2014/main" id="{B595F902-0628-F147-D457-9919104105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6775" y="2687638"/>
              <a:ext cx="555625" cy="557212"/>
            </a:xfrm>
            <a:custGeom>
              <a:avLst/>
              <a:gdLst>
                <a:gd name="T0" fmla="*/ 1528 w 3500"/>
                <a:gd name="T1" fmla="*/ 438 h 3510"/>
                <a:gd name="T2" fmla="*/ 1195 w 3500"/>
                <a:gd name="T3" fmla="*/ 616 h 3510"/>
                <a:gd name="T4" fmla="*/ 924 w 3500"/>
                <a:gd name="T5" fmla="*/ 637 h 3510"/>
                <a:gd name="T6" fmla="*/ 512 w 3500"/>
                <a:gd name="T7" fmla="*/ 758 h 3510"/>
                <a:gd name="T8" fmla="*/ 671 w 3500"/>
                <a:gd name="T9" fmla="*/ 1072 h 3510"/>
                <a:gd name="T10" fmla="*/ 505 w 3500"/>
                <a:gd name="T11" fmla="*/ 1473 h 3510"/>
                <a:gd name="T12" fmla="*/ 172 w 3500"/>
                <a:gd name="T13" fmla="*/ 1582 h 3510"/>
                <a:gd name="T14" fmla="*/ 378 w 3500"/>
                <a:gd name="T15" fmla="*/ 1959 h 3510"/>
                <a:gd name="T16" fmla="*/ 555 w 3500"/>
                <a:gd name="T17" fmla="*/ 2168 h 3510"/>
                <a:gd name="T18" fmla="*/ 665 w 3500"/>
                <a:gd name="T19" fmla="*/ 2528 h 3510"/>
                <a:gd name="T20" fmla="*/ 739 w 3500"/>
                <a:gd name="T21" fmla="*/ 2991 h 3510"/>
                <a:gd name="T22" fmla="*/ 1007 w 3500"/>
                <a:gd name="T23" fmla="*/ 2837 h 3510"/>
                <a:gd name="T24" fmla="*/ 1413 w 3500"/>
                <a:gd name="T25" fmla="*/ 2977 h 3510"/>
                <a:gd name="T26" fmla="*/ 1559 w 3500"/>
                <a:gd name="T27" fmla="*/ 3231 h 3510"/>
                <a:gd name="T28" fmla="*/ 1926 w 3500"/>
                <a:gd name="T29" fmla="*/ 3329 h 3510"/>
                <a:gd name="T30" fmla="*/ 2058 w 3500"/>
                <a:gd name="T31" fmla="*/ 2988 h 3510"/>
                <a:gd name="T32" fmla="*/ 2462 w 3500"/>
                <a:gd name="T33" fmla="*/ 2835 h 3510"/>
                <a:gd name="T34" fmla="*/ 2753 w 3500"/>
                <a:gd name="T35" fmla="*/ 2996 h 3510"/>
                <a:gd name="T36" fmla="*/ 2848 w 3500"/>
                <a:gd name="T37" fmla="*/ 2557 h 3510"/>
                <a:gd name="T38" fmla="*/ 2918 w 3500"/>
                <a:gd name="T39" fmla="*/ 2240 h 3510"/>
                <a:gd name="T40" fmla="*/ 3092 w 3500"/>
                <a:gd name="T41" fmla="*/ 1967 h 3510"/>
                <a:gd name="T42" fmla="*/ 3335 w 3500"/>
                <a:gd name="T43" fmla="*/ 1589 h 3510"/>
                <a:gd name="T44" fmla="*/ 3014 w 3500"/>
                <a:gd name="T45" fmla="*/ 1497 h 3510"/>
                <a:gd name="T46" fmla="*/ 2837 w 3500"/>
                <a:gd name="T47" fmla="*/ 1101 h 3510"/>
                <a:gd name="T48" fmla="*/ 2985 w 3500"/>
                <a:gd name="T49" fmla="*/ 767 h 3510"/>
                <a:gd name="T50" fmla="*/ 2656 w 3500"/>
                <a:gd name="T51" fmla="*/ 576 h 3510"/>
                <a:gd name="T52" fmla="*/ 2374 w 3500"/>
                <a:gd name="T53" fmla="*/ 652 h 3510"/>
                <a:gd name="T54" fmla="*/ 1988 w 3500"/>
                <a:gd name="T55" fmla="*/ 465 h 3510"/>
                <a:gd name="T56" fmla="*/ 1907 w 3500"/>
                <a:gd name="T57" fmla="*/ 164 h 3510"/>
                <a:gd name="T58" fmla="*/ 2048 w 3500"/>
                <a:gd name="T59" fmla="*/ 68 h 3510"/>
                <a:gd name="T60" fmla="*/ 2122 w 3500"/>
                <a:gd name="T61" fmla="*/ 370 h 3510"/>
                <a:gd name="T62" fmla="*/ 2469 w 3500"/>
                <a:gd name="T63" fmla="*/ 512 h 3510"/>
                <a:gd name="T64" fmla="*/ 2775 w 3500"/>
                <a:gd name="T65" fmla="*/ 352 h 3510"/>
                <a:gd name="T66" fmla="*/ 3143 w 3500"/>
                <a:gd name="T67" fmla="*/ 699 h 3510"/>
                <a:gd name="T68" fmla="*/ 2994 w 3500"/>
                <a:gd name="T69" fmla="*/ 1026 h 3510"/>
                <a:gd name="T70" fmla="*/ 3128 w 3500"/>
                <a:gd name="T71" fmla="*/ 1378 h 3510"/>
                <a:gd name="T72" fmla="*/ 3406 w 3500"/>
                <a:gd name="T73" fmla="*/ 1437 h 3510"/>
                <a:gd name="T74" fmla="*/ 3497 w 3500"/>
                <a:gd name="T75" fmla="*/ 1945 h 3510"/>
                <a:gd name="T76" fmla="*/ 3244 w 3500"/>
                <a:gd name="T77" fmla="*/ 2108 h 3510"/>
                <a:gd name="T78" fmla="*/ 3069 w 3500"/>
                <a:gd name="T79" fmla="*/ 2303 h 3510"/>
                <a:gd name="T80" fmla="*/ 3132 w 3500"/>
                <a:gd name="T81" fmla="*/ 2671 h 3510"/>
                <a:gd name="T82" fmla="*/ 3098 w 3500"/>
                <a:gd name="T83" fmla="*/ 2885 h 3510"/>
                <a:gd name="T84" fmla="*/ 2690 w 3500"/>
                <a:gd name="T85" fmla="*/ 3152 h 3510"/>
                <a:gd name="T86" fmla="*/ 2377 w 3500"/>
                <a:gd name="T87" fmla="*/ 3042 h 3510"/>
                <a:gd name="T88" fmla="*/ 2116 w 3500"/>
                <a:gd name="T89" fmla="*/ 3153 h 3510"/>
                <a:gd name="T90" fmla="*/ 1971 w 3500"/>
                <a:gd name="T91" fmla="*/ 3498 h 3510"/>
                <a:gd name="T92" fmla="*/ 1452 w 3500"/>
                <a:gd name="T93" fmla="*/ 3442 h 3510"/>
                <a:gd name="T94" fmla="*/ 1378 w 3500"/>
                <a:gd name="T95" fmla="*/ 3140 h 3510"/>
                <a:gd name="T96" fmla="*/ 1031 w 3500"/>
                <a:gd name="T97" fmla="*/ 2998 h 3510"/>
                <a:gd name="T98" fmla="*/ 725 w 3500"/>
                <a:gd name="T99" fmla="*/ 3158 h 3510"/>
                <a:gd name="T100" fmla="*/ 357 w 3500"/>
                <a:gd name="T101" fmla="*/ 2811 h 3510"/>
                <a:gd name="T102" fmla="*/ 506 w 3500"/>
                <a:gd name="T103" fmla="*/ 2484 h 3510"/>
                <a:gd name="T104" fmla="*/ 372 w 3500"/>
                <a:gd name="T105" fmla="*/ 2132 h 3510"/>
                <a:gd name="T106" fmla="*/ 94 w 3500"/>
                <a:gd name="T107" fmla="*/ 2073 h 3510"/>
                <a:gd name="T108" fmla="*/ 3 w 3500"/>
                <a:gd name="T109" fmla="*/ 1565 h 3510"/>
                <a:gd name="T110" fmla="*/ 256 w 3500"/>
                <a:gd name="T111" fmla="*/ 1402 h 3510"/>
                <a:gd name="T112" fmla="*/ 431 w 3500"/>
                <a:gd name="T113" fmla="*/ 1207 h 3510"/>
                <a:gd name="T114" fmla="*/ 368 w 3500"/>
                <a:gd name="T115" fmla="*/ 839 h 3510"/>
                <a:gd name="T116" fmla="*/ 402 w 3500"/>
                <a:gd name="T117" fmla="*/ 625 h 3510"/>
                <a:gd name="T118" fmla="*/ 810 w 3500"/>
                <a:gd name="T119" fmla="*/ 358 h 3510"/>
                <a:gd name="T120" fmla="*/ 1123 w 3500"/>
                <a:gd name="T121" fmla="*/ 468 h 3510"/>
                <a:gd name="T122" fmla="*/ 1384 w 3500"/>
                <a:gd name="T123" fmla="*/ 357 h 3510"/>
                <a:gd name="T124" fmla="*/ 1529 w 3500"/>
                <a:gd name="T125" fmla="*/ 12 h 3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00" h="3510">
                  <a:moveTo>
                    <a:pt x="1593" y="164"/>
                  </a:moveTo>
                  <a:lnTo>
                    <a:pt x="1585" y="166"/>
                  </a:lnTo>
                  <a:lnTo>
                    <a:pt x="1577" y="172"/>
                  </a:lnTo>
                  <a:lnTo>
                    <a:pt x="1574" y="181"/>
                  </a:lnTo>
                  <a:lnTo>
                    <a:pt x="1559" y="280"/>
                  </a:lnTo>
                  <a:lnTo>
                    <a:pt x="1546" y="379"/>
                  </a:lnTo>
                  <a:lnTo>
                    <a:pt x="1539" y="410"/>
                  </a:lnTo>
                  <a:lnTo>
                    <a:pt x="1528" y="438"/>
                  </a:lnTo>
                  <a:lnTo>
                    <a:pt x="1512" y="465"/>
                  </a:lnTo>
                  <a:lnTo>
                    <a:pt x="1492" y="487"/>
                  </a:lnTo>
                  <a:lnTo>
                    <a:pt x="1469" y="506"/>
                  </a:lnTo>
                  <a:lnTo>
                    <a:pt x="1442" y="522"/>
                  </a:lnTo>
                  <a:lnTo>
                    <a:pt x="1413" y="533"/>
                  </a:lnTo>
                  <a:lnTo>
                    <a:pt x="1338" y="556"/>
                  </a:lnTo>
                  <a:lnTo>
                    <a:pt x="1266" y="584"/>
                  </a:lnTo>
                  <a:lnTo>
                    <a:pt x="1195" y="616"/>
                  </a:lnTo>
                  <a:lnTo>
                    <a:pt x="1126" y="652"/>
                  </a:lnTo>
                  <a:lnTo>
                    <a:pt x="1098" y="665"/>
                  </a:lnTo>
                  <a:lnTo>
                    <a:pt x="1069" y="673"/>
                  </a:lnTo>
                  <a:lnTo>
                    <a:pt x="1038" y="675"/>
                  </a:lnTo>
                  <a:lnTo>
                    <a:pt x="1009" y="673"/>
                  </a:lnTo>
                  <a:lnTo>
                    <a:pt x="979" y="667"/>
                  </a:lnTo>
                  <a:lnTo>
                    <a:pt x="950" y="654"/>
                  </a:lnTo>
                  <a:lnTo>
                    <a:pt x="924" y="637"/>
                  </a:lnTo>
                  <a:lnTo>
                    <a:pt x="844" y="576"/>
                  </a:lnTo>
                  <a:lnTo>
                    <a:pt x="765" y="517"/>
                  </a:lnTo>
                  <a:lnTo>
                    <a:pt x="756" y="514"/>
                  </a:lnTo>
                  <a:lnTo>
                    <a:pt x="747" y="514"/>
                  </a:lnTo>
                  <a:lnTo>
                    <a:pt x="739" y="519"/>
                  </a:lnTo>
                  <a:lnTo>
                    <a:pt x="518" y="741"/>
                  </a:lnTo>
                  <a:lnTo>
                    <a:pt x="512" y="749"/>
                  </a:lnTo>
                  <a:lnTo>
                    <a:pt x="512" y="758"/>
                  </a:lnTo>
                  <a:lnTo>
                    <a:pt x="515" y="767"/>
                  </a:lnTo>
                  <a:lnTo>
                    <a:pt x="575" y="847"/>
                  </a:lnTo>
                  <a:lnTo>
                    <a:pt x="635" y="926"/>
                  </a:lnTo>
                  <a:lnTo>
                    <a:pt x="652" y="953"/>
                  </a:lnTo>
                  <a:lnTo>
                    <a:pt x="665" y="982"/>
                  </a:lnTo>
                  <a:lnTo>
                    <a:pt x="671" y="1012"/>
                  </a:lnTo>
                  <a:lnTo>
                    <a:pt x="673" y="1041"/>
                  </a:lnTo>
                  <a:lnTo>
                    <a:pt x="671" y="1072"/>
                  </a:lnTo>
                  <a:lnTo>
                    <a:pt x="663" y="1101"/>
                  </a:lnTo>
                  <a:lnTo>
                    <a:pt x="650" y="1130"/>
                  </a:lnTo>
                  <a:lnTo>
                    <a:pt x="614" y="1199"/>
                  </a:lnTo>
                  <a:lnTo>
                    <a:pt x="582" y="1270"/>
                  </a:lnTo>
                  <a:lnTo>
                    <a:pt x="555" y="1342"/>
                  </a:lnTo>
                  <a:lnTo>
                    <a:pt x="531" y="1417"/>
                  </a:lnTo>
                  <a:lnTo>
                    <a:pt x="521" y="1447"/>
                  </a:lnTo>
                  <a:lnTo>
                    <a:pt x="505" y="1473"/>
                  </a:lnTo>
                  <a:lnTo>
                    <a:pt x="486" y="1497"/>
                  </a:lnTo>
                  <a:lnTo>
                    <a:pt x="463" y="1517"/>
                  </a:lnTo>
                  <a:lnTo>
                    <a:pt x="437" y="1533"/>
                  </a:lnTo>
                  <a:lnTo>
                    <a:pt x="408" y="1543"/>
                  </a:lnTo>
                  <a:lnTo>
                    <a:pt x="378" y="1551"/>
                  </a:lnTo>
                  <a:lnTo>
                    <a:pt x="279" y="1564"/>
                  </a:lnTo>
                  <a:lnTo>
                    <a:pt x="180" y="1578"/>
                  </a:lnTo>
                  <a:lnTo>
                    <a:pt x="172" y="1582"/>
                  </a:lnTo>
                  <a:lnTo>
                    <a:pt x="165" y="1589"/>
                  </a:lnTo>
                  <a:lnTo>
                    <a:pt x="163" y="1599"/>
                  </a:lnTo>
                  <a:lnTo>
                    <a:pt x="163" y="1912"/>
                  </a:lnTo>
                  <a:lnTo>
                    <a:pt x="165" y="1921"/>
                  </a:lnTo>
                  <a:lnTo>
                    <a:pt x="172" y="1928"/>
                  </a:lnTo>
                  <a:lnTo>
                    <a:pt x="180" y="1932"/>
                  </a:lnTo>
                  <a:lnTo>
                    <a:pt x="279" y="1946"/>
                  </a:lnTo>
                  <a:lnTo>
                    <a:pt x="378" y="1959"/>
                  </a:lnTo>
                  <a:lnTo>
                    <a:pt x="408" y="1967"/>
                  </a:lnTo>
                  <a:lnTo>
                    <a:pt x="437" y="1977"/>
                  </a:lnTo>
                  <a:lnTo>
                    <a:pt x="463" y="1993"/>
                  </a:lnTo>
                  <a:lnTo>
                    <a:pt x="486" y="2013"/>
                  </a:lnTo>
                  <a:lnTo>
                    <a:pt x="505" y="2037"/>
                  </a:lnTo>
                  <a:lnTo>
                    <a:pt x="521" y="2063"/>
                  </a:lnTo>
                  <a:lnTo>
                    <a:pt x="531" y="2093"/>
                  </a:lnTo>
                  <a:lnTo>
                    <a:pt x="555" y="2168"/>
                  </a:lnTo>
                  <a:lnTo>
                    <a:pt x="582" y="2240"/>
                  </a:lnTo>
                  <a:lnTo>
                    <a:pt x="614" y="2311"/>
                  </a:lnTo>
                  <a:lnTo>
                    <a:pt x="650" y="2380"/>
                  </a:lnTo>
                  <a:lnTo>
                    <a:pt x="663" y="2409"/>
                  </a:lnTo>
                  <a:lnTo>
                    <a:pt x="671" y="2438"/>
                  </a:lnTo>
                  <a:lnTo>
                    <a:pt x="673" y="2469"/>
                  </a:lnTo>
                  <a:lnTo>
                    <a:pt x="671" y="2498"/>
                  </a:lnTo>
                  <a:lnTo>
                    <a:pt x="665" y="2528"/>
                  </a:lnTo>
                  <a:lnTo>
                    <a:pt x="652" y="2557"/>
                  </a:lnTo>
                  <a:lnTo>
                    <a:pt x="635" y="2584"/>
                  </a:lnTo>
                  <a:lnTo>
                    <a:pt x="575" y="2663"/>
                  </a:lnTo>
                  <a:lnTo>
                    <a:pt x="515" y="2743"/>
                  </a:lnTo>
                  <a:lnTo>
                    <a:pt x="512" y="2752"/>
                  </a:lnTo>
                  <a:lnTo>
                    <a:pt x="512" y="2761"/>
                  </a:lnTo>
                  <a:lnTo>
                    <a:pt x="518" y="2769"/>
                  </a:lnTo>
                  <a:lnTo>
                    <a:pt x="739" y="2991"/>
                  </a:lnTo>
                  <a:lnTo>
                    <a:pt x="747" y="2996"/>
                  </a:lnTo>
                  <a:lnTo>
                    <a:pt x="756" y="2997"/>
                  </a:lnTo>
                  <a:lnTo>
                    <a:pt x="765" y="2993"/>
                  </a:lnTo>
                  <a:lnTo>
                    <a:pt x="844" y="2934"/>
                  </a:lnTo>
                  <a:lnTo>
                    <a:pt x="924" y="2873"/>
                  </a:lnTo>
                  <a:lnTo>
                    <a:pt x="950" y="2856"/>
                  </a:lnTo>
                  <a:lnTo>
                    <a:pt x="978" y="2844"/>
                  </a:lnTo>
                  <a:lnTo>
                    <a:pt x="1007" y="2837"/>
                  </a:lnTo>
                  <a:lnTo>
                    <a:pt x="1036" y="2835"/>
                  </a:lnTo>
                  <a:lnTo>
                    <a:pt x="1067" y="2837"/>
                  </a:lnTo>
                  <a:lnTo>
                    <a:pt x="1098" y="2845"/>
                  </a:lnTo>
                  <a:lnTo>
                    <a:pt x="1126" y="2858"/>
                  </a:lnTo>
                  <a:lnTo>
                    <a:pt x="1195" y="2894"/>
                  </a:lnTo>
                  <a:lnTo>
                    <a:pt x="1266" y="2926"/>
                  </a:lnTo>
                  <a:lnTo>
                    <a:pt x="1338" y="2954"/>
                  </a:lnTo>
                  <a:lnTo>
                    <a:pt x="1413" y="2977"/>
                  </a:lnTo>
                  <a:lnTo>
                    <a:pt x="1442" y="2988"/>
                  </a:lnTo>
                  <a:lnTo>
                    <a:pt x="1469" y="3004"/>
                  </a:lnTo>
                  <a:lnTo>
                    <a:pt x="1492" y="3023"/>
                  </a:lnTo>
                  <a:lnTo>
                    <a:pt x="1512" y="3045"/>
                  </a:lnTo>
                  <a:lnTo>
                    <a:pt x="1528" y="3072"/>
                  </a:lnTo>
                  <a:lnTo>
                    <a:pt x="1539" y="3101"/>
                  </a:lnTo>
                  <a:lnTo>
                    <a:pt x="1546" y="3131"/>
                  </a:lnTo>
                  <a:lnTo>
                    <a:pt x="1559" y="3231"/>
                  </a:lnTo>
                  <a:lnTo>
                    <a:pt x="1574" y="3329"/>
                  </a:lnTo>
                  <a:lnTo>
                    <a:pt x="1577" y="3338"/>
                  </a:lnTo>
                  <a:lnTo>
                    <a:pt x="1585" y="3344"/>
                  </a:lnTo>
                  <a:lnTo>
                    <a:pt x="1593" y="3346"/>
                  </a:lnTo>
                  <a:lnTo>
                    <a:pt x="1907" y="3346"/>
                  </a:lnTo>
                  <a:lnTo>
                    <a:pt x="1915" y="3344"/>
                  </a:lnTo>
                  <a:lnTo>
                    <a:pt x="1923" y="3338"/>
                  </a:lnTo>
                  <a:lnTo>
                    <a:pt x="1926" y="3329"/>
                  </a:lnTo>
                  <a:lnTo>
                    <a:pt x="1941" y="3230"/>
                  </a:lnTo>
                  <a:lnTo>
                    <a:pt x="1954" y="3131"/>
                  </a:lnTo>
                  <a:lnTo>
                    <a:pt x="1961" y="3101"/>
                  </a:lnTo>
                  <a:lnTo>
                    <a:pt x="1972" y="3072"/>
                  </a:lnTo>
                  <a:lnTo>
                    <a:pt x="1988" y="3045"/>
                  </a:lnTo>
                  <a:lnTo>
                    <a:pt x="2008" y="3023"/>
                  </a:lnTo>
                  <a:lnTo>
                    <a:pt x="2031" y="3004"/>
                  </a:lnTo>
                  <a:lnTo>
                    <a:pt x="2058" y="2988"/>
                  </a:lnTo>
                  <a:lnTo>
                    <a:pt x="2087" y="2977"/>
                  </a:lnTo>
                  <a:lnTo>
                    <a:pt x="2162" y="2954"/>
                  </a:lnTo>
                  <a:lnTo>
                    <a:pt x="2234" y="2926"/>
                  </a:lnTo>
                  <a:lnTo>
                    <a:pt x="2305" y="2894"/>
                  </a:lnTo>
                  <a:lnTo>
                    <a:pt x="2374" y="2858"/>
                  </a:lnTo>
                  <a:lnTo>
                    <a:pt x="2402" y="2845"/>
                  </a:lnTo>
                  <a:lnTo>
                    <a:pt x="2431" y="2837"/>
                  </a:lnTo>
                  <a:lnTo>
                    <a:pt x="2462" y="2835"/>
                  </a:lnTo>
                  <a:lnTo>
                    <a:pt x="2491" y="2837"/>
                  </a:lnTo>
                  <a:lnTo>
                    <a:pt x="2521" y="2843"/>
                  </a:lnTo>
                  <a:lnTo>
                    <a:pt x="2550" y="2856"/>
                  </a:lnTo>
                  <a:lnTo>
                    <a:pt x="2576" y="2873"/>
                  </a:lnTo>
                  <a:lnTo>
                    <a:pt x="2656" y="2934"/>
                  </a:lnTo>
                  <a:lnTo>
                    <a:pt x="2735" y="2993"/>
                  </a:lnTo>
                  <a:lnTo>
                    <a:pt x="2744" y="2997"/>
                  </a:lnTo>
                  <a:lnTo>
                    <a:pt x="2753" y="2996"/>
                  </a:lnTo>
                  <a:lnTo>
                    <a:pt x="2761" y="2991"/>
                  </a:lnTo>
                  <a:lnTo>
                    <a:pt x="2982" y="2769"/>
                  </a:lnTo>
                  <a:lnTo>
                    <a:pt x="2988" y="2761"/>
                  </a:lnTo>
                  <a:lnTo>
                    <a:pt x="2988" y="2752"/>
                  </a:lnTo>
                  <a:lnTo>
                    <a:pt x="2985" y="2743"/>
                  </a:lnTo>
                  <a:lnTo>
                    <a:pt x="2925" y="2663"/>
                  </a:lnTo>
                  <a:lnTo>
                    <a:pt x="2865" y="2584"/>
                  </a:lnTo>
                  <a:lnTo>
                    <a:pt x="2848" y="2557"/>
                  </a:lnTo>
                  <a:lnTo>
                    <a:pt x="2835" y="2528"/>
                  </a:lnTo>
                  <a:lnTo>
                    <a:pt x="2829" y="2498"/>
                  </a:lnTo>
                  <a:lnTo>
                    <a:pt x="2827" y="2469"/>
                  </a:lnTo>
                  <a:lnTo>
                    <a:pt x="2829" y="2438"/>
                  </a:lnTo>
                  <a:lnTo>
                    <a:pt x="2837" y="2409"/>
                  </a:lnTo>
                  <a:lnTo>
                    <a:pt x="2850" y="2380"/>
                  </a:lnTo>
                  <a:lnTo>
                    <a:pt x="2886" y="2311"/>
                  </a:lnTo>
                  <a:lnTo>
                    <a:pt x="2918" y="2240"/>
                  </a:lnTo>
                  <a:lnTo>
                    <a:pt x="2945" y="2168"/>
                  </a:lnTo>
                  <a:lnTo>
                    <a:pt x="2969" y="2093"/>
                  </a:lnTo>
                  <a:lnTo>
                    <a:pt x="2979" y="2063"/>
                  </a:lnTo>
                  <a:lnTo>
                    <a:pt x="2995" y="2037"/>
                  </a:lnTo>
                  <a:lnTo>
                    <a:pt x="3014" y="2013"/>
                  </a:lnTo>
                  <a:lnTo>
                    <a:pt x="3037" y="1993"/>
                  </a:lnTo>
                  <a:lnTo>
                    <a:pt x="3063" y="1977"/>
                  </a:lnTo>
                  <a:lnTo>
                    <a:pt x="3092" y="1967"/>
                  </a:lnTo>
                  <a:lnTo>
                    <a:pt x="3122" y="1959"/>
                  </a:lnTo>
                  <a:lnTo>
                    <a:pt x="3221" y="1946"/>
                  </a:lnTo>
                  <a:lnTo>
                    <a:pt x="3320" y="1932"/>
                  </a:lnTo>
                  <a:lnTo>
                    <a:pt x="3328" y="1928"/>
                  </a:lnTo>
                  <a:lnTo>
                    <a:pt x="3335" y="1921"/>
                  </a:lnTo>
                  <a:lnTo>
                    <a:pt x="3337" y="1912"/>
                  </a:lnTo>
                  <a:lnTo>
                    <a:pt x="3337" y="1598"/>
                  </a:lnTo>
                  <a:lnTo>
                    <a:pt x="3335" y="1589"/>
                  </a:lnTo>
                  <a:lnTo>
                    <a:pt x="3328" y="1582"/>
                  </a:lnTo>
                  <a:lnTo>
                    <a:pt x="3320" y="1578"/>
                  </a:lnTo>
                  <a:lnTo>
                    <a:pt x="3221" y="1564"/>
                  </a:lnTo>
                  <a:lnTo>
                    <a:pt x="3122" y="1551"/>
                  </a:lnTo>
                  <a:lnTo>
                    <a:pt x="3092" y="1543"/>
                  </a:lnTo>
                  <a:lnTo>
                    <a:pt x="3063" y="1533"/>
                  </a:lnTo>
                  <a:lnTo>
                    <a:pt x="3037" y="1517"/>
                  </a:lnTo>
                  <a:lnTo>
                    <a:pt x="3014" y="1497"/>
                  </a:lnTo>
                  <a:lnTo>
                    <a:pt x="2995" y="1473"/>
                  </a:lnTo>
                  <a:lnTo>
                    <a:pt x="2979" y="1447"/>
                  </a:lnTo>
                  <a:lnTo>
                    <a:pt x="2969" y="1417"/>
                  </a:lnTo>
                  <a:lnTo>
                    <a:pt x="2945" y="1342"/>
                  </a:lnTo>
                  <a:lnTo>
                    <a:pt x="2918" y="1270"/>
                  </a:lnTo>
                  <a:lnTo>
                    <a:pt x="2886" y="1199"/>
                  </a:lnTo>
                  <a:lnTo>
                    <a:pt x="2850" y="1130"/>
                  </a:lnTo>
                  <a:lnTo>
                    <a:pt x="2837" y="1101"/>
                  </a:lnTo>
                  <a:lnTo>
                    <a:pt x="2829" y="1072"/>
                  </a:lnTo>
                  <a:lnTo>
                    <a:pt x="2827" y="1041"/>
                  </a:lnTo>
                  <a:lnTo>
                    <a:pt x="2829" y="1012"/>
                  </a:lnTo>
                  <a:lnTo>
                    <a:pt x="2835" y="982"/>
                  </a:lnTo>
                  <a:lnTo>
                    <a:pt x="2848" y="953"/>
                  </a:lnTo>
                  <a:lnTo>
                    <a:pt x="2865" y="926"/>
                  </a:lnTo>
                  <a:lnTo>
                    <a:pt x="2925" y="847"/>
                  </a:lnTo>
                  <a:lnTo>
                    <a:pt x="2985" y="767"/>
                  </a:lnTo>
                  <a:lnTo>
                    <a:pt x="2988" y="758"/>
                  </a:lnTo>
                  <a:lnTo>
                    <a:pt x="2988" y="749"/>
                  </a:lnTo>
                  <a:lnTo>
                    <a:pt x="2982" y="741"/>
                  </a:lnTo>
                  <a:lnTo>
                    <a:pt x="2761" y="519"/>
                  </a:lnTo>
                  <a:lnTo>
                    <a:pt x="2753" y="514"/>
                  </a:lnTo>
                  <a:lnTo>
                    <a:pt x="2744" y="514"/>
                  </a:lnTo>
                  <a:lnTo>
                    <a:pt x="2735" y="517"/>
                  </a:lnTo>
                  <a:lnTo>
                    <a:pt x="2656" y="576"/>
                  </a:lnTo>
                  <a:lnTo>
                    <a:pt x="2576" y="637"/>
                  </a:lnTo>
                  <a:lnTo>
                    <a:pt x="2550" y="654"/>
                  </a:lnTo>
                  <a:lnTo>
                    <a:pt x="2521" y="667"/>
                  </a:lnTo>
                  <a:lnTo>
                    <a:pt x="2491" y="673"/>
                  </a:lnTo>
                  <a:lnTo>
                    <a:pt x="2462" y="675"/>
                  </a:lnTo>
                  <a:lnTo>
                    <a:pt x="2431" y="673"/>
                  </a:lnTo>
                  <a:lnTo>
                    <a:pt x="2402" y="665"/>
                  </a:lnTo>
                  <a:lnTo>
                    <a:pt x="2374" y="652"/>
                  </a:lnTo>
                  <a:lnTo>
                    <a:pt x="2305" y="616"/>
                  </a:lnTo>
                  <a:lnTo>
                    <a:pt x="2234" y="584"/>
                  </a:lnTo>
                  <a:lnTo>
                    <a:pt x="2162" y="556"/>
                  </a:lnTo>
                  <a:lnTo>
                    <a:pt x="2087" y="533"/>
                  </a:lnTo>
                  <a:lnTo>
                    <a:pt x="2058" y="522"/>
                  </a:lnTo>
                  <a:lnTo>
                    <a:pt x="2031" y="506"/>
                  </a:lnTo>
                  <a:lnTo>
                    <a:pt x="2008" y="487"/>
                  </a:lnTo>
                  <a:lnTo>
                    <a:pt x="1988" y="465"/>
                  </a:lnTo>
                  <a:lnTo>
                    <a:pt x="1972" y="438"/>
                  </a:lnTo>
                  <a:lnTo>
                    <a:pt x="1961" y="410"/>
                  </a:lnTo>
                  <a:lnTo>
                    <a:pt x="1954" y="379"/>
                  </a:lnTo>
                  <a:lnTo>
                    <a:pt x="1941" y="280"/>
                  </a:lnTo>
                  <a:lnTo>
                    <a:pt x="1926" y="181"/>
                  </a:lnTo>
                  <a:lnTo>
                    <a:pt x="1923" y="172"/>
                  </a:lnTo>
                  <a:lnTo>
                    <a:pt x="1915" y="166"/>
                  </a:lnTo>
                  <a:lnTo>
                    <a:pt x="1907" y="164"/>
                  </a:lnTo>
                  <a:lnTo>
                    <a:pt x="1593" y="164"/>
                  </a:lnTo>
                  <a:close/>
                  <a:moveTo>
                    <a:pt x="1593" y="0"/>
                  </a:moveTo>
                  <a:lnTo>
                    <a:pt x="1907" y="0"/>
                  </a:lnTo>
                  <a:lnTo>
                    <a:pt x="1940" y="3"/>
                  </a:lnTo>
                  <a:lnTo>
                    <a:pt x="1971" y="12"/>
                  </a:lnTo>
                  <a:lnTo>
                    <a:pt x="2000" y="26"/>
                  </a:lnTo>
                  <a:lnTo>
                    <a:pt x="2026" y="45"/>
                  </a:lnTo>
                  <a:lnTo>
                    <a:pt x="2048" y="68"/>
                  </a:lnTo>
                  <a:lnTo>
                    <a:pt x="2067" y="95"/>
                  </a:lnTo>
                  <a:lnTo>
                    <a:pt x="2080" y="124"/>
                  </a:lnTo>
                  <a:lnTo>
                    <a:pt x="2088" y="156"/>
                  </a:lnTo>
                  <a:lnTo>
                    <a:pt x="2102" y="256"/>
                  </a:lnTo>
                  <a:lnTo>
                    <a:pt x="2116" y="357"/>
                  </a:lnTo>
                  <a:lnTo>
                    <a:pt x="2117" y="363"/>
                  </a:lnTo>
                  <a:lnTo>
                    <a:pt x="2119" y="367"/>
                  </a:lnTo>
                  <a:lnTo>
                    <a:pt x="2122" y="370"/>
                  </a:lnTo>
                  <a:lnTo>
                    <a:pt x="2125" y="373"/>
                  </a:lnTo>
                  <a:lnTo>
                    <a:pt x="2130" y="374"/>
                  </a:lnTo>
                  <a:lnTo>
                    <a:pt x="2215" y="401"/>
                  </a:lnTo>
                  <a:lnTo>
                    <a:pt x="2296" y="432"/>
                  </a:lnTo>
                  <a:lnTo>
                    <a:pt x="2377" y="468"/>
                  </a:lnTo>
                  <a:lnTo>
                    <a:pt x="2454" y="509"/>
                  </a:lnTo>
                  <a:lnTo>
                    <a:pt x="2462" y="512"/>
                  </a:lnTo>
                  <a:lnTo>
                    <a:pt x="2469" y="512"/>
                  </a:lnTo>
                  <a:lnTo>
                    <a:pt x="2477" y="507"/>
                  </a:lnTo>
                  <a:lnTo>
                    <a:pt x="2557" y="446"/>
                  </a:lnTo>
                  <a:lnTo>
                    <a:pt x="2638" y="385"/>
                  </a:lnTo>
                  <a:lnTo>
                    <a:pt x="2663" y="369"/>
                  </a:lnTo>
                  <a:lnTo>
                    <a:pt x="2690" y="358"/>
                  </a:lnTo>
                  <a:lnTo>
                    <a:pt x="2718" y="352"/>
                  </a:lnTo>
                  <a:lnTo>
                    <a:pt x="2746" y="350"/>
                  </a:lnTo>
                  <a:lnTo>
                    <a:pt x="2775" y="352"/>
                  </a:lnTo>
                  <a:lnTo>
                    <a:pt x="2803" y="358"/>
                  </a:lnTo>
                  <a:lnTo>
                    <a:pt x="2830" y="369"/>
                  </a:lnTo>
                  <a:lnTo>
                    <a:pt x="2854" y="384"/>
                  </a:lnTo>
                  <a:lnTo>
                    <a:pt x="2876" y="403"/>
                  </a:lnTo>
                  <a:lnTo>
                    <a:pt x="3098" y="625"/>
                  </a:lnTo>
                  <a:lnTo>
                    <a:pt x="3117" y="648"/>
                  </a:lnTo>
                  <a:lnTo>
                    <a:pt x="3132" y="672"/>
                  </a:lnTo>
                  <a:lnTo>
                    <a:pt x="3143" y="699"/>
                  </a:lnTo>
                  <a:lnTo>
                    <a:pt x="3149" y="728"/>
                  </a:lnTo>
                  <a:lnTo>
                    <a:pt x="3151" y="756"/>
                  </a:lnTo>
                  <a:lnTo>
                    <a:pt x="3149" y="784"/>
                  </a:lnTo>
                  <a:lnTo>
                    <a:pt x="3143" y="813"/>
                  </a:lnTo>
                  <a:lnTo>
                    <a:pt x="3132" y="839"/>
                  </a:lnTo>
                  <a:lnTo>
                    <a:pt x="3116" y="865"/>
                  </a:lnTo>
                  <a:lnTo>
                    <a:pt x="3056" y="946"/>
                  </a:lnTo>
                  <a:lnTo>
                    <a:pt x="2994" y="1026"/>
                  </a:lnTo>
                  <a:lnTo>
                    <a:pt x="2990" y="1034"/>
                  </a:lnTo>
                  <a:lnTo>
                    <a:pt x="2990" y="1041"/>
                  </a:lnTo>
                  <a:lnTo>
                    <a:pt x="2992" y="1049"/>
                  </a:lnTo>
                  <a:lnTo>
                    <a:pt x="3033" y="1126"/>
                  </a:lnTo>
                  <a:lnTo>
                    <a:pt x="3069" y="1207"/>
                  </a:lnTo>
                  <a:lnTo>
                    <a:pt x="3100" y="1289"/>
                  </a:lnTo>
                  <a:lnTo>
                    <a:pt x="3127" y="1374"/>
                  </a:lnTo>
                  <a:lnTo>
                    <a:pt x="3128" y="1378"/>
                  </a:lnTo>
                  <a:lnTo>
                    <a:pt x="3131" y="1382"/>
                  </a:lnTo>
                  <a:lnTo>
                    <a:pt x="3134" y="1385"/>
                  </a:lnTo>
                  <a:lnTo>
                    <a:pt x="3138" y="1387"/>
                  </a:lnTo>
                  <a:lnTo>
                    <a:pt x="3144" y="1388"/>
                  </a:lnTo>
                  <a:lnTo>
                    <a:pt x="3244" y="1402"/>
                  </a:lnTo>
                  <a:lnTo>
                    <a:pt x="3344" y="1416"/>
                  </a:lnTo>
                  <a:lnTo>
                    <a:pt x="3376" y="1424"/>
                  </a:lnTo>
                  <a:lnTo>
                    <a:pt x="3406" y="1437"/>
                  </a:lnTo>
                  <a:lnTo>
                    <a:pt x="3432" y="1456"/>
                  </a:lnTo>
                  <a:lnTo>
                    <a:pt x="3455" y="1478"/>
                  </a:lnTo>
                  <a:lnTo>
                    <a:pt x="3475" y="1504"/>
                  </a:lnTo>
                  <a:lnTo>
                    <a:pt x="3488" y="1534"/>
                  </a:lnTo>
                  <a:lnTo>
                    <a:pt x="3497" y="1565"/>
                  </a:lnTo>
                  <a:lnTo>
                    <a:pt x="3500" y="1598"/>
                  </a:lnTo>
                  <a:lnTo>
                    <a:pt x="3500" y="1912"/>
                  </a:lnTo>
                  <a:lnTo>
                    <a:pt x="3497" y="1945"/>
                  </a:lnTo>
                  <a:lnTo>
                    <a:pt x="3488" y="1976"/>
                  </a:lnTo>
                  <a:lnTo>
                    <a:pt x="3475" y="2006"/>
                  </a:lnTo>
                  <a:lnTo>
                    <a:pt x="3455" y="2032"/>
                  </a:lnTo>
                  <a:lnTo>
                    <a:pt x="3432" y="2054"/>
                  </a:lnTo>
                  <a:lnTo>
                    <a:pt x="3406" y="2073"/>
                  </a:lnTo>
                  <a:lnTo>
                    <a:pt x="3376" y="2086"/>
                  </a:lnTo>
                  <a:lnTo>
                    <a:pt x="3344" y="2094"/>
                  </a:lnTo>
                  <a:lnTo>
                    <a:pt x="3244" y="2108"/>
                  </a:lnTo>
                  <a:lnTo>
                    <a:pt x="3144" y="2122"/>
                  </a:lnTo>
                  <a:lnTo>
                    <a:pt x="3138" y="2123"/>
                  </a:lnTo>
                  <a:lnTo>
                    <a:pt x="3134" y="2125"/>
                  </a:lnTo>
                  <a:lnTo>
                    <a:pt x="3131" y="2128"/>
                  </a:lnTo>
                  <a:lnTo>
                    <a:pt x="3128" y="2132"/>
                  </a:lnTo>
                  <a:lnTo>
                    <a:pt x="3127" y="2136"/>
                  </a:lnTo>
                  <a:lnTo>
                    <a:pt x="3100" y="2221"/>
                  </a:lnTo>
                  <a:lnTo>
                    <a:pt x="3069" y="2303"/>
                  </a:lnTo>
                  <a:lnTo>
                    <a:pt x="3033" y="2384"/>
                  </a:lnTo>
                  <a:lnTo>
                    <a:pt x="2992" y="2461"/>
                  </a:lnTo>
                  <a:lnTo>
                    <a:pt x="2990" y="2469"/>
                  </a:lnTo>
                  <a:lnTo>
                    <a:pt x="2990" y="2476"/>
                  </a:lnTo>
                  <a:lnTo>
                    <a:pt x="2994" y="2484"/>
                  </a:lnTo>
                  <a:lnTo>
                    <a:pt x="3056" y="2564"/>
                  </a:lnTo>
                  <a:lnTo>
                    <a:pt x="3116" y="2645"/>
                  </a:lnTo>
                  <a:lnTo>
                    <a:pt x="3132" y="2671"/>
                  </a:lnTo>
                  <a:lnTo>
                    <a:pt x="3143" y="2697"/>
                  </a:lnTo>
                  <a:lnTo>
                    <a:pt x="3149" y="2726"/>
                  </a:lnTo>
                  <a:lnTo>
                    <a:pt x="3151" y="2754"/>
                  </a:lnTo>
                  <a:lnTo>
                    <a:pt x="3149" y="2782"/>
                  </a:lnTo>
                  <a:lnTo>
                    <a:pt x="3143" y="2810"/>
                  </a:lnTo>
                  <a:lnTo>
                    <a:pt x="3132" y="2838"/>
                  </a:lnTo>
                  <a:lnTo>
                    <a:pt x="3117" y="2862"/>
                  </a:lnTo>
                  <a:lnTo>
                    <a:pt x="3098" y="2885"/>
                  </a:lnTo>
                  <a:lnTo>
                    <a:pt x="2876" y="3107"/>
                  </a:lnTo>
                  <a:lnTo>
                    <a:pt x="2854" y="3126"/>
                  </a:lnTo>
                  <a:lnTo>
                    <a:pt x="2830" y="3141"/>
                  </a:lnTo>
                  <a:lnTo>
                    <a:pt x="2802" y="3152"/>
                  </a:lnTo>
                  <a:lnTo>
                    <a:pt x="2775" y="3158"/>
                  </a:lnTo>
                  <a:lnTo>
                    <a:pt x="2746" y="3160"/>
                  </a:lnTo>
                  <a:lnTo>
                    <a:pt x="2718" y="3158"/>
                  </a:lnTo>
                  <a:lnTo>
                    <a:pt x="2690" y="3152"/>
                  </a:lnTo>
                  <a:lnTo>
                    <a:pt x="2663" y="3141"/>
                  </a:lnTo>
                  <a:lnTo>
                    <a:pt x="2638" y="3125"/>
                  </a:lnTo>
                  <a:lnTo>
                    <a:pt x="2557" y="3064"/>
                  </a:lnTo>
                  <a:lnTo>
                    <a:pt x="2477" y="3003"/>
                  </a:lnTo>
                  <a:lnTo>
                    <a:pt x="2469" y="2998"/>
                  </a:lnTo>
                  <a:lnTo>
                    <a:pt x="2462" y="2998"/>
                  </a:lnTo>
                  <a:lnTo>
                    <a:pt x="2454" y="3001"/>
                  </a:lnTo>
                  <a:lnTo>
                    <a:pt x="2377" y="3042"/>
                  </a:lnTo>
                  <a:lnTo>
                    <a:pt x="2296" y="3078"/>
                  </a:lnTo>
                  <a:lnTo>
                    <a:pt x="2215" y="3109"/>
                  </a:lnTo>
                  <a:lnTo>
                    <a:pt x="2130" y="3136"/>
                  </a:lnTo>
                  <a:lnTo>
                    <a:pt x="2125" y="3137"/>
                  </a:lnTo>
                  <a:lnTo>
                    <a:pt x="2122" y="3140"/>
                  </a:lnTo>
                  <a:lnTo>
                    <a:pt x="2119" y="3143"/>
                  </a:lnTo>
                  <a:lnTo>
                    <a:pt x="2117" y="3147"/>
                  </a:lnTo>
                  <a:lnTo>
                    <a:pt x="2116" y="3153"/>
                  </a:lnTo>
                  <a:lnTo>
                    <a:pt x="2102" y="3254"/>
                  </a:lnTo>
                  <a:lnTo>
                    <a:pt x="2088" y="3354"/>
                  </a:lnTo>
                  <a:lnTo>
                    <a:pt x="2080" y="3386"/>
                  </a:lnTo>
                  <a:lnTo>
                    <a:pt x="2067" y="3415"/>
                  </a:lnTo>
                  <a:lnTo>
                    <a:pt x="2048" y="3442"/>
                  </a:lnTo>
                  <a:lnTo>
                    <a:pt x="2026" y="3465"/>
                  </a:lnTo>
                  <a:lnTo>
                    <a:pt x="2000" y="3484"/>
                  </a:lnTo>
                  <a:lnTo>
                    <a:pt x="1971" y="3498"/>
                  </a:lnTo>
                  <a:lnTo>
                    <a:pt x="1940" y="3507"/>
                  </a:lnTo>
                  <a:lnTo>
                    <a:pt x="1907" y="3510"/>
                  </a:lnTo>
                  <a:lnTo>
                    <a:pt x="1593" y="3510"/>
                  </a:lnTo>
                  <a:lnTo>
                    <a:pt x="1560" y="3507"/>
                  </a:lnTo>
                  <a:lnTo>
                    <a:pt x="1529" y="3498"/>
                  </a:lnTo>
                  <a:lnTo>
                    <a:pt x="1500" y="3484"/>
                  </a:lnTo>
                  <a:lnTo>
                    <a:pt x="1474" y="3465"/>
                  </a:lnTo>
                  <a:lnTo>
                    <a:pt x="1452" y="3442"/>
                  </a:lnTo>
                  <a:lnTo>
                    <a:pt x="1433" y="3415"/>
                  </a:lnTo>
                  <a:lnTo>
                    <a:pt x="1420" y="3386"/>
                  </a:lnTo>
                  <a:lnTo>
                    <a:pt x="1412" y="3354"/>
                  </a:lnTo>
                  <a:lnTo>
                    <a:pt x="1398" y="3254"/>
                  </a:lnTo>
                  <a:lnTo>
                    <a:pt x="1384" y="3153"/>
                  </a:lnTo>
                  <a:lnTo>
                    <a:pt x="1383" y="3147"/>
                  </a:lnTo>
                  <a:lnTo>
                    <a:pt x="1381" y="3143"/>
                  </a:lnTo>
                  <a:lnTo>
                    <a:pt x="1378" y="3140"/>
                  </a:lnTo>
                  <a:lnTo>
                    <a:pt x="1375" y="3137"/>
                  </a:lnTo>
                  <a:lnTo>
                    <a:pt x="1370" y="3136"/>
                  </a:lnTo>
                  <a:lnTo>
                    <a:pt x="1285" y="3109"/>
                  </a:lnTo>
                  <a:lnTo>
                    <a:pt x="1204" y="3078"/>
                  </a:lnTo>
                  <a:lnTo>
                    <a:pt x="1123" y="3042"/>
                  </a:lnTo>
                  <a:lnTo>
                    <a:pt x="1046" y="3001"/>
                  </a:lnTo>
                  <a:lnTo>
                    <a:pt x="1038" y="2998"/>
                  </a:lnTo>
                  <a:lnTo>
                    <a:pt x="1031" y="2998"/>
                  </a:lnTo>
                  <a:lnTo>
                    <a:pt x="1023" y="3003"/>
                  </a:lnTo>
                  <a:lnTo>
                    <a:pt x="943" y="3064"/>
                  </a:lnTo>
                  <a:lnTo>
                    <a:pt x="862" y="3125"/>
                  </a:lnTo>
                  <a:lnTo>
                    <a:pt x="837" y="3141"/>
                  </a:lnTo>
                  <a:lnTo>
                    <a:pt x="810" y="3152"/>
                  </a:lnTo>
                  <a:lnTo>
                    <a:pt x="782" y="3158"/>
                  </a:lnTo>
                  <a:lnTo>
                    <a:pt x="754" y="3161"/>
                  </a:lnTo>
                  <a:lnTo>
                    <a:pt x="725" y="3158"/>
                  </a:lnTo>
                  <a:lnTo>
                    <a:pt x="697" y="3152"/>
                  </a:lnTo>
                  <a:lnTo>
                    <a:pt x="670" y="3141"/>
                  </a:lnTo>
                  <a:lnTo>
                    <a:pt x="646" y="3126"/>
                  </a:lnTo>
                  <a:lnTo>
                    <a:pt x="624" y="3107"/>
                  </a:lnTo>
                  <a:lnTo>
                    <a:pt x="402" y="2885"/>
                  </a:lnTo>
                  <a:lnTo>
                    <a:pt x="383" y="2862"/>
                  </a:lnTo>
                  <a:lnTo>
                    <a:pt x="368" y="2838"/>
                  </a:lnTo>
                  <a:lnTo>
                    <a:pt x="357" y="2811"/>
                  </a:lnTo>
                  <a:lnTo>
                    <a:pt x="351" y="2782"/>
                  </a:lnTo>
                  <a:lnTo>
                    <a:pt x="348" y="2754"/>
                  </a:lnTo>
                  <a:lnTo>
                    <a:pt x="351" y="2726"/>
                  </a:lnTo>
                  <a:lnTo>
                    <a:pt x="357" y="2697"/>
                  </a:lnTo>
                  <a:lnTo>
                    <a:pt x="368" y="2671"/>
                  </a:lnTo>
                  <a:lnTo>
                    <a:pt x="384" y="2645"/>
                  </a:lnTo>
                  <a:lnTo>
                    <a:pt x="444" y="2564"/>
                  </a:lnTo>
                  <a:lnTo>
                    <a:pt x="506" y="2484"/>
                  </a:lnTo>
                  <a:lnTo>
                    <a:pt x="510" y="2476"/>
                  </a:lnTo>
                  <a:lnTo>
                    <a:pt x="510" y="2469"/>
                  </a:lnTo>
                  <a:lnTo>
                    <a:pt x="508" y="2461"/>
                  </a:lnTo>
                  <a:lnTo>
                    <a:pt x="467" y="2384"/>
                  </a:lnTo>
                  <a:lnTo>
                    <a:pt x="431" y="2303"/>
                  </a:lnTo>
                  <a:lnTo>
                    <a:pt x="400" y="2221"/>
                  </a:lnTo>
                  <a:lnTo>
                    <a:pt x="373" y="2136"/>
                  </a:lnTo>
                  <a:lnTo>
                    <a:pt x="372" y="2132"/>
                  </a:lnTo>
                  <a:lnTo>
                    <a:pt x="369" y="2128"/>
                  </a:lnTo>
                  <a:lnTo>
                    <a:pt x="366" y="2125"/>
                  </a:lnTo>
                  <a:lnTo>
                    <a:pt x="362" y="2123"/>
                  </a:lnTo>
                  <a:lnTo>
                    <a:pt x="356" y="2122"/>
                  </a:lnTo>
                  <a:lnTo>
                    <a:pt x="256" y="2108"/>
                  </a:lnTo>
                  <a:lnTo>
                    <a:pt x="156" y="2094"/>
                  </a:lnTo>
                  <a:lnTo>
                    <a:pt x="124" y="2086"/>
                  </a:lnTo>
                  <a:lnTo>
                    <a:pt x="94" y="2073"/>
                  </a:lnTo>
                  <a:lnTo>
                    <a:pt x="68" y="2054"/>
                  </a:lnTo>
                  <a:lnTo>
                    <a:pt x="45" y="2032"/>
                  </a:lnTo>
                  <a:lnTo>
                    <a:pt x="25" y="2006"/>
                  </a:lnTo>
                  <a:lnTo>
                    <a:pt x="12" y="1976"/>
                  </a:lnTo>
                  <a:lnTo>
                    <a:pt x="3" y="1945"/>
                  </a:lnTo>
                  <a:lnTo>
                    <a:pt x="0" y="1912"/>
                  </a:lnTo>
                  <a:lnTo>
                    <a:pt x="0" y="1598"/>
                  </a:lnTo>
                  <a:lnTo>
                    <a:pt x="3" y="1565"/>
                  </a:lnTo>
                  <a:lnTo>
                    <a:pt x="12" y="1534"/>
                  </a:lnTo>
                  <a:lnTo>
                    <a:pt x="25" y="1504"/>
                  </a:lnTo>
                  <a:lnTo>
                    <a:pt x="45" y="1478"/>
                  </a:lnTo>
                  <a:lnTo>
                    <a:pt x="68" y="1456"/>
                  </a:lnTo>
                  <a:lnTo>
                    <a:pt x="94" y="1437"/>
                  </a:lnTo>
                  <a:lnTo>
                    <a:pt x="124" y="1424"/>
                  </a:lnTo>
                  <a:lnTo>
                    <a:pt x="156" y="1416"/>
                  </a:lnTo>
                  <a:lnTo>
                    <a:pt x="256" y="1402"/>
                  </a:lnTo>
                  <a:lnTo>
                    <a:pt x="356" y="1388"/>
                  </a:lnTo>
                  <a:lnTo>
                    <a:pt x="362" y="1387"/>
                  </a:lnTo>
                  <a:lnTo>
                    <a:pt x="366" y="1385"/>
                  </a:lnTo>
                  <a:lnTo>
                    <a:pt x="369" y="1382"/>
                  </a:lnTo>
                  <a:lnTo>
                    <a:pt x="372" y="1378"/>
                  </a:lnTo>
                  <a:lnTo>
                    <a:pt x="373" y="1374"/>
                  </a:lnTo>
                  <a:lnTo>
                    <a:pt x="400" y="1289"/>
                  </a:lnTo>
                  <a:lnTo>
                    <a:pt x="431" y="1207"/>
                  </a:lnTo>
                  <a:lnTo>
                    <a:pt x="467" y="1126"/>
                  </a:lnTo>
                  <a:lnTo>
                    <a:pt x="508" y="1049"/>
                  </a:lnTo>
                  <a:lnTo>
                    <a:pt x="510" y="1041"/>
                  </a:lnTo>
                  <a:lnTo>
                    <a:pt x="510" y="1034"/>
                  </a:lnTo>
                  <a:lnTo>
                    <a:pt x="506" y="1026"/>
                  </a:lnTo>
                  <a:lnTo>
                    <a:pt x="444" y="946"/>
                  </a:lnTo>
                  <a:lnTo>
                    <a:pt x="384" y="865"/>
                  </a:lnTo>
                  <a:lnTo>
                    <a:pt x="368" y="839"/>
                  </a:lnTo>
                  <a:lnTo>
                    <a:pt x="357" y="813"/>
                  </a:lnTo>
                  <a:lnTo>
                    <a:pt x="351" y="784"/>
                  </a:lnTo>
                  <a:lnTo>
                    <a:pt x="348" y="756"/>
                  </a:lnTo>
                  <a:lnTo>
                    <a:pt x="351" y="728"/>
                  </a:lnTo>
                  <a:lnTo>
                    <a:pt x="357" y="700"/>
                  </a:lnTo>
                  <a:lnTo>
                    <a:pt x="368" y="672"/>
                  </a:lnTo>
                  <a:lnTo>
                    <a:pt x="383" y="648"/>
                  </a:lnTo>
                  <a:lnTo>
                    <a:pt x="402" y="625"/>
                  </a:lnTo>
                  <a:lnTo>
                    <a:pt x="624" y="403"/>
                  </a:lnTo>
                  <a:lnTo>
                    <a:pt x="646" y="384"/>
                  </a:lnTo>
                  <a:lnTo>
                    <a:pt x="670" y="369"/>
                  </a:lnTo>
                  <a:lnTo>
                    <a:pt x="697" y="358"/>
                  </a:lnTo>
                  <a:lnTo>
                    <a:pt x="725" y="352"/>
                  </a:lnTo>
                  <a:lnTo>
                    <a:pt x="754" y="350"/>
                  </a:lnTo>
                  <a:lnTo>
                    <a:pt x="782" y="352"/>
                  </a:lnTo>
                  <a:lnTo>
                    <a:pt x="810" y="358"/>
                  </a:lnTo>
                  <a:lnTo>
                    <a:pt x="837" y="369"/>
                  </a:lnTo>
                  <a:lnTo>
                    <a:pt x="862" y="385"/>
                  </a:lnTo>
                  <a:lnTo>
                    <a:pt x="943" y="446"/>
                  </a:lnTo>
                  <a:lnTo>
                    <a:pt x="1023" y="507"/>
                  </a:lnTo>
                  <a:lnTo>
                    <a:pt x="1031" y="512"/>
                  </a:lnTo>
                  <a:lnTo>
                    <a:pt x="1038" y="512"/>
                  </a:lnTo>
                  <a:lnTo>
                    <a:pt x="1046" y="509"/>
                  </a:lnTo>
                  <a:lnTo>
                    <a:pt x="1123" y="468"/>
                  </a:lnTo>
                  <a:lnTo>
                    <a:pt x="1204" y="432"/>
                  </a:lnTo>
                  <a:lnTo>
                    <a:pt x="1285" y="401"/>
                  </a:lnTo>
                  <a:lnTo>
                    <a:pt x="1370" y="374"/>
                  </a:lnTo>
                  <a:lnTo>
                    <a:pt x="1375" y="373"/>
                  </a:lnTo>
                  <a:lnTo>
                    <a:pt x="1378" y="370"/>
                  </a:lnTo>
                  <a:lnTo>
                    <a:pt x="1381" y="367"/>
                  </a:lnTo>
                  <a:lnTo>
                    <a:pt x="1383" y="363"/>
                  </a:lnTo>
                  <a:lnTo>
                    <a:pt x="1384" y="357"/>
                  </a:lnTo>
                  <a:lnTo>
                    <a:pt x="1398" y="256"/>
                  </a:lnTo>
                  <a:lnTo>
                    <a:pt x="1412" y="156"/>
                  </a:lnTo>
                  <a:lnTo>
                    <a:pt x="1420" y="124"/>
                  </a:lnTo>
                  <a:lnTo>
                    <a:pt x="1433" y="95"/>
                  </a:lnTo>
                  <a:lnTo>
                    <a:pt x="1452" y="68"/>
                  </a:lnTo>
                  <a:lnTo>
                    <a:pt x="1474" y="45"/>
                  </a:lnTo>
                  <a:lnTo>
                    <a:pt x="1500" y="26"/>
                  </a:lnTo>
                  <a:lnTo>
                    <a:pt x="1529" y="12"/>
                  </a:lnTo>
                  <a:lnTo>
                    <a:pt x="1560" y="3"/>
                  </a:lnTo>
                  <a:lnTo>
                    <a:pt x="15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124">
              <a:extLst>
                <a:ext uri="{FF2B5EF4-FFF2-40B4-BE49-F238E27FC236}">
                  <a16:creationId xmlns:a16="http://schemas.microsoft.com/office/drawing/2014/main" id="{643CD8F2-B0AE-4D11-F84F-D49307CD17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73938" y="2844800"/>
              <a:ext cx="241300" cy="242887"/>
            </a:xfrm>
            <a:custGeom>
              <a:avLst/>
              <a:gdLst>
                <a:gd name="T0" fmla="*/ 639 w 1518"/>
                <a:gd name="T1" fmla="*/ 176 h 1524"/>
                <a:gd name="T2" fmla="*/ 475 w 1518"/>
                <a:gd name="T3" fmla="*/ 237 h 1524"/>
                <a:gd name="T4" fmla="*/ 338 w 1518"/>
                <a:gd name="T5" fmla="*/ 340 h 1524"/>
                <a:gd name="T6" fmla="*/ 235 w 1518"/>
                <a:gd name="T7" fmla="*/ 477 h 1524"/>
                <a:gd name="T8" fmla="*/ 175 w 1518"/>
                <a:gd name="T9" fmla="*/ 642 h 1524"/>
                <a:gd name="T10" fmla="*/ 166 w 1518"/>
                <a:gd name="T11" fmla="*/ 823 h 1524"/>
                <a:gd name="T12" fmla="*/ 210 w 1518"/>
                <a:gd name="T13" fmla="*/ 995 h 1524"/>
                <a:gd name="T14" fmla="*/ 299 w 1518"/>
                <a:gd name="T15" fmla="*/ 1142 h 1524"/>
                <a:gd name="T16" fmla="*/ 426 w 1518"/>
                <a:gd name="T17" fmla="*/ 1258 h 1524"/>
                <a:gd name="T18" fmla="*/ 582 w 1518"/>
                <a:gd name="T19" fmla="*/ 1333 h 1524"/>
                <a:gd name="T20" fmla="*/ 759 w 1518"/>
                <a:gd name="T21" fmla="*/ 1360 h 1524"/>
                <a:gd name="T22" fmla="*/ 936 w 1518"/>
                <a:gd name="T23" fmla="*/ 1333 h 1524"/>
                <a:gd name="T24" fmla="*/ 1092 w 1518"/>
                <a:gd name="T25" fmla="*/ 1258 h 1524"/>
                <a:gd name="T26" fmla="*/ 1219 w 1518"/>
                <a:gd name="T27" fmla="*/ 1142 h 1524"/>
                <a:gd name="T28" fmla="*/ 1308 w 1518"/>
                <a:gd name="T29" fmla="*/ 995 h 1524"/>
                <a:gd name="T30" fmla="*/ 1352 w 1518"/>
                <a:gd name="T31" fmla="*/ 823 h 1524"/>
                <a:gd name="T32" fmla="*/ 1343 w 1518"/>
                <a:gd name="T33" fmla="*/ 642 h 1524"/>
                <a:gd name="T34" fmla="*/ 1283 w 1518"/>
                <a:gd name="T35" fmla="*/ 477 h 1524"/>
                <a:gd name="T36" fmla="*/ 1180 w 1518"/>
                <a:gd name="T37" fmla="*/ 340 h 1524"/>
                <a:gd name="T38" fmla="*/ 1043 w 1518"/>
                <a:gd name="T39" fmla="*/ 237 h 1524"/>
                <a:gd name="T40" fmla="*/ 879 w 1518"/>
                <a:gd name="T41" fmla="*/ 176 h 1524"/>
                <a:gd name="T42" fmla="*/ 759 w 1518"/>
                <a:gd name="T43" fmla="*/ 0 h 1524"/>
                <a:gd name="T44" fmla="*/ 961 w 1518"/>
                <a:gd name="T45" fmla="*/ 27 h 1524"/>
                <a:gd name="T46" fmla="*/ 1142 w 1518"/>
                <a:gd name="T47" fmla="*/ 105 h 1524"/>
                <a:gd name="T48" fmla="*/ 1296 w 1518"/>
                <a:gd name="T49" fmla="*/ 224 h 1524"/>
                <a:gd name="T50" fmla="*/ 1414 w 1518"/>
                <a:gd name="T51" fmla="*/ 378 h 1524"/>
                <a:gd name="T52" fmla="*/ 1492 w 1518"/>
                <a:gd name="T53" fmla="*/ 560 h 1524"/>
                <a:gd name="T54" fmla="*/ 1518 w 1518"/>
                <a:gd name="T55" fmla="*/ 762 h 1524"/>
                <a:gd name="T56" fmla="*/ 1492 w 1518"/>
                <a:gd name="T57" fmla="*/ 964 h 1524"/>
                <a:gd name="T58" fmla="*/ 1414 w 1518"/>
                <a:gd name="T59" fmla="*/ 1146 h 1524"/>
                <a:gd name="T60" fmla="*/ 1296 w 1518"/>
                <a:gd name="T61" fmla="*/ 1300 h 1524"/>
                <a:gd name="T62" fmla="*/ 1142 w 1518"/>
                <a:gd name="T63" fmla="*/ 1419 h 1524"/>
                <a:gd name="T64" fmla="*/ 961 w 1518"/>
                <a:gd name="T65" fmla="*/ 1497 h 1524"/>
                <a:gd name="T66" fmla="*/ 759 w 1518"/>
                <a:gd name="T67" fmla="*/ 1524 h 1524"/>
                <a:gd name="T68" fmla="*/ 557 w 1518"/>
                <a:gd name="T69" fmla="*/ 1497 h 1524"/>
                <a:gd name="T70" fmla="*/ 376 w 1518"/>
                <a:gd name="T71" fmla="*/ 1419 h 1524"/>
                <a:gd name="T72" fmla="*/ 222 w 1518"/>
                <a:gd name="T73" fmla="*/ 1300 h 1524"/>
                <a:gd name="T74" fmla="*/ 104 w 1518"/>
                <a:gd name="T75" fmla="*/ 1146 h 1524"/>
                <a:gd name="T76" fmla="*/ 26 w 1518"/>
                <a:gd name="T77" fmla="*/ 964 h 1524"/>
                <a:gd name="T78" fmla="*/ 0 w 1518"/>
                <a:gd name="T79" fmla="*/ 762 h 1524"/>
                <a:gd name="T80" fmla="*/ 26 w 1518"/>
                <a:gd name="T81" fmla="*/ 560 h 1524"/>
                <a:gd name="T82" fmla="*/ 104 w 1518"/>
                <a:gd name="T83" fmla="*/ 378 h 1524"/>
                <a:gd name="T84" fmla="*/ 222 w 1518"/>
                <a:gd name="T85" fmla="*/ 224 h 1524"/>
                <a:gd name="T86" fmla="*/ 376 w 1518"/>
                <a:gd name="T87" fmla="*/ 105 h 1524"/>
                <a:gd name="T88" fmla="*/ 557 w 1518"/>
                <a:gd name="T89" fmla="*/ 27 h 1524"/>
                <a:gd name="T90" fmla="*/ 759 w 1518"/>
                <a:gd name="T91" fmla="*/ 0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8" h="1524">
                  <a:moveTo>
                    <a:pt x="759" y="164"/>
                  </a:moveTo>
                  <a:lnTo>
                    <a:pt x="699" y="167"/>
                  </a:lnTo>
                  <a:lnTo>
                    <a:pt x="639" y="176"/>
                  </a:lnTo>
                  <a:lnTo>
                    <a:pt x="582" y="191"/>
                  </a:lnTo>
                  <a:lnTo>
                    <a:pt x="527" y="211"/>
                  </a:lnTo>
                  <a:lnTo>
                    <a:pt x="475" y="237"/>
                  </a:lnTo>
                  <a:lnTo>
                    <a:pt x="426" y="266"/>
                  </a:lnTo>
                  <a:lnTo>
                    <a:pt x="380" y="300"/>
                  </a:lnTo>
                  <a:lnTo>
                    <a:pt x="338" y="340"/>
                  </a:lnTo>
                  <a:lnTo>
                    <a:pt x="299" y="382"/>
                  </a:lnTo>
                  <a:lnTo>
                    <a:pt x="265" y="428"/>
                  </a:lnTo>
                  <a:lnTo>
                    <a:pt x="235" y="477"/>
                  </a:lnTo>
                  <a:lnTo>
                    <a:pt x="210" y="529"/>
                  </a:lnTo>
                  <a:lnTo>
                    <a:pt x="189" y="584"/>
                  </a:lnTo>
                  <a:lnTo>
                    <a:pt x="175" y="642"/>
                  </a:lnTo>
                  <a:lnTo>
                    <a:pt x="166" y="701"/>
                  </a:lnTo>
                  <a:lnTo>
                    <a:pt x="163" y="762"/>
                  </a:lnTo>
                  <a:lnTo>
                    <a:pt x="166" y="823"/>
                  </a:lnTo>
                  <a:lnTo>
                    <a:pt x="175" y="882"/>
                  </a:lnTo>
                  <a:lnTo>
                    <a:pt x="189" y="940"/>
                  </a:lnTo>
                  <a:lnTo>
                    <a:pt x="210" y="995"/>
                  </a:lnTo>
                  <a:lnTo>
                    <a:pt x="235" y="1047"/>
                  </a:lnTo>
                  <a:lnTo>
                    <a:pt x="265" y="1096"/>
                  </a:lnTo>
                  <a:lnTo>
                    <a:pt x="299" y="1142"/>
                  </a:lnTo>
                  <a:lnTo>
                    <a:pt x="338" y="1184"/>
                  </a:lnTo>
                  <a:lnTo>
                    <a:pt x="380" y="1224"/>
                  </a:lnTo>
                  <a:lnTo>
                    <a:pt x="426" y="1258"/>
                  </a:lnTo>
                  <a:lnTo>
                    <a:pt x="475" y="1287"/>
                  </a:lnTo>
                  <a:lnTo>
                    <a:pt x="527" y="1313"/>
                  </a:lnTo>
                  <a:lnTo>
                    <a:pt x="582" y="1333"/>
                  </a:lnTo>
                  <a:lnTo>
                    <a:pt x="639" y="1348"/>
                  </a:lnTo>
                  <a:lnTo>
                    <a:pt x="699" y="1357"/>
                  </a:lnTo>
                  <a:lnTo>
                    <a:pt x="759" y="1360"/>
                  </a:lnTo>
                  <a:lnTo>
                    <a:pt x="819" y="1357"/>
                  </a:lnTo>
                  <a:lnTo>
                    <a:pt x="879" y="1348"/>
                  </a:lnTo>
                  <a:lnTo>
                    <a:pt x="936" y="1333"/>
                  </a:lnTo>
                  <a:lnTo>
                    <a:pt x="991" y="1313"/>
                  </a:lnTo>
                  <a:lnTo>
                    <a:pt x="1043" y="1287"/>
                  </a:lnTo>
                  <a:lnTo>
                    <a:pt x="1092" y="1258"/>
                  </a:lnTo>
                  <a:lnTo>
                    <a:pt x="1138" y="1224"/>
                  </a:lnTo>
                  <a:lnTo>
                    <a:pt x="1180" y="1184"/>
                  </a:lnTo>
                  <a:lnTo>
                    <a:pt x="1219" y="1142"/>
                  </a:lnTo>
                  <a:lnTo>
                    <a:pt x="1253" y="1096"/>
                  </a:lnTo>
                  <a:lnTo>
                    <a:pt x="1283" y="1047"/>
                  </a:lnTo>
                  <a:lnTo>
                    <a:pt x="1308" y="995"/>
                  </a:lnTo>
                  <a:lnTo>
                    <a:pt x="1329" y="940"/>
                  </a:lnTo>
                  <a:lnTo>
                    <a:pt x="1343" y="882"/>
                  </a:lnTo>
                  <a:lnTo>
                    <a:pt x="1352" y="823"/>
                  </a:lnTo>
                  <a:lnTo>
                    <a:pt x="1355" y="762"/>
                  </a:lnTo>
                  <a:lnTo>
                    <a:pt x="1352" y="701"/>
                  </a:lnTo>
                  <a:lnTo>
                    <a:pt x="1343" y="642"/>
                  </a:lnTo>
                  <a:lnTo>
                    <a:pt x="1329" y="584"/>
                  </a:lnTo>
                  <a:lnTo>
                    <a:pt x="1308" y="529"/>
                  </a:lnTo>
                  <a:lnTo>
                    <a:pt x="1283" y="477"/>
                  </a:lnTo>
                  <a:lnTo>
                    <a:pt x="1253" y="428"/>
                  </a:lnTo>
                  <a:lnTo>
                    <a:pt x="1219" y="382"/>
                  </a:lnTo>
                  <a:lnTo>
                    <a:pt x="1180" y="340"/>
                  </a:lnTo>
                  <a:lnTo>
                    <a:pt x="1138" y="300"/>
                  </a:lnTo>
                  <a:lnTo>
                    <a:pt x="1092" y="266"/>
                  </a:lnTo>
                  <a:lnTo>
                    <a:pt x="1043" y="237"/>
                  </a:lnTo>
                  <a:lnTo>
                    <a:pt x="991" y="211"/>
                  </a:lnTo>
                  <a:lnTo>
                    <a:pt x="936" y="191"/>
                  </a:lnTo>
                  <a:lnTo>
                    <a:pt x="879" y="176"/>
                  </a:lnTo>
                  <a:lnTo>
                    <a:pt x="819" y="167"/>
                  </a:lnTo>
                  <a:lnTo>
                    <a:pt x="759" y="164"/>
                  </a:lnTo>
                  <a:close/>
                  <a:moveTo>
                    <a:pt x="759" y="0"/>
                  </a:moveTo>
                  <a:lnTo>
                    <a:pt x="828" y="4"/>
                  </a:lnTo>
                  <a:lnTo>
                    <a:pt x="896" y="12"/>
                  </a:lnTo>
                  <a:lnTo>
                    <a:pt x="961" y="27"/>
                  </a:lnTo>
                  <a:lnTo>
                    <a:pt x="1024" y="48"/>
                  </a:lnTo>
                  <a:lnTo>
                    <a:pt x="1085" y="74"/>
                  </a:lnTo>
                  <a:lnTo>
                    <a:pt x="1142" y="105"/>
                  </a:lnTo>
                  <a:lnTo>
                    <a:pt x="1197" y="140"/>
                  </a:lnTo>
                  <a:lnTo>
                    <a:pt x="1248" y="179"/>
                  </a:lnTo>
                  <a:lnTo>
                    <a:pt x="1296" y="224"/>
                  </a:lnTo>
                  <a:lnTo>
                    <a:pt x="1340" y="272"/>
                  </a:lnTo>
                  <a:lnTo>
                    <a:pt x="1379" y="323"/>
                  </a:lnTo>
                  <a:lnTo>
                    <a:pt x="1414" y="378"/>
                  </a:lnTo>
                  <a:lnTo>
                    <a:pt x="1445" y="435"/>
                  </a:lnTo>
                  <a:lnTo>
                    <a:pt x="1471" y="496"/>
                  </a:lnTo>
                  <a:lnTo>
                    <a:pt x="1492" y="560"/>
                  </a:lnTo>
                  <a:lnTo>
                    <a:pt x="1507" y="625"/>
                  </a:lnTo>
                  <a:lnTo>
                    <a:pt x="1515" y="693"/>
                  </a:lnTo>
                  <a:lnTo>
                    <a:pt x="1518" y="762"/>
                  </a:lnTo>
                  <a:lnTo>
                    <a:pt x="1515" y="831"/>
                  </a:lnTo>
                  <a:lnTo>
                    <a:pt x="1507" y="899"/>
                  </a:lnTo>
                  <a:lnTo>
                    <a:pt x="1492" y="964"/>
                  </a:lnTo>
                  <a:lnTo>
                    <a:pt x="1471" y="1028"/>
                  </a:lnTo>
                  <a:lnTo>
                    <a:pt x="1445" y="1089"/>
                  </a:lnTo>
                  <a:lnTo>
                    <a:pt x="1414" y="1146"/>
                  </a:lnTo>
                  <a:lnTo>
                    <a:pt x="1379" y="1201"/>
                  </a:lnTo>
                  <a:lnTo>
                    <a:pt x="1340" y="1252"/>
                  </a:lnTo>
                  <a:lnTo>
                    <a:pt x="1296" y="1300"/>
                  </a:lnTo>
                  <a:lnTo>
                    <a:pt x="1248" y="1345"/>
                  </a:lnTo>
                  <a:lnTo>
                    <a:pt x="1197" y="1384"/>
                  </a:lnTo>
                  <a:lnTo>
                    <a:pt x="1142" y="1419"/>
                  </a:lnTo>
                  <a:lnTo>
                    <a:pt x="1085" y="1450"/>
                  </a:lnTo>
                  <a:lnTo>
                    <a:pt x="1024" y="1476"/>
                  </a:lnTo>
                  <a:lnTo>
                    <a:pt x="961" y="1497"/>
                  </a:lnTo>
                  <a:lnTo>
                    <a:pt x="896" y="1512"/>
                  </a:lnTo>
                  <a:lnTo>
                    <a:pt x="828" y="1520"/>
                  </a:lnTo>
                  <a:lnTo>
                    <a:pt x="759" y="1524"/>
                  </a:lnTo>
                  <a:lnTo>
                    <a:pt x="690" y="1520"/>
                  </a:lnTo>
                  <a:lnTo>
                    <a:pt x="622" y="1512"/>
                  </a:lnTo>
                  <a:lnTo>
                    <a:pt x="557" y="1497"/>
                  </a:lnTo>
                  <a:lnTo>
                    <a:pt x="494" y="1476"/>
                  </a:lnTo>
                  <a:lnTo>
                    <a:pt x="433" y="1450"/>
                  </a:lnTo>
                  <a:lnTo>
                    <a:pt x="376" y="1419"/>
                  </a:lnTo>
                  <a:lnTo>
                    <a:pt x="321" y="1384"/>
                  </a:lnTo>
                  <a:lnTo>
                    <a:pt x="270" y="1345"/>
                  </a:lnTo>
                  <a:lnTo>
                    <a:pt x="222" y="1300"/>
                  </a:lnTo>
                  <a:lnTo>
                    <a:pt x="178" y="1252"/>
                  </a:lnTo>
                  <a:lnTo>
                    <a:pt x="139" y="1201"/>
                  </a:lnTo>
                  <a:lnTo>
                    <a:pt x="104" y="1146"/>
                  </a:lnTo>
                  <a:lnTo>
                    <a:pt x="73" y="1089"/>
                  </a:lnTo>
                  <a:lnTo>
                    <a:pt x="47" y="1028"/>
                  </a:lnTo>
                  <a:lnTo>
                    <a:pt x="26" y="964"/>
                  </a:lnTo>
                  <a:lnTo>
                    <a:pt x="11" y="899"/>
                  </a:lnTo>
                  <a:lnTo>
                    <a:pt x="3" y="831"/>
                  </a:lnTo>
                  <a:lnTo>
                    <a:pt x="0" y="762"/>
                  </a:lnTo>
                  <a:lnTo>
                    <a:pt x="3" y="693"/>
                  </a:lnTo>
                  <a:lnTo>
                    <a:pt x="11" y="625"/>
                  </a:lnTo>
                  <a:lnTo>
                    <a:pt x="26" y="560"/>
                  </a:lnTo>
                  <a:lnTo>
                    <a:pt x="47" y="496"/>
                  </a:lnTo>
                  <a:lnTo>
                    <a:pt x="73" y="435"/>
                  </a:lnTo>
                  <a:lnTo>
                    <a:pt x="104" y="378"/>
                  </a:lnTo>
                  <a:lnTo>
                    <a:pt x="139" y="323"/>
                  </a:lnTo>
                  <a:lnTo>
                    <a:pt x="178" y="272"/>
                  </a:lnTo>
                  <a:lnTo>
                    <a:pt x="222" y="224"/>
                  </a:lnTo>
                  <a:lnTo>
                    <a:pt x="270" y="179"/>
                  </a:lnTo>
                  <a:lnTo>
                    <a:pt x="321" y="140"/>
                  </a:lnTo>
                  <a:lnTo>
                    <a:pt x="376" y="105"/>
                  </a:lnTo>
                  <a:lnTo>
                    <a:pt x="433" y="74"/>
                  </a:lnTo>
                  <a:lnTo>
                    <a:pt x="494" y="48"/>
                  </a:lnTo>
                  <a:lnTo>
                    <a:pt x="557" y="27"/>
                  </a:lnTo>
                  <a:lnTo>
                    <a:pt x="622" y="12"/>
                  </a:lnTo>
                  <a:lnTo>
                    <a:pt x="690" y="4"/>
                  </a:lnTo>
                  <a:lnTo>
                    <a:pt x="7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775B30F0-C732-36B7-A161-41FEA0801372}"/>
              </a:ext>
            </a:extLst>
          </p:cNvPr>
          <p:cNvGrpSpPr/>
          <p:nvPr userDrawn="1"/>
        </p:nvGrpSpPr>
        <p:grpSpPr>
          <a:xfrm>
            <a:off x="4730565" y="3950479"/>
            <a:ext cx="357050" cy="821449"/>
            <a:chOff x="2517775" y="2660650"/>
            <a:chExt cx="609601" cy="609601"/>
          </a:xfrm>
          <a:solidFill>
            <a:schemeClr val="tx1"/>
          </a:solidFill>
        </p:grpSpPr>
        <p:sp>
          <p:nvSpPr>
            <p:cNvPr id="149" name="Freeform 45">
              <a:extLst>
                <a:ext uri="{FF2B5EF4-FFF2-40B4-BE49-F238E27FC236}">
                  <a16:creationId xmlns:a16="http://schemas.microsoft.com/office/drawing/2014/main" id="{88B0E685-33EA-A4E2-D24C-0885D5E0C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7775" y="2954338"/>
              <a:ext cx="592138" cy="315913"/>
            </a:xfrm>
            <a:custGeom>
              <a:avLst/>
              <a:gdLst>
                <a:gd name="T0" fmla="*/ 147 w 3357"/>
                <a:gd name="T1" fmla="*/ 7 h 1793"/>
                <a:gd name="T2" fmla="*/ 150 w 3357"/>
                <a:gd name="T3" fmla="*/ 170 h 1793"/>
                <a:gd name="T4" fmla="*/ 176 w 3357"/>
                <a:gd name="T5" fmla="*/ 372 h 1793"/>
                <a:gd name="T6" fmla="*/ 228 w 3357"/>
                <a:gd name="T7" fmla="*/ 566 h 1793"/>
                <a:gd name="T8" fmla="*/ 301 w 3357"/>
                <a:gd name="T9" fmla="*/ 749 h 1793"/>
                <a:gd name="T10" fmla="*/ 396 w 3357"/>
                <a:gd name="T11" fmla="*/ 919 h 1793"/>
                <a:gd name="T12" fmla="*/ 511 w 3357"/>
                <a:gd name="T13" fmla="*/ 1077 h 1793"/>
                <a:gd name="T14" fmla="*/ 644 w 3357"/>
                <a:gd name="T15" fmla="*/ 1217 h 1793"/>
                <a:gd name="T16" fmla="*/ 793 w 3357"/>
                <a:gd name="T17" fmla="*/ 1341 h 1793"/>
                <a:gd name="T18" fmla="*/ 957 w 3357"/>
                <a:gd name="T19" fmla="*/ 1446 h 1793"/>
                <a:gd name="T20" fmla="*/ 1134 w 3357"/>
                <a:gd name="T21" fmla="*/ 1531 h 1793"/>
                <a:gd name="T22" fmla="*/ 1322 w 3357"/>
                <a:gd name="T23" fmla="*/ 1593 h 1793"/>
                <a:gd name="T24" fmla="*/ 1521 w 3357"/>
                <a:gd name="T25" fmla="*/ 1632 h 1793"/>
                <a:gd name="T26" fmla="*/ 1726 w 3357"/>
                <a:gd name="T27" fmla="*/ 1646 h 1793"/>
                <a:gd name="T28" fmla="*/ 1919 w 3357"/>
                <a:gd name="T29" fmla="*/ 1634 h 1793"/>
                <a:gd name="T30" fmla="*/ 2104 w 3357"/>
                <a:gd name="T31" fmla="*/ 1599 h 1793"/>
                <a:gd name="T32" fmla="*/ 2284 w 3357"/>
                <a:gd name="T33" fmla="*/ 1544 h 1793"/>
                <a:gd name="T34" fmla="*/ 2454 w 3357"/>
                <a:gd name="T35" fmla="*/ 1467 h 1793"/>
                <a:gd name="T36" fmla="*/ 2615 w 3357"/>
                <a:gd name="T37" fmla="*/ 1372 h 1793"/>
                <a:gd name="T38" fmla="*/ 2764 w 3357"/>
                <a:gd name="T39" fmla="*/ 1256 h 1793"/>
                <a:gd name="T40" fmla="*/ 2899 w 3357"/>
                <a:gd name="T41" fmla="*/ 1124 h 1793"/>
                <a:gd name="T42" fmla="*/ 3039 w 3357"/>
                <a:gd name="T43" fmla="*/ 936 h 1793"/>
                <a:gd name="T44" fmla="*/ 2676 w 3357"/>
                <a:gd name="T45" fmla="*/ 853 h 1793"/>
                <a:gd name="T46" fmla="*/ 3197 w 3357"/>
                <a:gd name="T47" fmla="*/ 756 h 1793"/>
                <a:gd name="T48" fmla="*/ 3233 w 3357"/>
                <a:gd name="T49" fmla="*/ 770 h 1793"/>
                <a:gd name="T50" fmla="*/ 3256 w 3357"/>
                <a:gd name="T51" fmla="*/ 798 h 1793"/>
                <a:gd name="T52" fmla="*/ 3357 w 3357"/>
                <a:gd name="T53" fmla="*/ 1315 h 1793"/>
                <a:gd name="T54" fmla="*/ 3152 w 3357"/>
                <a:gd name="T55" fmla="*/ 1037 h 1793"/>
                <a:gd name="T56" fmla="*/ 3021 w 3357"/>
                <a:gd name="T57" fmla="*/ 1215 h 1793"/>
                <a:gd name="T58" fmla="*/ 2880 w 3357"/>
                <a:gd name="T59" fmla="*/ 1354 h 1793"/>
                <a:gd name="T60" fmla="*/ 2727 w 3357"/>
                <a:gd name="T61" fmla="*/ 1476 h 1793"/>
                <a:gd name="T62" fmla="*/ 2563 w 3357"/>
                <a:gd name="T63" fmla="*/ 1578 h 1793"/>
                <a:gd name="T64" fmla="*/ 2390 w 3357"/>
                <a:gd name="T65" fmla="*/ 1661 h 1793"/>
                <a:gd name="T66" fmla="*/ 2208 w 3357"/>
                <a:gd name="T67" fmla="*/ 1724 h 1793"/>
                <a:gd name="T68" fmla="*/ 2019 w 3357"/>
                <a:gd name="T69" fmla="*/ 1767 h 1793"/>
                <a:gd name="T70" fmla="*/ 1825 w 3357"/>
                <a:gd name="T71" fmla="*/ 1789 h 1793"/>
                <a:gd name="T72" fmla="*/ 1621 w 3357"/>
                <a:gd name="T73" fmla="*/ 1789 h 1793"/>
                <a:gd name="T74" fmla="*/ 1416 w 3357"/>
                <a:gd name="T75" fmla="*/ 1764 h 1793"/>
                <a:gd name="T76" fmla="*/ 1219 w 3357"/>
                <a:gd name="T77" fmla="*/ 1717 h 1793"/>
                <a:gd name="T78" fmla="*/ 1031 w 3357"/>
                <a:gd name="T79" fmla="*/ 1647 h 1793"/>
                <a:gd name="T80" fmla="*/ 855 w 3357"/>
                <a:gd name="T81" fmla="*/ 1556 h 1793"/>
                <a:gd name="T82" fmla="*/ 691 w 3357"/>
                <a:gd name="T83" fmla="*/ 1448 h 1793"/>
                <a:gd name="T84" fmla="*/ 541 w 3357"/>
                <a:gd name="T85" fmla="*/ 1321 h 1793"/>
                <a:gd name="T86" fmla="*/ 405 w 3357"/>
                <a:gd name="T87" fmla="*/ 1178 h 1793"/>
                <a:gd name="T88" fmla="*/ 288 w 3357"/>
                <a:gd name="T89" fmla="*/ 1022 h 1793"/>
                <a:gd name="T90" fmla="*/ 188 w 3357"/>
                <a:gd name="T91" fmla="*/ 851 h 1793"/>
                <a:gd name="T92" fmla="*/ 108 w 3357"/>
                <a:gd name="T93" fmla="*/ 669 h 1793"/>
                <a:gd name="T94" fmla="*/ 49 w 3357"/>
                <a:gd name="T95" fmla="*/ 476 h 1793"/>
                <a:gd name="T96" fmla="*/ 13 w 3357"/>
                <a:gd name="T97" fmla="*/ 274 h 1793"/>
                <a:gd name="T98" fmla="*/ 0 w 3357"/>
                <a:gd name="T99" fmla="*/ 65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57" h="1793">
                  <a:moveTo>
                    <a:pt x="0" y="0"/>
                  </a:moveTo>
                  <a:lnTo>
                    <a:pt x="147" y="7"/>
                  </a:lnTo>
                  <a:lnTo>
                    <a:pt x="147" y="65"/>
                  </a:lnTo>
                  <a:lnTo>
                    <a:pt x="150" y="170"/>
                  </a:lnTo>
                  <a:lnTo>
                    <a:pt x="161" y="272"/>
                  </a:lnTo>
                  <a:lnTo>
                    <a:pt x="176" y="372"/>
                  </a:lnTo>
                  <a:lnTo>
                    <a:pt x="198" y="471"/>
                  </a:lnTo>
                  <a:lnTo>
                    <a:pt x="228" y="566"/>
                  </a:lnTo>
                  <a:lnTo>
                    <a:pt x="261" y="659"/>
                  </a:lnTo>
                  <a:lnTo>
                    <a:pt x="301" y="749"/>
                  </a:lnTo>
                  <a:lnTo>
                    <a:pt x="346" y="836"/>
                  </a:lnTo>
                  <a:lnTo>
                    <a:pt x="396" y="919"/>
                  </a:lnTo>
                  <a:lnTo>
                    <a:pt x="452" y="1000"/>
                  </a:lnTo>
                  <a:lnTo>
                    <a:pt x="511" y="1077"/>
                  </a:lnTo>
                  <a:lnTo>
                    <a:pt x="575" y="1149"/>
                  </a:lnTo>
                  <a:lnTo>
                    <a:pt x="644" y="1217"/>
                  </a:lnTo>
                  <a:lnTo>
                    <a:pt x="716" y="1281"/>
                  </a:lnTo>
                  <a:lnTo>
                    <a:pt x="793" y="1341"/>
                  </a:lnTo>
                  <a:lnTo>
                    <a:pt x="874" y="1396"/>
                  </a:lnTo>
                  <a:lnTo>
                    <a:pt x="957" y="1446"/>
                  </a:lnTo>
                  <a:lnTo>
                    <a:pt x="1044" y="1491"/>
                  </a:lnTo>
                  <a:lnTo>
                    <a:pt x="1134" y="1531"/>
                  </a:lnTo>
                  <a:lnTo>
                    <a:pt x="1227" y="1565"/>
                  </a:lnTo>
                  <a:lnTo>
                    <a:pt x="1322" y="1593"/>
                  </a:lnTo>
                  <a:lnTo>
                    <a:pt x="1420" y="1616"/>
                  </a:lnTo>
                  <a:lnTo>
                    <a:pt x="1521" y="1632"/>
                  </a:lnTo>
                  <a:lnTo>
                    <a:pt x="1622" y="1642"/>
                  </a:lnTo>
                  <a:lnTo>
                    <a:pt x="1726" y="1646"/>
                  </a:lnTo>
                  <a:lnTo>
                    <a:pt x="1823" y="1642"/>
                  </a:lnTo>
                  <a:lnTo>
                    <a:pt x="1919" y="1634"/>
                  </a:lnTo>
                  <a:lnTo>
                    <a:pt x="2012" y="1619"/>
                  </a:lnTo>
                  <a:lnTo>
                    <a:pt x="2104" y="1599"/>
                  </a:lnTo>
                  <a:lnTo>
                    <a:pt x="2196" y="1574"/>
                  </a:lnTo>
                  <a:lnTo>
                    <a:pt x="2284" y="1544"/>
                  </a:lnTo>
                  <a:lnTo>
                    <a:pt x="2370" y="1508"/>
                  </a:lnTo>
                  <a:lnTo>
                    <a:pt x="2454" y="1467"/>
                  </a:lnTo>
                  <a:lnTo>
                    <a:pt x="2536" y="1422"/>
                  </a:lnTo>
                  <a:lnTo>
                    <a:pt x="2615" y="1372"/>
                  </a:lnTo>
                  <a:lnTo>
                    <a:pt x="2690" y="1316"/>
                  </a:lnTo>
                  <a:lnTo>
                    <a:pt x="2764" y="1256"/>
                  </a:lnTo>
                  <a:lnTo>
                    <a:pt x="2833" y="1192"/>
                  </a:lnTo>
                  <a:lnTo>
                    <a:pt x="2899" y="1124"/>
                  </a:lnTo>
                  <a:lnTo>
                    <a:pt x="2961" y="1050"/>
                  </a:lnTo>
                  <a:lnTo>
                    <a:pt x="3039" y="936"/>
                  </a:lnTo>
                  <a:lnTo>
                    <a:pt x="2704" y="1000"/>
                  </a:lnTo>
                  <a:lnTo>
                    <a:pt x="2676" y="853"/>
                  </a:lnTo>
                  <a:lnTo>
                    <a:pt x="3176" y="757"/>
                  </a:lnTo>
                  <a:lnTo>
                    <a:pt x="3197" y="756"/>
                  </a:lnTo>
                  <a:lnTo>
                    <a:pt x="3217" y="760"/>
                  </a:lnTo>
                  <a:lnTo>
                    <a:pt x="3233" y="770"/>
                  </a:lnTo>
                  <a:lnTo>
                    <a:pt x="3247" y="783"/>
                  </a:lnTo>
                  <a:lnTo>
                    <a:pt x="3256" y="798"/>
                  </a:lnTo>
                  <a:lnTo>
                    <a:pt x="3262" y="815"/>
                  </a:lnTo>
                  <a:lnTo>
                    <a:pt x="3357" y="1315"/>
                  </a:lnTo>
                  <a:lnTo>
                    <a:pt x="3210" y="1344"/>
                  </a:lnTo>
                  <a:lnTo>
                    <a:pt x="3152" y="1037"/>
                  </a:lnTo>
                  <a:lnTo>
                    <a:pt x="3086" y="1138"/>
                  </a:lnTo>
                  <a:lnTo>
                    <a:pt x="3021" y="1215"/>
                  </a:lnTo>
                  <a:lnTo>
                    <a:pt x="2952" y="1287"/>
                  </a:lnTo>
                  <a:lnTo>
                    <a:pt x="2880" y="1354"/>
                  </a:lnTo>
                  <a:lnTo>
                    <a:pt x="2805" y="1417"/>
                  </a:lnTo>
                  <a:lnTo>
                    <a:pt x="2727" y="1476"/>
                  </a:lnTo>
                  <a:lnTo>
                    <a:pt x="2646" y="1529"/>
                  </a:lnTo>
                  <a:lnTo>
                    <a:pt x="2563" y="1578"/>
                  </a:lnTo>
                  <a:lnTo>
                    <a:pt x="2478" y="1623"/>
                  </a:lnTo>
                  <a:lnTo>
                    <a:pt x="2390" y="1661"/>
                  </a:lnTo>
                  <a:lnTo>
                    <a:pt x="2300" y="1696"/>
                  </a:lnTo>
                  <a:lnTo>
                    <a:pt x="2208" y="1724"/>
                  </a:lnTo>
                  <a:lnTo>
                    <a:pt x="2115" y="1749"/>
                  </a:lnTo>
                  <a:lnTo>
                    <a:pt x="2019" y="1767"/>
                  </a:lnTo>
                  <a:lnTo>
                    <a:pt x="1923" y="1781"/>
                  </a:lnTo>
                  <a:lnTo>
                    <a:pt x="1825" y="1789"/>
                  </a:lnTo>
                  <a:lnTo>
                    <a:pt x="1726" y="1793"/>
                  </a:lnTo>
                  <a:lnTo>
                    <a:pt x="1621" y="1789"/>
                  </a:lnTo>
                  <a:lnTo>
                    <a:pt x="1517" y="1780"/>
                  </a:lnTo>
                  <a:lnTo>
                    <a:pt x="1416" y="1764"/>
                  </a:lnTo>
                  <a:lnTo>
                    <a:pt x="1316" y="1743"/>
                  </a:lnTo>
                  <a:lnTo>
                    <a:pt x="1219" y="1717"/>
                  </a:lnTo>
                  <a:lnTo>
                    <a:pt x="1124" y="1684"/>
                  </a:lnTo>
                  <a:lnTo>
                    <a:pt x="1031" y="1647"/>
                  </a:lnTo>
                  <a:lnTo>
                    <a:pt x="941" y="1605"/>
                  </a:lnTo>
                  <a:lnTo>
                    <a:pt x="855" y="1556"/>
                  </a:lnTo>
                  <a:lnTo>
                    <a:pt x="771" y="1505"/>
                  </a:lnTo>
                  <a:lnTo>
                    <a:pt x="691" y="1448"/>
                  </a:lnTo>
                  <a:lnTo>
                    <a:pt x="613" y="1386"/>
                  </a:lnTo>
                  <a:lnTo>
                    <a:pt x="541" y="1321"/>
                  </a:lnTo>
                  <a:lnTo>
                    <a:pt x="471" y="1252"/>
                  </a:lnTo>
                  <a:lnTo>
                    <a:pt x="405" y="1178"/>
                  </a:lnTo>
                  <a:lnTo>
                    <a:pt x="344" y="1102"/>
                  </a:lnTo>
                  <a:lnTo>
                    <a:pt x="288" y="1022"/>
                  </a:lnTo>
                  <a:lnTo>
                    <a:pt x="235" y="938"/>
                  </a:lnTo>
                  <a:lnTo>
                    <a:pt x="188" y="851"/>
                  </a:lnTo>
                  <a:lnTo>
                    <a:pt x="146" y="762"/>
                  </a:lnTo>
                  <a:lnTo>
                    <a:pt x="108" y="669"/>
                  </a:lnTo>
                  <a:lnTo>
                    <a:pt x="76" y="574"/>
                  </a:lnTo>
                  <a:lnTo>
                    <a:pt x="49" y="476"/>
                  </a:lnTo>
                  <a:lnTo>
                    <a:pt x="28" y="376"/>
                  </a:lnTo>
                  <a:lnTo>
                    <a:pt x="13" y="274"/>
                  </a:lnTo>
                  <a:lnTo>
                    <a:pt x="3" y="171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Freeform 46">
              <a:extLst>
                <a:ext uri="{FF2B5EF4-FFF2-40B4-BE49-F238E27FC236}">
                  <a16:creationId xmlns:a16="http://schemas.microsoft.com/office/drawing/2014/main" id="{CDDC467A-B53E-283F-12C8-D913866EF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5238" y="2660650"/>
              <a:ext cx="592138" cy="317500"/>
            </a:xfrm>
            <a:custGeom>
              <a:avLst/>
              <a:gdLst>
                <a:gd name="T0" fmla="*/ 1729 w 3351"/>
                <a:gd name="T1" fmla="*/ 3 h 1793"/>
                <a:gd name="T2" fmla="*/ 1935 w 3351"/>
                <a:gd name="T3" fmla="*/ 28 h 1793"/>
                <a:gd name="T4" fmla="*/ 2132 w 3351"/>
                <a:gd name="T5" fmla="*/ 76 h 1793"/>
                <a:gd name="T6" fmla="*/ 2320 w 3351"/>
                <a:gd name="T7" fmla="*/ 145 h 1793"/>
                <a:gd name="T8" fmla="*/ 2496 w 3351"/>
                <a:gd name="T9" fmla="*/ 235 h 1793"/>
                <a:gd name="T10" fmla="*/ 2660 w 3351"/>
                <a:gd name="T11" fmla="*/ 345 h 1793"/>
                <a:gd name="T12" fmla="*/ 2810 w 3351"/>
                <a:gd name="T13" fmla="*/ 471 h 1793"/>
                <a:gd name="T14" fmla="*/ 2946 w 3351"/>
                <a:gd name="T15" fmla="*/ 613 h 1793"/>
                <a:gd name="T16" fmla="*/ 3063 w 3351"/>
                <a:gd name="T17" fmla="*/ 771 h 1793"/>
                <a:gd name="T18" fmla="*/ 3163 w 3351"/>
                <a:gd name="T19" fmla="*/ 941 h 1793"/>
                <a:gd name="T20" fmla="*/ 3243 w 3351"/>
                <a:gd name="T21" fmla="*/ 1124 h 1793"/>
                <a:gd name="T22" fmla="*/ 3302 w 3351"/>
                <a:gd name="T23" fmla="*/ 1316 h 1793"/>
                <a:gd name="T24" fmla="*/ 3338 w 3351"/>
                <a:gd name="T25" fmla="*/ 1517 h 1793"/>
                <a:gd name="T26" fmla="*/ 3351 w 3351"/>
                <a:gd name="T27" fmla="*/ 1726 h 1793"/>
                <a:gd name="T28" fmla="*/ 3204 w 3351"/>
                <a:gd name="T29" fmla="*/ 1785 h 1793"/>
                <a:gd name="T30" fmla="*/ 3201 w 3351"/>
                <a:gd name="T31" fmla="*/ 1622 h 1793"/>
                <a:gd name="T32" fmla="*/ 3174 w 3351"/>
                <a:gd name="T33" fmla="*/ 1420 h 1793"/>
                <a:gd name="T34" fmla="*/ 3123 w 3351"/>
                <a:gd name="T35" fmla="*/ 1227 h 1793"/>
                <a:gd name="T36" fmla="*/ 3050 w 3351"/>
                <a:gd name="T37" fmla="*/ 1044 h 1793"/>
                <a:gd name="T38" fmla="*/ 2955 w 3351"/>
                <a:gd name="T39" fmla="*/ 873 h 1793"/>
                <a:gd name="T40" fmla="*/ 2839 w 3351"/>
                <a:gd name="T41" fmla="*/ 716 h 1793"/>
                <a:gd name="T42" fmla="*/ 2707 w 3351"/>
                <a:gd name="T43" fmla="*/ 576 h 1793"/>
                <a:gd name="T44" fmla="*/ 2558 w 3351"/>
                <a:gd name="T45" fmla="*/ 452 h 1793"/>
                <a:gd name="T46" fmla="*/ 2394 w 3351"/>
                <a:gd name="T47" fmla="*/ 346 h 1793"/>
                <a:gd name="T48" fmla="*/ 2217 w 3351"/>
                <a:gd name="T49" fmla="*/ 262 h 1793"/>
                <a:gd name="T50" fmla="*/ 2029 w 3351"/>
                <a:gd name="T51" fmla="*/ 199 h 1793"/>
                <a:gd name="T52" fmla="*/ 1830 w 3351"/>
                <a:gd name="T53" fmla="*/ 160 h 1793"/>
                <a:gd name="T54" fmla="*/ 1623 w 3351"/>
                <a:gd name="T55" fmla="*/ 147 h 1793"/>
                <a:gd name="T56" fmla="*/ 1432 w 3351"/>
                <a:gd name="T57" fmla="*/ 159 h 1793"/>
                <a:gd name="T58" fmla="*/ 1246 w 3351"/>
                <a:gd name="T59" fmla="*/ 192 h 1793"/>
                <a:gd name="T60" fmla="*/ 1067 w 3351"/>
                <a:gd name="T61" fmla="*/ 249 h 1793"/>
                <a:gd name="T62" fmla="*/ 897 w 3351"/>
                <a:gd name="T63" fmla="*/ 325 h 1793"/>
                <a:gd name="T64" fmla="*/ 736 w 3351"/>
                <a:gd name="T65" fmla="*/ 421 h 1793"/>
                <a:gd name="T66" fmla="*/ 588 w 3351"/>
                <a:gd name="T67" fmla="*/ 537 h 1793"/>
                <a:gd name="T68" fmla="*/ 453 w 3351"/>
                <a:gd name="T69" fmla="*/ 670 h 1793"/>
                <a:gd name="T70" fmla="*/ 317 w 3351"/>
                <a:gd name="T71" fmla="*/ 851 h 1793"/>
                <a:gd name="T72" fmla="*/ 684 w 3351"/>
                <a:gd name="T73" fmla="*/ 934 h 1793"/>
                <a:gd name="T74" fmla="*/ 160 w 3351"/>
                <a:gd name="T75" fmla="*/ 1029 h 1793"/>
                <a:gd name="T76" fmla="*/ 120 w 3351"/>
                <a:gd name="T77" fmla="*/ 1016 h 1793"/>
                <a:gd name="T78" fmla="*/ 94 w 3351"/>
                <a:gd name="T79" fmla="*/ 988 h 1793"/>
                <a:gd name="T80" fmla="*/ 0 w 3351"/>
                <a:gd name="T81" fmla="*/ 471 h 1793"/>
                <a:gd name="T82" fmla="*/ 206 w 3351"/>
                <a:gd name="T83" fmla="*/ 745 h 1793"/>
                <a:gd name="T84" fmla="*/ 330 w 3351"/>
                <a:gd name="T85" fmla="*/ 578 h 1793"/>
                <a:gd name="T86" fmla="*/ 470 w 3351"/>
                <a:gd name="T87" fmla="*/ 438 h 1793"/>
                <a:gd name="T88" fmla="*/ 624 w 3351"/>
                <a:gd name="T89" fmla="*/ 317 h 1793"/>
                <a:gd name="T90" fmla="*/ 788 w 3351"/>
                <a:gd name="T91" fmla="*/ 214 h 1793"/>
                <a:gd name="T92" fmla="*/ 961 w 3351"/>
                <a:gd name="T93" fmla="*/ 131 h 1793"/>
                <a:gd name="T94" fmla="*/ 1142 w 3351"/>
                <a:gd name="T95" fmla="*/ 67 h 1793"/>
                <a:gd name="T96" fmla="*/ 1331 w 3351"/>
                <a:gd name="T97" fmla="*/ 24 h 1793"/>
                <a:gd name="T98" fmla="*/ 1526 w 3351"/>
                <a:gd name="T99" fmla="*/ 3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51" h="1793">
                  <a:moveTo>
                    <a:pt x="1623" y="0"/>
                  </a:moveTo>
                  <a:lnTo>
                    <a:pt x="1729" y="3"/>
                  </a:lnTo>
                  <a:lnTo>
                    <a:pt x="1833" y="13"/>
                  </a:lnTo>
                  <a:lnTo>
                    <a:pt x="1935" y="28"/>
                  </a:lnTo>
                  <a:lnTo>
                    <a:pt x="2035" y="50"/>
                  </a:lnTo>
                  <a:lnTo>
                    <a:pt x="2132" y="76"/>
                  </a:lnTo>
                  <a:lnTo>
                    <a:pt x="2227" y="108"/>
                  </a:lnTo>
                  <a:lnTo>
                    <a:pt x="2320" y="145"/>
                  </a:lnTo>
                  <a:lnTo>
                    <a:pt x="2409" y="188"/>
                  </a:lnTo>
                  <a:lnTo>
                    <a:pt x="2496" y="235"/>
                  </a:lnTo>
                  <a:lnTo>
                    <a:pt x="2580" y="288"/>
                  </a:lnTo>
                  <a:lnTo>
                    <a:pt x="2660" y="345"/>
                  </a:lnTo>
                  <a:lnTo>
                    <a:pt x="2738" y="406"/>
                  </a:lnTo>
                  <a:lnTo>
                    <a:pt x="2810" y="471"/>
                  </a:lnTo>
                  <a:lnTo>
                    <a:pt x="2879" y="541"/>
                  </a:lnTo>
                  <a:lnTo>
                    <a:pt x="2946" y="613"/>
                  </a:lnTo>
                  <a:lnTo>
                    <a:pt x="3006" y="690"/>
                  </a:lnTo>
                  <a:lnTo>
                    <a:pt x="3063" y="771"/>
                  </a:lnTo>
                  <a:lnTo>
                    <a:pt x="3116" y="855"/>
                  </a:lnTo>
                  <a:lnTo>
                    <a:pt x="3163" y="941"/>
                  </a:lnTo>
                  <a:lnTo>
                    <a:pt x="3205" y="1031"/>
                  </a:lnTo>
                  <a:lnTo>
                    <a:pt x="3243" y="1124"/>
                  </a:lnTo>
                  <a:lnTo>
                    <a:pt x="3275" y="1218"/>
                  </a:lnTo>
                  <a:lnTo>
                    <a:pt x="3302" y="1316"/>
                  </a:lnTo>
                  <a:lnTo>
                    <a:pt x="3323" y="1416"/>
                  </a:lnTo>
                  <a:lnTo>
                    <a:pt x="3338" y="1517"/>
                  </a:lnTo>
                  <a:lnTo>
                    <a:pt x="3348" y="1621"/>
                  </a:lnTo>
                  <a:lnTo>
                    <a:pt x="3351" y="1726"/>
                  </a:lnTo>
                  <a:lnTo>
                    <a:pt x="3351" y="1793"/>
                  </a:lnTo>
                  <a:lnTo>
                    <a:pt x="3204" y="1785"/>
                  </a:lnTo>
                  <a:lnTo>
                    <a:pt x="3204" y="1726"/>
                  </a:lnTo>
                  <a:lnTo>
                    <a:pt x="3201" y="1622"/>
                  </a:lnTo>
                  <a:lnTo>
                    <a:pt x="3190" y="1521"/>
                  </a:lnTo>
                  <a:lnTo>
                    <a:pt x="3174" y="1420"/>
                  </a:lnTo>
                  <a:lnTo>
                    <a:pt x="3151" y="1322"/>
                  </a:lnTo>
                  <a:lnTo>
                    <a:pt x="3123" y="1227"/>
                  </a:lnTo>
                  <a:lnTo>
                    <a:pt x="3089" y="1134"/>
                  </a:lnTo>
                  <a:lnTo>
                    <a:pt x="3050" y="1044"/>
                  </a:lnTo>
                  <a:lnTo>
                    <a:pt x="3004" y="957"/>
                  </a:lnTo>
                  <a:lnTo>
                    <a:pt x="2955" y="873"/>
                  </a:lnTo>
                  <a:lnTo>
                    <a:pt x="2899" y="793"/>
                  </a:lnTo>
                  <a:lnTo>
                    <a:pt x="2839" y="716"/>
                  </a:lnTo>
                  <a:lnTo>
                    <a:pt x="2775" y="644"/>
                  </a:lnTo>
                  <a:lnTo>
                    <a:pt x="2707" y="576"/>
                  </a:lnTo>
                  <a:lnTo>
                    <a:pt x="2635" y="511"/>
                  </a:lnTo>
                  <a:lnTo>
                    <a:pt x="2558" y="452"/>
                  </a:lnTo>
                  <a:lnTo>
                    <a:pt x="2477" y="396"/>
                  </a:lnTo>
                  <a:lnTo>
                    <a:pt x="2394" y="346"/>
                  </a:lnTo>
                  <a:lnTo>
                    <a:pt x="2307" y="302"/>
                  </a:lnTo>
                  <a:lnTo>
                    <a:pt x="2217" y="262"/>
                  </a:lnTo>
                  <a:lnTo>
                    <a:pt x="2124" y="227"/>
                  </a:lnTo>
                  <a:lnTo>
                    <a:pt x="2029" y="199"/>
                  </a:lnTo>
                  <a:lnTo>
                    <a:pt x="1931" y="177"/>
                  </a:lnTo>
                  <a:lnTo>
                    <a:pt x="1830" y="160"/>
                  </a:lnTo>
                  <a:lnTo>
                    <a:pt x="1728" y="150"/>
                  </a:lnTo>
                  <a:lnTo>
                    <a:pt x="1623" y="147"/>
                  </a:lnTo>
                  <a:lnTo>
                    <a:pt x="1528" y="150"/>
                  </a:lnTo>
                  <a:lnTo>
                    <a:pt x="1432" y="159"/>
                  </a:lnTo>
                  <a:lnTo>
                    <a:pt x="1339" y="173"/>
                  </a:lnTo>
                  <a:lnTo>
                    <a:pt x="1246" y="192"/>
                  </a:lnTo>
                  <a:lnTo>
                    <a:pt x="1155" y="218"/>
                  </a:lnTo>
                  <a:lnTo>
                    <a:pt x="1067" y="249"/>
                  </a:lnTo>
                  <a:lnTo>
                    <a:pt x="981" y="285"/>
                  </a:lnTo>
                  <a:lnTo>
                    <a:pt x="897" y="325"/>
                  </a:lnTo>
                  <a:lnTo>
                    <a:pt x="815" y="371"/>
                  </a:lnTo>
                  <a:lnTo>
                    <a:pt x="736" y="421"/>
                  </a:lnTo>
                  <a:lnTo>
                    <a:pt x="660" y="477"/>
                  </a:lnTo>
                  <a:lnTo>
                    <a:pt x="588" y="537"/>
                  </a:lnTo>
                  <a:lnTo>
                    <a:pt x="519" y="601"/>
                  </a:lnTo>
                  <a:lnTo>
                    <a:pt x="453" y="670"/>
                  </a:lnTo>
                  <a:lnTo>
                    <a:pt x="391" y="743"/>
                  </a:lnTo>
                  <a:lnTo>
                    <a:pt x="317" y="851"/>
                  </a:lnTo>
                  <a:lnTo>
                    <a:pt x="655" y="787"/>
                  </a:lnTo>
                  <a:lnTo>
                    <a:pt x="684" y="934"/>
                  </a:lnTo>
                  <a:lnTo>
                    <a:pt x="184" y="1029"/>
                  </a:lnTo>
                  <a:lnTo>
                    <a:pt x="160" y="1029"/>
                  </a:lnTo>
                  <a:lnTo>
                    <a:pt x="139" y="1025"/>
                  </a:lnTo>
                  <a:lnTo>
                    <a:pt x="120" y="1016"/>
                  </a:lnTo>
                  <a:lnTo>
                    <a:pt x="105" y="1003"/>
                  </a:lnTo>
                  <a:lnTo>
                    <a:pt x="94" y="988"/>
                  </a:lnTo>
                  <a:lnTo>
                    <a:pt x="88" y="970"/>
                  </a:lnTo>
                  <a:lnTo>
                    <a:pt x="0" y="471"/>
                  </a:lnTo>
                  <a:lnTo>
                    <a:pt x="148" y="440"/>
                  </a:lnTo>
                  <a:lnTo>
                    <a:pt x="206" y="745"/>
                  </a:lnTo>
                  <a:lnTo>
                    <a:pt x="265" y="654"/>
                  </a:lnTo>
                  <a:lnTo>
                    <a:pt x="330" y="578"/>
                  </a:lnTo>
                  <a:lnTo>
                    <a:pt x="399" y="505"/>
                  </a:lnTo>
                  <a:lnTo>
                    <a:pt x="470" y="438"/>
                  </a:lnTo>
                  <a:lnTo>
                    <a:pt x="546" y="375"/>
                  </a:lnTo>
                  <a:lnTo>
                    <a:pt x="624" y="317"/>
                  </a:lnTo>
                  <a:lnTo>
                    <a:pt x="705" y="264"/>
                  </a:lnTo>
                  <a:lnTo>
                    <a:pt x="788" y="214"/>
                  </a:lnTo>
                  <a:lnTo>
                    <a:pt x="873" y="170"/>
                  </a:lnTo>
                  <a:lnTo>
                    <a:pt x="961" y="131"/>
                  </a:lnTo>
                  <a:lnTo>
                    <a:pt x="1051" y="97"/>
                  </a:lnTo>
                  <a:lnTo>
                    <a:pt x="1142" y="67"/>
                  </a:lnTo>
                  <a:lnTo>
                    <a:pt x="1236" y="43"/>
                  </a:lnTo>
                  <a:lnTo>
                    <a:pt x="1331" y="24"/>
                  </a:lnTo>
                  <a:lnTo>
                    <a:pt x="1428" y="11"/>
                  </a:lnTo>
                  <a:lnTo>
                    <a:pt x="1526" y="3"/>
                  </a:lnTo>
                  <a:lnTo>
                    <a:pt x="16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1" name="Rectangle 47">
              <a:extLst>
                <a:ext uri="{FF2B5EF4-FFF2-40B4-BE49-F238E27FC236}">
                  <a16:creationId xmlns:a16="http://schemas.microsoft.com/office/drawing/2014/main" id="{F8290E46-2F26-5125-EB33-E89055EB38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4938" y="2840038"/>
              <a:ext cx="25400" cy="2508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Rectangle 48">
              <a:extLst>
                <a:ext uri="{FF2B5EF4-FFF2-40B4-BE49-F238E27FC236}">
                  <a16:creationId xmlns:a16="http://schemas.microsoft.com/office/drawing/2014/main" id="{A632EFA2-B40C-9945-CC2C-68DA6B1BF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3838" y="2924175"/>
              <a:ext cx="26988" cy="1666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3" name="Rectangle 49">
              <a:extLst>
                <a:ext uri="{FF2B5EF4-FFF2-40B4-BE49-F238E27FC236}">
                  <a16:creationId xmlns:a16="http://schemas.microsoft.com/office/drawing/2014/main" id="{905B2510-BA2F-99C0-1A06-8D9C5BC2E9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4325" y="2882900"/>
              <a:ext cx="26988" cy="2079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4" name="Rectangle 50">
              <a:extLst>
                <a:ext uri="{FF2B5EF4-FFF2-40B4-BE49-F238E27FC236}">
                  <a16:creationId xmlns:a16="http://schemas.microsoft.com/office/drawing/2014/main" id="{4E68909F-6869-D64D-797E-05EC002A7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4813" y="2924175"/>
              <a:ext cx="25400" cy="1666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86" name="Freeform 494">
            <a:extLst>
              <a:ext uri="{FF2B5EF4-FFF2-40B4-BE49-F238E27FC236}">
                <a16:creationId xmlns:a16="http://schemas.microsoft.com/office/drawing/2014/main" id="{DC85F6C1-8837-B180-02FC-402A58543EEA}"/>
              </a:ext>
            </a:extLst>
          </p:cNvPr>
          <p:cNvSpPr>
            <a:spLocks noEditPoints="1"/>
          </p:cNvSpPr>
          <p:nvPr/>
        </p:nvSpPr>
        <p:spPr bwMode="auto">
          <a:xfrm>
            <a:off x="4787118" y="5512270"/>
            <a:ext cx="243945" cy="757844"/>
          </a:xfrm>
          <a:custGeom>
            <a:avLst/>
            <a:gdLst>
              <a:gd name="T0" fmla="*/ 235 w 236"/>
              <a:gd name="T1" fmla="*/ 252 h 320"/>
              <a:gd name="T2" fmla="*/ 215 w 236"/>
              <a:gd name="T3" fmla="*/ 138 h 320"/>
              <a:gd name="T4" fmla="*/ 147 w 236"/>
              <a:gd name="T5" fmla="*/ 46 h 320"/>
              <a:gd name="T6" fmla="*/ 151 w 236"/>
              <a:gd name="T7" fmla="*/ 32 h 320"/>
              <a:gd name="T8" fmla="*/ 119 w 236"/>
              <a:gd name="T9" fmla="*/ 0 h 320"/>
              <a:gd name="T10" fmla="*/ 87 w 236"/>
              <a:gd name="T11" fmla="*/ 32 h 320"/>
              <a:gd name="T12" fmla="*/ 90 w 236"/>
              <a:gd name="T13" fmla="*/ 46 h 320"/>
              <a:gd name="T14" fmla="*/ 23 w 236"/>
              <a:gd name="T15" fmla="*/ 138 h 320"/>
              <a:gd name="T16" fmla="*/ 2 w 236"/>
              <a:gd name="T17" fmla="*/ 252 h 320"/>
              <a:gd name="T18" fmla="*/ 7 w 236"/>
              <a:gd name="T19" fmla="*/ 265 h 320"/>
              <a:gd name="T20" fmla="*/ 77 w 236"/>
              <a:gd name="T21" fmla="*/ 283 h 320"/>
              <a:gd name="T22" fmla="*/ 119 w 236"/>
              <a:gd name="T23" fmla="*/ 320 h 320"/>
              <a:gd name="T24" fmla="*/ 161 w 236"/>
              <a:gd name="T25" fmla="*/ 281 h 320"/>
              <a:gd name="T26" fmla="*/ 229 w 236"/>
              <a:gd name="T27" fmla="*/ 266 h 320"/>
              <a:gd name="T28" fmla="*/ 235 w 236"/>
              <a:gd name="T29" fmla="*/ 261 h 320"/>
              <a:gd name="T30" fmla="*/ 235 w 236"/>
              <a:gd name="T31" fmla="*/ 252 h 320"/>
              <a:gd name="T32" fmla="*/ 108 w 236"/>
              <a:gd name="T33" fmla="*/ 32 h 320"/>
              <a:gd name="T34" fmla="*/ 119 w 236"/>
              <a:gd name="T35" fmla="*/ 21 h 320"/>
              <a:gd name="T36" fmla="*/ 129 w 236"/>
              <a:gd name="T37" fmla="*/ 32 h 320"/>
              <a:gd name="T38" fmla="*/ 119 w 236"/>
              <a:gd name="T39" fmla="*/ 42 h 320"/>
              <a:gd name="T40" fmla="*/ 108 w 236"/>
              <a:gd name="T41" fmla="*/ 32 h 320"/>
              <a:gd name="T42" fmla="*/ 119 w 236"/>
              <a:gd name="T43" fmla="*/ 298 h 320"/>
              <a:gd name="T44" fmla="*/ 99 w 236"/>
              <a:gd name="T45" fmla="*/ 284 h 320"/>
              <a:gd name="T46" fmla="*/ 112 w 236"/>
              <a:gd name="T47" fmla="*/ 285 h 320"/>
              <a:gd name="T48" fmla="*/ 139 w 236"/>
              <a:gd name="T49" fmla="*/ 283 h 320"/>
              <a:gd name="T50" fmla="*/ 119 w 236"/>
              <a:gd name="T51" fmla="*/ 298 h 320"/>
              <a:gd name="T52" fmla="*/ 25 w 236"/>
              <a:gd name="T53" fmla="*/ 249 h 320"/>
              <a:gd name="T54" fmla="*/ 44 w 236"/>
              <a:gd name="T55" fmla="*/ 138 h 320"/>
              <a:gd name="T56" fmla="*/ 119 w 236"/>
              <a:gd name="T57" fmla="*/ 64 h 320"/>
              <a:gd name="T58" fmla="*/ 193 w 236"/>
              <a:gd name="T59" fmla="*/ 138 h 320"/>
              <a:gd name="T60" fmla="*/ 212 w 236"/>
              <a:gd name="T61" fmla="*/ 249 h 320"/>
              <a:gd name="T62" fmla="*/ 25 w 236"/>
              <a:gd name="T63" fmla="*/ 249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36" h="320">
                <a:moveTo>
                  <a:pt x="235" y="252"/>
                </a:moveTo>
                <a:cubicBezTo>
                  <a:pt x="235" y="252"/>
                  <a:pt x="215" y="190"/>
                  <a:pt x="215" y="138"/>
                </a:cubicBezTo>
                <a:cubicBezTo>
                  <a:pt x="215" y="93"/>
                  <a:pt x="187" y="57"/>
                  <a:pt x="147" y="46"/>
                </a:cubicBezTo>
                <a:cubicBezTo>
                  <a:pt x="149" y="42"/>
                  <a:pt x="151" y="37"/>
                  <a:pt x="151" y="32"/>
                </a:cubicBezTo>
                <a:cubicBezTo>
                  <a:pt x="151" y="14"/>
                  <a:pt x="136" y="0"/>
                  <a:pt x="119" y="0"/>
                </a:cubicBezTo>
                <a:cubicBezTo>
                  <a:pt x="101" y="0"/>
                  <a:pt x="87" y="14"/>
                  <a:pt x="87" y="32"/>
                </a:cubicBezTo>
                <a:cubicBezTo>
                  <a:pt x="87" y="37"/>
                  <a:pt x="88" y="42"/>
                  <a:pt x="90" y="46"/>
                </a:cubicBezTo>
                <a:cubicBezTo>
                  <a:pt x="50" y="57"/>
                  <a:pt x="23" y="93"/>
                  <a:pt x="23" y="138"/>
                </a:cubicBezTo>
                <a:cubicBezTo>
                  <a:pt x="23" y="190"/>
                  <a:pt x="2" y="252"/>
                  <a:pt x="2" y="252"/>
                </a:cubicBezTo>
                <a:cubicBezTo>
                  <a:pt x="0" y="257"/>
                  <a:pt x="2" y="263"/>
                  <a:pt x="7" y="265"/>
                </a:cubicBezTo>
                <a:cubicBezTo>
                  <a:pt x="9" y="266"/>
                  <a:pt x="34" y="278"/>
                  <a:pt x="77" y="283"/>
                </a:cubicBezTo>
                <a:cubicBezTo>
                  <a:pt x="79" y="303"/>
                  <a:pt x="97" y="320"/>
                  <a:pt x="119" y="320"/>
                </a:cubicBezTo>
                <a:cubicBezTo>
                  <a:pt x="141" y="320"/>
                  <a:pt x="159" y="303"/>
                  <a:pt x="161" y="281"/>
                </a:cubicBezTo>
                <a:cubicBezTo>
                  <a:pt x="182" y="278"/>
                  <a:pt x="204" y="273"/>
                  <a:pt x="229" y="266"/>
                </a:cubicBezTo>
                <a:cubicBezTo>
                  <a:pt x="231" y="265"/>
                  <a:pt x="234" y="263"/>
                  <a:pt x="235" y="261"/>
                </a:cubicBezTo>
                <a:cubicBezTo>
                  <a:pt x="236" y="258"/>
                  <a:pt x="236" y="255"/>
                  <a:pt x="235" y="252"/>
                </a:cubicBezTo>
                <a:close/>
                <a:moveTo>
                  <a:pt x="108" y="32"/>
                </a:moveTo>
                <a:cubicBezTo>
                  <a:pt x="108" y="26"/>
                  <a:pt x="113" y="21"/>
                  <a:pt x="119" y="21"/>
                </a:cubicBezTo>
                <a:cubicBezTo>
                  <a:pt x="125" y="21"/>
                  <a:pt x="129" y="26"/>
                  <a:pt x="129" y="32"/>
                </a:cubicBezTo>
                <a:cubicBezTo>
                  <a:pt x="129" y="38"/>
                  <a:pt x="125" y="42"/>
                  <a:pt x="119" y="42"/>
                </a:cubicBezTo>
                <a:cubicBezTo>
                  <a:pt x="113" y="42"/>
                  <a:pt x="108" y="38"/>
                  <a:pt x="108" y="32"/>
                </a:cubicBezTo>
                <a:close/>
                <a:moveTo>
                  <a:pt x="119" y="298"/>
                </a:moveTo>
                <a:cubicBezTo>
                  <a:pt x="109" y="298"/>
                  <a:pt x="102" y="292"/>
                  <a:pt x="99" y="284"/>
                </a:cubicBezTo>
                <a:cubicBezTo>
                  <a:pt x="103" y="284"/>
                  <a:pt x="107" y="285"/>
                  <a:pt x="112" y="285"/>
                </a:cubicBezTo>
                <a:cubicBezTo>
                  <a:pt x="120" y="285"/>
                  <a:pt x="129" y="284"/>
                  <a:pt x="139" y="283"/>
                </a:cubicBezTo>
                <a:cubicBezTo>
                  <a:pt x="136" y="292"/>
                  <a:pt x="128" y="298"/>
                  <a:pt x="119" y="298"/>
                </a:cubicBezTo>
                <a:close/>
                <a:moveTo>
                  <a:pt x="25" y="249"/>
                </a:moveTo>
                <a:cubicBezTo>
                  <a:pt x="31" y="229"/>
                  <a:pt x="44" y="182"/>
                  <a:pt x="44" y="138"/>
                </a:cubicBezTo>
                <a:cubicBezTo>
                  <a:pt x="44" y="94"/>
                  <a:pt x="75" y="64"/>
                  <a:pt x="119" y="64"/>
                </a:cubicBezTo>
                <a:cubicBezTo>
                  <a:pt x="163" y="64"/>
                  <a:pt x="193" y="94"/>
                  <a:pt x="193" y="138"/>
                </a:cubicBezTo>
                <a:cubicBezTo>
                  <a:pt x="193" y="181"/>
                  <a:pt x="206" y="228"/>
                  <a:pt x="212" y="249"/>
                </a:cubicBezTo>
                <a:cubicBezTo>
                  <a:pt x="116" y="276"/>
                  <a:pt x="48" y="258"/>
                  <a:pt x="25" y="24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8293" tIns="29146" rIns="58293" bIns="2914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8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D0506DD-AA09-D339-CEE3-8AE0961900F2}"/>
              </a:ext>
            </a:extLst>
          </p:cNvPr>
          <p:cNvGrpSpPr/>
          <p:nvPr userDrawn="1"/>
        </p:nvGrpSpPr>
        <p:grpSpPr>
          <a:xfrm>
            <a:off x="5350522" y="2360048"/>
            <a:ext cx="393162" cy="904529"/>
            <a:chOff x="9085263" y="2676525"/>
            <a:chExt cx="579437" cy="579438"/>
          </a:xfrm>
          <a:solidFill>
            <a:schemeClr val="tx1"/>
          </a:solidFill>
        </p:grpSpPr>
        <p:sp>
          <p:nvSpPr>
            <p:cNvPr id="34" name="Freeform 98">
              <a:extLst>
                <a:ext uri="{FF2B5EF4-FFF2-40B4-BE49-F238E27FC236}">
                  <a16:creationId xmlns:a16="http://schemas.microsoft.com/office/drawing/2014/main" id="{CE1EECEB-A506-E21F-87EC-23E56BF81B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85263" y="2676525"/>
              <a:ext cx="579437" cy="579438"/>
            </a:xfrm>
            <a:custGeom>
              <a:avLst/>
              <a:gdLst>
                <a:gd name="T0" fmla="*/ 199 w 3650"/>
                <a:gd name="T1" fmla="*/ 3163 h 3649"/>
                <a:gd name="T2" fmla="*/ 212 w 3650"/>
                <a:gd name="T3" fmla="*/ 3337 h 3649"/>
                <a:gd name="T4" fmla="*/ 345 w 3650"/>
                <a:gd name="T5" fmla="*/ 3450 h 3649"/>
                <a:gd name="T6" fmla="*/ 518 w 3650"/>
                <a:gd name="T7" fmla="*/ 3437 h 3649"/>
                <a:gd name="T8" fmla="*/ 941 w 3650"/>
                <a:gd name="T9" fmla="*/ 2387 h 3649"/>
                <a:gd name="T10" fmla="*/ 2326 w 3650"/>
                <a:gd name="T11" fmla="*/ 187 h 3649"/>
                <a:gd name="T12" fmla="*/ 1968 w 3650"/>
                <a:gd name="T13" fmla="*/ 245 h 3649"/>
                <a:gd name="T14" fmla="*/ 1639 w 3650"/>
                <a:gd name="T15" fmla="*/ 418 h 3649"/>
                <a:gd name="T16" fmla="*/ 1369 w 3650"/>
                <a:gd name="T17" fmla="*/ 710 h 3649"/>
                <a:gd name="T18" fmla="*/ 1216 w 3650"/>
                <a:gd name="T19" fmla="*/ 1080 h 3649"/>
                <a:gd name="T20" fmla="*/ 1201 w 3650"/>
                <a:gd name="T21" fmla="*/ 1487 h 3649"/>
                <a:gd name="T22" fmla="*/ 1327 w 3650"/>
                <a:gd name="T23" fmla="*/ 1867 h 3649"/>
                <a:gd name="T24" fmla="*/ 1582 w 3650"/>
                <a:gd name="T25" fmla="*/ 2181 h 3649"/>
                <a:gd name="T26" fmla="*/ 1916 w 3650"/>
                <a:gd name="T27" fmla="*/ 2383 h 3649"/>
                <a:gd name="T28" fmla="*/ 2288 w 3650"/>
                <a:gd name="T29" fmla="*/ 2458 h 3649"/>
                <a:gd name="T30" fmla="*/ 2663 w 3650"/>
                <a:gd name="T31" fmla="*/ 2408 h 3649"/>
                <a:gd name="T32" fmla="*/ 3007 w 3650"/>
                <a:gd name="T33" fmla="*/ 2232 h 3649"/>
                <a:gd name="T34" fmla="*/ 3283 w 3650"/>
                <a:gd name="T35" fmla="*/ 1936 h 3649"/>
                <a:gd name="T36" fmla="*/ 3437 w 3650"/>
                <a:gd name="T37" fmla="*/ 1566 h 3649"/>
                <a:gd name="T38" fmla="*/ 3451 w 3650"/>
                <a:gd name="T39" fmla="*/ 1159 h 3649"/>
                <a:gd name="T40" fmla="*/ 3324 w 3650"/>
                <a:gd name="T41" fmla="*/ 779 h 3649"/>
                <a:gd name="T42" fmla="*/ 3073 w 3650"/>
                <a:gd name="T43" fmla="*/ 467 h 3649"/>
                <a:gd name="T44" fmla="*/ 2754 w 3650"/>
                <a:gd name="T45" fmla="*/ 270 h 3649"/>
                <a:gd name="T46" fmla="*/ 2399 w 3650"/>
                <a:gd name="T47" fmla="*/ 189 h 3649"/>
                <a:gd name="T48" fmla="*/ 2579 w 3650"/>
                <a:gd name="T49" fmla="*/ 23 h 3649"/>
                <a:gd name="T50" fmla="*/ 2980 w 3650"/>
                <a:gd name="T51" fmla="*/ 172 h 3649"/>
                <a:gd name="T52" fmla="*/ 3323 w 3650"/>
                <a:gd name="T53" fmla="*/ 451 h 3649"/>
                <a:gd name="T54" fmla="*/ 3549 w 3650"/>
                <a:gd name="T55" fmla="*/ 816 h 3649"/>
                <a:gd name="T56" fmla="*/ 3647 w 3650"/>
                <a:gd name="T57" fmla="*/ 1236 h 3649"/>
                <a:gd name="T58" fmla="*/ 3605 w 3650"/>
                <a:gd name="T59" fmla="*/ 1667 h 3649"/>
                <a:gd name="T60" fmla="*/ 3429 w 3650"/>
                <a:gd name="T61" fmla="*/ 2057 h 3649"/>
                <a:gd name="T62" fmla="*/ 3127 w 3650"/>
                <a:gd name="T63" fmla="*/ 2378 h 3649"/>
                <a:gd name="T64" fmla="*/ 2744 w 3650"/>
                <a:gd name="T65" fmla="*/ 2579 h 3649"/>
                <a:gd name="T66" fmla="*/ 2326 w 3650"/>
                <a:gd name="T67" fmla="*/ 2647 h 3649"/>
                <a:gd name="T68" fmla="*/ 1909 w 3650"/>
                <a:gd name="T69" fmla="*/ 2579 h 3649"/>
                <a:gd name="T70" fmla="*/ 1527 w 3650"/>
                <a:gd name="T71" fmla="*/ 2379 h 3649"/>
                <a:gd name="T72" fmla="*/ 1482 w 3650"/>
                <a:gd name="T73" fmla="*/ 2672 h 3649"/>
                <a:gd name="T74" fmla="*/ 1473 w 3650"/>
                <a:gd name="T75" fmla="*/ 2760 h 3649"/>
                <a:gd name="T76" fmla="*/ 595 w 3650"/>
                <a:gd name="T77" fmla="*/ 3608 h 3649"/>
                <a:gd name="T78" fmla="*/ 368 w 3650"/>
                <a:gd name="T79" fmla="*/ 3647 h 3649"/>
                <a:gd name="T80" fmla="*/ 157 w 3650"/>
                <a:gd name="T81" fmla="*/ 3558 h 3649"/>
                <a:gd name="T82" fmla="*/ 23 w 3650"/>
                <a:gd name="T83" fmla="*/ 3371 h 3649"/>
                <a:gd name="T84" fmla="*/ 10 w 3650"/>
                <a:gd name="T85" fmla="*/ 3141 h 3649"/>
                <a:gd name="T86" fmla="*/ 122 w 3650"/>
                <a:gd name="T87" fmla="*/ 2940 h 3649"/>
                <a:gd name="T88" fmla="*/ 941 w 3650"/>
                <a:gd name="T89" fmla="*/ 2160 h 3649"/>
                <a:gd name="T90" fmla="*/ 1168 w 3650"/>
                <a:gd name="T91" fmla="*/ 2348 h 3649"/>
                <a:gd name="T92" fmla="*/ 1136 w 3650"/>
                <a:gd name="T93" fmla="*/ 1905 h 3649"/>
                <a:gd name="T94" fmla="*/ 1013 w 3650"/>
                <a:gd name="T95" fmla="*/ 1497 h 3649"/>
                <a:gd name="T96" fmla="*/ 1028 w 3650"/>
                <a:gd name="T97" fmla="*/ 1063 h 3649"/>
                <a:gd name="T98" fmla="*/ 1178 w 3650"/>
                <a:gd name="T99" fmla="*/ 662 h 3649"/>
                <a:gd name="T100" fmla="*/ 1456 w 3650"/>
                <a:gd name="T101" fmla="*/ 325 h 3649"/>
                <a:gd name="T102" fmla="*/ 1827 w 3650"/>
                <a:gd name="T103" fmla="*/ 96 h 3649"/>
                <a:gd name="T104" fmla="*/ 2241 w 3650"/>
                <a:gd name="T105" fmla="*/ 2 h 3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50" h="3649">
                  <a:moveTo>
                    <a:pt x="675" y="2654"/>
                  </a:moveTo>
                  <a:lnTo>
                    <a:pt x="254" y="3073"/>
                  </a:lnTo>
                  <a:lnTo>
                    <a:pt x="231" y="3100"/>
                  </a:lnTo>
                  <a:lnTo>
                    <a:pt x="212" y="3131"/>
                  </a:lnTo>
                  <a:lnTo>
                    <a:pt x="199" y="3163"/>
                  </a:lnTo>
                  <a:lnTo>
                    <a:pt x="190" y="3198"/>
                  </a:lnTo>
                  <a:lnTo>
                    <a:pt x="188" y="3234"/>
                  </a:lnTo>
                  <a:lnTo>
                    <a:pt x="190" y="3270"/>
                  </a:lnTo>
                  <a:lnTo>
                    <a:pt x="199" y="3304"/>
                  </a:lnTo>
                  <a:lnTo>
                    <a:pt x="212" y="3337"/>
                  </a:lnTo>
                  <a:lnTo>
                    <a:pt x="231" y="3367"/>
                  </a:lnTo>
                  <a:lnTo>
                    <a:pt x="254" y="3395"/>
                  </a:lnTo>
                  <a:lnTo>
                    <a:pt x="282" y="3418"/>
                  </a:lnTo>
                  <a:lnTo>
                    <a:pt x="312" y="3437"/>
                  </a:lnTo>
                  <a:lnTo>
                    <a:pt x="345" y="3450"/>
                  </a:lnTo>
                  <a:lnTo>
                    <a:pt x="379" y="3459"/>
                  </a:lnTo>
                  <a:lnTo>
                    <a:pt x="415" y="3461"/>
                  </a:lnTo>
                  <a:lnTo>
                    <a:pt x="451" y="3459"/>
                  </a:lnTo>
                  <a:lnTo>
                    <a:pt x="486" y="3450"/>
                  </a:lnTo>
                  <a:lnTo>
                    <a:pt x="518" y="3437"/>
                  </a:lnTo>
                  <a:lnTo>
                    <a:pt x="549" y="3418"/>
                  </a:lnTo>
                  <a:lnTo>
                    <a:pt x="576" y="3395"/>
                  </a:lnTo>
                  <a:lnTo>
                    <a:pt x="995" y="2974"/>
                  </a:lnTo>
                  <a:lnTo>
                    <a:pt x="675" y="2654"/>
                  </a:lnTo>
                  <a:close/>
                  <a:moveTo>
                    <a:pt x="941" y="2387"/>
                  </a:moveTo>
                  <a:lnTo>
                    <a:pt x="807" y="2521"/>
                  </a:lnTo>
                  <a:lnTo>
                    <a:pt x="1128" y="2842"/>
                  </a:lnTo>
                  <a:lnTo>
                    <a:pt x="1262" y="2708"/>
                  </a:lnTo>
                  <a:lnTo>
                    <a:pt x="941" y="2387"/>
                  </a:lnTo>
                  <a:close/>
                  <a:moveTo>
                    <a:pt x="2326" y="187"/>
                  </a:moveTo>
                  <a:lnTo>
                    <a:pt x="2253" y="189"/>
                  </a:lnTo>
                  <a:lnTo>
                    <a:pt x="2181" y="197"/>
                  </a:lnTo>
                  <a:lnTo>
                    <a:pt x="2109" y="208"/>
                  </a:lnTo>
                  <a:lnTo>
                    <a:pt x="2037" y="225"/>
                  </a:lnTo>
                  <a:lnTo>
                    <a:pt x="1968" y="245"/>
                  </a:lnTo>
                  <a:lnTo>
                    <a:pt x="1898" y="270"/>
                  </a:lnTo>
                  <a:lnTo>
                    <a:pt x="1831" y="301"/>
                  </a:lnTo>
                  <a:lnTo>
                    <a:pt x="1764" y="335"/>
                  </a:lnTo>
                  <a:lnTo>
                    <a:pt x="1701" y="374"/>
                  </a:lnTo>
                  <a:lnTo>
                    <a:pt x="1639" y="418"/>
                  </a:lnTo>
                  <a:lnTo>
                    <a:pt x="1579" y="467"/>
                  </a:lnTo>
                  <a:lnTo>
                    <a:pt x="1523" y="520"/>
                  </a:lnTo>
                  <a:lnTo>
                    <a:pt x="1467" y="580"/>
                  </a:lnTo>
                  <a:lnTo>
                    <a:pt x="1415" y="644"/>
                  </a:lnTo>
                  <a:lnTo>
                    <a:pt x="1369" y="710"/>
                  </a:lnTo>
                  <a:lnTo>
                    <a:pt x="1327" y="779"/>
                  </a:lnTo>
                  <a:lnTo>
                    <a:pt x="1292" y="851"/>
                  </a:lnTo>
                  <a:lnTo>
                    <a:pt x="1261" y="926"/>
                  </a:lnTo>
                  <a:lnTo>
                    <a:pt x="1235" y="1002"/>
                  </a:lnTo>
                  <a:lnTo>
                    <a:pt x="1216" y="1080"/>
                  </a:lnTo>
                  <a:lnTo>
                    <a:pt x="1201" y="1159"/>
                  </a:lnTo>
                  <a:lnTo>
                    <a:pt x="1192" y="1241"/>
                  </a:lnTo>
                  <a:lnTo>
                    <a:pt x="1190" y="1323"/>
                  </a:lnTo>
                  <a:lnTo>
                    <a:pt x="1192" y="1405"/>
                  </a:lnTo>
                  <a:lnTo>
                    <a:pt x="1201" y="1487"/>
                  </a:lnTo>
                  <a:lnTo>
                    <a:pt x="1216" y="1566"/>
                  </a:lnTo>
                  <a:lnTo>
                    <a:pt x="1235" y="1645"/>
                  </a:lnTo>
                  <a:lnTo>
                    <a:pt x="1261" y="1721"/>
                  </a:lnTo>
                  <a:lnTo>
                    <a:pt x="1292" y="1795"/>
                  </a:lnTo>
                  <a:lnTo>
                    <a:pt x="1327" y="1867"/>
                  </a:lnTo>
                  <a:lnTo>
                    <a:pt x="1369" y="1936"/>
                  </a:lnTo>
                  <a:lnTo>
                    <a:pt x="1415" y="2003"/>
                  </a:lnTo>
                  <a:lnTo>
                    <a:pt x="1467" y="2066"/>
                  </a:lnTo>
                  <a:lnTo>
                    <a:pt x="1523" y="2126"/>
                  </a:lnTo>
                  <a:lnTo>
                    <a:pt x="1582" y="2181"/>
                  </a:lnTo>
                  <a:lnTo>
                    <a:pt x="1644" y="2232"/>
                  </a:lnTo>
                  <a:lnTo>
                    <a:pt x="1709" y="2277"/>
                  </a:lnTo>
                  <a:lnTo>
                    <a:pt x="1776" y="2317"/>
                  </a:lnTo>
                  <a:lnTo>
                    <a:pt x="1845" y="2353"/>
                  </a:lnTo>
                  <a:lnTo>
                    <a:pt x="1916" y="2383"/>
                  </a:lnTo>
                  <a:lnTo>
                    <a:pt x="1989" y="2408"/>
                  </a:lnTo>
                  <a:lnTo>
                    <a:pt x="2062" y="2428"/>
                  </a:lnTo>
                  <a:lnTo>
                    <a:pt x="2137" y="2443"/>
                  </a:lnTo>
                  <a:lnTo>
                    <a:pt x="2212" y="2453"/>
                  </a:lnTo>
                  <a:lnTo>
                    <a:pt x="2288" y="2458"/>
                  </a:lnTo>
                  <a:lnTo>
                    <a:pt x="2364" y="2458"/>
                  </a:lnTo>
                  <a:lnTo>
                    <a:pt x="2440" y="2453"/>
                  </a:lnTo>
                  <a:lnTo>
                    <a:pt x="2515" y="2443"/>
                  </a:lnTo>
                  <a:lnTo>
                    <a:pt x="2589" y="2428"/>
                  </a:lnTo>
                  <a:lnTo>
                    <a:pt x="2663" y="2408"/>
                  </a:lnTo>
                  <a:lnTo>
                    <a:pt x="2735" y="2383"/>
                  </a:lnTo>
                  <a:lnTo>
                    <a:pt x="2807" y="2353"/>
                  </a:lnTo>
                  <a:lnTo>
                    <a:pt x="2876" y="2317"/>
                  </a:lnTo>
                  <a:lnTo>
                    <a:pt x="2943" y="2277"/>
                  </a:lnTo>
                  <a:lnTo>
                    <a:pt x="3007" y="2232"/>
                  </a:lnTo>
                  <a:lnTo>
                    <a:pt x="3070" y="2181"/>
                  </a:lnTo>
                  <a:lnTo>
                    <a:pt x="3129" y="2126"/>
                  </a:lnTo>
                  <a:lnTo>
                    <a:pt x="3185" y="2066"/>
                  </a:lnTo>
                  <a:lnTo>
                    <a:pt x="3236" y="2003"/>
                  </a:lnTo>
                  <a:lnTo>
                    <a:pt x="3283" y="1936"/>
                  </a:lnTo>
                  <a:lnTo>
                    <a:pt x="3324" y="1867"/>
                  </a:lnTo>
                  <a:lnTo>
                    <a:pt x="3360" y="1795"/>
                  </a:lnTo>
                  <a:lnTo>
                    <a:pt x="3391" y="1721"/>
                  </a:lnTo>
                  <a:lnTo>
                    <a:pt x="3417" y="1645"/>
                  </a:lnTo>
                  <a:lnTo>
                    <a:pt x="3437" y="1566"/>
                  </a:lnTo>
                  <a:lnTo>
                    <a:pt x="3451" y="1487"/>
                  </a:lnTo>
                  <a:lnTo>
                    <a:pt x="3460" y="1405"/>
                  </a:lnTo>
                  <a:lnTo>
                    <a:pt x="3462" y="1323"/>
                  </a:lnTo>
                  <a:lnTo>
                    <a:pt x="3460" y="1241"/>
                  </a:lnTo>
                  <a:lnTo>
                    <a:pt x="3451" y="1159"/>
                  </a:lnTo>
                  <a:lnTo>
                    <a:pt x="3437" y="1080"/>
                  </a:lnTo>
                  <a:lnTo>
                    <a:pt x="3417" y="1002"/>
                  </a:lnTo>
                  <a:lnTo>
                    <a:pt x="3391" y="926"/>
                  </a:lnTo>
                  <a:lnTo>
                    <a:pt x="3360" y="851"/>
                  </a:lnTo>
                  <a:lnTo>
                    <a:pt x="3324" y="779"/>
                  </a:lnTo>
                  <a:lnTo>
                    <a:pt x="3283" y="710"/>
                  </a:lnTo>
                  <a:lnTo>
                    <a:pt x="3236" y="644"/>
                  </a:lnTo>
                  <a:lnTo>
                    <a:pt x="3185" y="580"/>
                  </a:lnTo>
                  <a:lnTo>
                    <a:pt x="3129" y="520"/>
                  </a:lnTo>
                  <a:lnTo>
                    <a:pt x="3073" y="467"/>
                  </a:lnTo>
                  <a:lnTo>
                    <a:pt x="3013" y="418"/>
                  </a:lnTo>
                  <a:lnTo>
                    <a:pt x="2951" y="374"/>
                  </a:lnTo>
                  <a:lnTo>
                    <a:pt x="2887" y="335"/>
                  </a:lnTo>
                  <a:lnTo>
                    <a:pt x="2822" y="300"/>
                  </a:lnTo>
                  <a:lnTo>
                    <a:pt x="2754" y="270"/>
                  </a:lnTo>
                  <a:lnTo>
                    <a:pt x="2684" y="245"/>
                  </a:lnTo>
                  <a:lnTo>
                    <a:pt x="2615" y="225"/>
                  </a:lnTo>
                  <a:lnTo>
                    <a:pt x="2543" y="208"/>
                  </a:lnTo>
                  <a:lnTo>
                    <a:pt x="2471" y="197"/>
                  </a:lnTo>
                  <a:lnTo>
                    <a:pt x="2399" y="189"/>
                  </a:lnTo>
                  <a:lnTo>
                    <a:pt x="2326" y="187"/>
                  </a:lnTo>
                  <a:close/>
                  <a:moveTo>
                    <a:pt x="2326" y="0"/>
                  </a:moveTo>
                  <a:lnTo>
                    <a:pt x="2411" y="2"/>
                  </a:lnTo>
                  <a:lnTo>
                    <a:pt x="2495" y="10"/>
                  </a:lnTo>
                  <a:lnTo>
                    <a:pt x="2579" y="23"/>
                  </a:lnTo>
                  <a:lnTo>
                    <a:pt x="2662" y="42"/>
                  </a:lnTo>
                  <a:lnTo>
                    <a:pt x="2744" y="66"/>
                  </a:lnTo>
                  <a:lnTo>
                    <a:pt x="2825" y="96"/>
                  </a:lnTo>
                  <a:lnTo>
                    <a:pt x="2903" y="132"/>
                  </a:lnTo>
                  <a:lnTo>
                    <a:pt x="2980" y="172"/>
                  </a:lnTo>
                  <a:lnTo>
                    <a:pt x="3055" y="217"/>
                  </a:lnTo>
                  <a:lnTo>
                    <a:pt x="3127" y="269"/>
                  </a:lnTo>
                  <a:lnTo>
                    <a:pt x="3197" y="325"/>
                  </a:lnTo>
                  <a:lnTo>
                    <a:pt x="3262" y="387"/>
                  </a:lnTo>
                  <a:lnTo>
                    <a:pt x="3323" y="451"/>
                  </a:lnTo>
                  <a:lnTo>
                    <a:pt x="3378" y="519"/>
                  </a:lnTo>
                  <a:lnTo>
                    <a:pt x="3429" y="589"/>
                  </a:lnTo>
                  <a:lnTo>
                    <a:pt x="3474" y="662"/>
                  </a:lnTo>
                  <a:lnTo>
                    <a:pt x="3514" y="738"/>
                  </a:lnTo>
                  <a:lnTo>
                    <a:pt x="3549" y="816"/>
                  </a:lnTo>
                  <a:lnTo>
                    <a:pt x="3580" y="896"/>
                  </a:lnTo>
                  <a:lnTo>
                    <a:pt x="3605" y="979"/>
                  </a:lnTo>
                  <a:lnTo>
                    <a:pt x="3625" y="1063"/>
                  </a:lnTo>
                  <a:lnTo>
                    <a:pt x="3639" y="1148"/>
                  </a:lnTo>
                  <a:lnTo>
                    <a:pt x="3647" y="1236"/>
                  </a:lnTo>
                  <a:lnTo>
                    <a:pt x="3650" y="1323"/>
                  </a:lnTo>
                  <a:lnTo>
                    <a:pt x="3647" y="1411"/>
                  </a:lnTo>
                  <a:lnTo>
                    <a:pt x="3639" y="1498"/>
                  </a:lnTo>
                  <a:lnTo>
                    <a:pt x="3625" y="1583"/>
                  </a:lnTo>
                  <a:lnTo>
                    <a:pt x="3605" y="1667"/>
                  </a:lnTo>
                  <a:lnTo>
                    <a:pt x="3580" y="1750"/>
                  </a:lnTo>
                  <a:lnTo>
                    <a:pt x="3549" y="1830"/>
                  </a:lnTo>
                  <a:lnTo>
                    <a:pt x="3514" y="1908"/>
                  </a:lnTo>
                  <a:lnTo>
                    <a:pt x="3474" y="1984"/>
                  </a:lnTo>
                  <a:lnTo>
                    <a:pt x="3429" y="2057"/>
                  </a:lnTo>
                  <a:lnTo>
                    <a:pt x="3378" y="2128"/>
                  </a:lnTo>
                  <a:lnTo>
                    <a:pt x="3323" y="2196"/>
                  </a:lnTo>
                  <a:lnTo>
                    <a:pt x="3262" y="2260"/>
                  </a:lnTo>
                  <a:lnTo>
                    <a:pt x="3197" y="2321"/>
                  </a:lnTo>
                  <a:lnTo>
                    <a:pt x="3127" y="2378"/>
                  </a:lnTo>
                  <a:lnTo>
                    <a:pt x="3055" y="2429"/>
                  </a:lnTo>
                  <a:lnTo>
                    <a:pt x="2980" y="2474"/>
                  </a:lnTo>
                  <a:lnTo>
                    <a:pt x="2903" y="2514"/>
                  </a:lnTo>
                  <a:lnTo>
                    <a:pt x="2825" y="2550"/>
                  </a:lnTo>
                  <a:lnTo>
                    <a:pt x="2744" y="2579"/>
                  </a:lnTo>
                  <a:lnTo>
                    <a:pt x="2662" y="2604"/>
                  </a:lnTo>
                  <a:lnTo>
                    <a:pt x="2579" y="2623"/>
                  </a:lnTo>
                  <a:lnTo>
                    <a:pt x="2495" y="2636"/>
                  </a:lnTo>
                  <a:lnTo>
                    <a:pt x="2411" y="2644"/>
                  </a:lnTo>
                  <a:lnTo>
                    <a:pt x="2326" y="2647"/>
                  </a:lnTo>
                  <a:lnTo>
                    <a:pt x="2242" y="2644"/>
                  </a:lnTo>
                  <a:lnTo>
                    <a:pt x="2158" y="2636"/>
                  </a:lnTo>
                  <a:lnTo>
                    <a:pt x="2074" y="2623"/>
                  </a:lnTo>
                  <a:lnTo>
                    <a:pt x="1991" y="2604"/>
                  </a:lnTo>
                  <a:lnTo>
                    <a:pt x="1909" y="2579"/>
                  </a:lnTo>
                  <a:lnTo>
                    <a:pt x="1829" y="2551"/>
                  </a:lnTo>
                  <a:lnTo>
                    <a:pt x="1751" y="2515"/>
                  </a:lnTo>
                  <a:lnTo>
                    <a:pt x="1673" y="2475"/>
                  </a:lnTo>
                  <a:lnTo>
                    <a:pt x="1599" y="2430"/>
                  </a:lnTo>
                  <a:lnTo>
                    <a:pt x="1527" y="2379"/>
                  </a:lnTo>
                  <a:lnTo>
                    <a:pt x="1459" y="2323"/>
                  </a:lnTo>
                  <a:lnTo>
                    <a:pt x="1301" y="2481"/>
                  </a:lnTo>
                  <a:lnTo>
                    <a:pt x="1461" y="2641"/>
                  </a:lnTo>
                  <a:lnTo>
                    <a:pt x="1473" y="2656"/>
                  </a:lnTo>
                  <a:lnTo>
                    <a:pt x="1482" y="2672"/>
                  </a:lnTo>
                  <a:lnTo>
                    <a:pt x="1488" y="2690"/>
                  </a:lnTo>
                  <a:lnTo>
                    <a:pt x="1489" y="2708"/>
                  </a:lnTo>
                  <a:lnTo>
                    <a:pt x="1488" y="2727"/>
                  </a:lnTo>
                  <a:lnTo>
                    <a:pt x="1482" y="2744"/>
                  </a:lnTo>
                  <a:lnTo>
                    <a:pt x="1473" y="2760"/>
                  </a:lnTo>
                  <a:lnTo>
                    <a:pt x="1461" y="2774"/>
                  </a:lnTo>
                  <a:lnTo>
                    <a:pt x="709" y="3527"/>
                  </a:lnTo>
                  <a:lnTo>
                    <a:pt x="674" y="3558"/>
                  </a:lnTo>
                  <a:lnTo>
                    <a:pt x="636" y="3586"/>
                  </a:lnTo>
                  <a:lnTo>
                    <a:pt x="595" y="3608"/>
                  </a:lnTo>
                  <a:lnTo>
                    <a:pt x="552" y="3626"/>
                  </a:lnTo>
                  <a:lnTo>
                    <a:pt x="508" y="3639"/>
                  </a:lnTo>
                  <a:lnTo>
                    <a:pt x="462" y="3647"/>
                  </a:lnTo>
                  <a:lnTo>
                    <a:pt x="415" y="3649"/>
                  </a:lnTo>
                  <a:lnTo>
                    <a:pt x="368" y="3647"/>
                  </a:lnTo>
                  <a:lnTo>
                    <a:pt x="322" y="3639"/>
                  </a:lnTo>
                  <a:lnTo>
                    <a:pt x="278" y="3626"/>
                  </a:lnTo>
                  <a:lnTo>
                    <a:pt x="236" y="3608"/>
                  </a:lnTo>
                  <a:lnTo>
                    <a:pt x="195" y="3586"/>
                  </a:lnTo>
                  <a:lnTo>
                    <a:pt x="157" y="3558"/>
                  </a:lnTo>
                  <a:lnTo>
                    <a:pt x="122" y="3527"/>
                  </a:lnTo>
                  <a:lnTo>
                    <a:pt x="91" y="3492"/>
                  </a:lnTo>
                  <a:lnTo>
                    <a:pt x="63" y="3454"/>
                  </a:lnTo>
                  <a:lnTo>
                    <a:pt x="41" y="3413"/>
                  </a:lnTo>
                  <a:lnTo>
                    <a:pt x="23" y="3371"/>
                  </a:lnTo>
                  <a:lnTo>
                    <a:pt x="10" y="3327"/>
                  </a:lnTo>
                  <a:lnTo>
                    <a:pt x="2" y="3281"/>
                  </a:lnTo>
                  <a:lnTo>
                    <a:pt x="0" y="3234"/>
                  </a:lnTo>
                  <a:lnTo>
                    <a:pt x="2" y="3187"/>
                  </a:lnTo>
                  <a:lnTo>
                    <a:pt x="10" y="3141"/>
                  </a:lnTo>
                  <a:lnTo>
                    <a:pt x="23" y="3097"/>
                  </a:lnTo>
                  <a:lnTo>
                    <a:pt x="41" y="3054"/>
                  </a:lnTo>
                  <a:lnTo>
                    <a:pt x="63" y="3013"/>
                  </a:lnTo>
                  <a:lnTo>
                    <a:pt x="91" y="2975"/>
                  </a:lnTo>
                  <a:lnTo>
                    <a:pt x="122" y="2940"/>
                  </a:lnTo>
                  <a:lnTo>
                    <a:pt x="875" y="2188"/>
                  </a:lnTo>
                  <a:lnTo>
                    <a:pt x="889" y="2176"/>
                  </a:lnTo>
                  <a:lnTo>
                    <a:pt x="905" y="2167"/>
                  </a:lnTo>
                  <a:lnTo>
                    <a:pt x="922" y="2161"/>
                  </a:lnTo>
                  <a:lnTo>
                    <a:pt x="941" y="2160"/>
                  </a:lnTo>
                  <a:lnTo>
                    <a:pt x="959" y="2161"/>
                  </a:lnTo>
                  <a:lnTo>
                    <a:pt x="977" y="2167"/>
                  </a:lnTo>
                  <a:lnTo>
                    <a:pt x="993" y="2176"/>
                  </a:lnTo>
                  <a:lnTo>
                    <a:pt x="1008" y="2188"/>
                  </a:lnTo>
                  <a:lnTo>
                    <a:pt x="1168" y="2348"/>
                  </a:lnTo>
                  <a:lnTo>
                    <a:pt x="1326" y="2190"/>
                  </a:lnTo>
                  <a:lnTo>
                    <a:pt x="1271" y="2124"/>
                  </a:lnTo>
                  <a:lnTo>
                    <a:pt x="1221" y="2053"/>
                  </a:lnTo>
                  <a:lnTo>
                    <a:pt x="1176" y="1980"/>
                  </a:lnTo>
                  <a:lnTo>
                    <a:pt x="1136" y="1905"/>
                  </a:lnTo>
                  <a:lnTo>
                    <a:pt x="1101" y="1827"/>
                  </a:lnTo>
                  <a:lnTo>
                    <a:pt x="1071" y="1747"/>
                  </a:lnTo>
                  <a:lnTo>
                    <a:pt x="1046" y="1666"/>
                  </a:lnTo>
                  <a:lnTo>
                    <a:pt x="1028" y="1582"/>
                  </a:lnTo>
                  <a:lnTo>
                    <a:pt x="1013" y="1497"/>
                  </a:lnTo>
                  <a:lnTo>
                    <a:pt x="1004" y="1410"/>
                  </a:lnTo>
                  <a:lnTo>
                    <a:pt x="1002" y="1323"/>
                  </a:lnTo>
                  <a:lnTo>
                    <a:pt x="1004" y="1236"/>
                  </a:lnTo>
                  <a:lnTo>
                    <a:pt x="1013" y="1148"/>
                  </a:lnTo>
                  <a:lnTo>
                    <a:pt x="1028" y="1063"/>
                  </a:lnTo>
                  <a:lnTo>
                    <a:pt x="1046" y="979"/>
                  </a:lnTo>
                  <a:lnTo>
                    <a:pt x="1072" y="896"/>
                  </a:lnTo>
                  <a:lnTo>
                    <a:pt x="1102" y="816"/>
                  </a:lnTo>
                  <a:lnTo>
                    <a:pt x="1137" y="738"/>
                  </a:lnTo>
                  <a:lnTo>
                    <a:pt x="1178" y="662"/>
                  </a:lnTo>
                  <a:lnTo>
                    <a:pt x="1223" y="589"/>
                  </a:lnTo>
                  <a:lnTo>
                    <a:pt x="1274" y="519"/>
                  </a:lnTo>
                  <a:lnTo>
                    <a:pt x="1329" y="451"/>
                  </a:lnTo>
                  <a:lnTo>
                    <a:pt x="1389" y="387"/>
                  </a:lnTo>
                  <a:lnTo>
                    <a:pt x="1456" y="325"/>
                  </a:lnTo>
                  <a:lnTo>
                    <a:pt x="1525" y="269"/>
                  </a:lnTo>
                  <a:lnTo>
                    <a:pt x="1597" y="217"/>
                  </a:lnTo>
                  <a:lnTo>
                    <a:pt x="1672" y="172"/>
                  </a:lnTo>
                  <a:lnTo>
                    <a:pt x="1749" y="132"/>
                  </a:lnTo>
                  <a:lnTo>
                    <a:pt x="1827" y="96"/>
                  </a:lnTo>
                  <a:lnTo>
                    <a:pt x="1908" y="66"/>
                  </a:lnTo>
                  <a:lnTo>
                    <a:pt x="1990" y="42"/>
                  </a:lnTo>
                  <a:lnTo>
                    <a:pt x="2073" y="23"/>
                  </a:lnTo>
                  <a:lnTo>
                    <a:pt x="2157" y="10"/>
                  </a:lnTo>
                  <a:lnTo>
                    <a:pt x="2241" y="2"/>
                  </a:lnTo>
                  <a:lnTo>
                    <a:pt x="23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Freeform 99">
              <a:extLst>
                <a:ext uri="{FF2B5EF4-FFF2-40B4-BE49-F238E27FC236}">
                  <a16:creationId xmlns:a16="http://schemas.microsoft.com/office/drawing/2014/main" id="{1668E69E-FD79-F551-35CE-60A68B5B8F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9100" y="2741613"/>
              <a:ext cx="290512" cy="290513"/>
            </a:xfrm>
            <a:custGeom>
              <a:avLst/>
              <a:gdLst>
                <a:gd name="T0" fmla="*/ 793 w 1834"/>
                <a:gd name="T1" fmla="*/ 199 h 1834"/>
                <a:gd name="T2" fmla="*/ 613 w 1834"/>
                <a:gd name="T3" fmla="*/ 254 h 1834"/>
                <a:gd name="T4" fmla="*/ 450 w 1834"/>
                <a:gd name="T5" fmla="*/ 356 h 1834"/>
                <a:gd name="T6" fmla="*/ 318 w 1834"/>
                <a:gd name="T7" fmla="*/ 502 h 1834"/>
                <a:gd name="T8" fmla="*/ 230 w 1834"/>
                <a:gd name="T9" fmla="*/ 671 h 1834"/>
                <a:gd name="T10" fmla="*/ 190 w 1834"/>
                <a:gd name="T11" fmla="*/ 855 h 1834"/>
                <a:gd name="T12" fmla="*/ 198 w 1834"/>
                <a:gd name="T13" fmla="*/ 1041 h 1834"/>
                <a:gd name="T14" fmla="*/ 253 w 1834"/>
                <a:gd name="T15" fmla="*/ 1221 h 1834"/>
                <a:gd name="T16" fmla="*/ 356 w 1834"/>
                <a:gd name="T17" fmla="*/ 1384 h 1834"/>
                <a:gd name="T18" fmla="*/ 502 w 1834"/>
                <a:gd name="T19" fmla="*/ 1516 h 1834"/>
                <a:gd name="T20" fmla="*/ 672 w 1834"/>
                <a:gd name="T21" fmla="*/ 1604 h 1834"/>
                <a:gd name="T22" fmla="*/ 855 w 1834"/>
                <a:gd name="T23" fmla="*/ 1644 h 1834"/>
                <a:gd name="T24" fmla="*/ 1041 w 1834"/>
                <a:gd name="T25" fmla="*/ 1636 h 1834"/>
                <a:gd name="T26" fmla="*/ 1220 w 1834"/>
                <a:gd name="T27" fmla="*/ 1581 h 1834"/>
                <a:gd name="T28" fmla="*/ 1384 w 1834"/>
                <a:gd name="T29" fmla="*/ 1478 h 1834"/>
                <a:gd name="T30" fmla="*/ 1517 w 1834"/>
                <a:gd name="T31" fmla="*/ 1332 h 1834"/>
                <a:gd name="T32" fmla="*/ 1604 w 1834"/>
                <a:gd name="T33" fmla="*/ 1163 h 1834"/>
                <a:gd name="T34" fmla="*/ 1644 w 1834"/>
                <a:gd name="T35" fmla="*/ 979 h 1834"/>
                <a:gd name="T36" fmla="*/ 1635 w 1834"/>
                <a:gd name="T37" fmla="*/ 793 h 1834"/>
                <a:gd name="T38" fmla="*/ 1580 w 1834"/>
                <a:gd name="T39" fmla="*/ 614 h 1834"/>
                <a:gd name="T40" fmla="*/ 1478 w 1834"/>
                <a:gd name="T41" fmla="*/ 450 h 1834"/>
                <a:gd name="T42" fmla="*/ 1332 w 1834"/>
                <a:gd name="T43" fmla="*/ 317 h 1834"/>
                <a:gd name="T44" fmla="*/ 1161 w 1834"/>
                <a:gd name="T45" fmla="*/ 230 h 1834"/>
                <a:gd name="T46" fmla="*/ 979 w 1834"/>
                <a:gd name="T47" fmla="*/ 190 h 1834"/>
                <a:gd name="T48" fmla="*/ 988 w 1834"/>
                <a:gd name="T49" fmla="*/ 3 h 1834"/>
                <a:gd name="T50" fmla="*/ 1195 w 1834"/>
                <a:gd name="T51" fmla="*/ 43 h 1834"/>
                <a:gd name="T52" fmla="*/ 1390 w 1834"/>
                <a:gd name="T53" fmla="*/ 132 h 1834"/>
                <a:gd name="T54" fmla="*/ 1565 w 1834"/>
                <a:gd name="T55" fmla="*/ 269 h 1834"/>
                <a:gd name="T56" fmla="*/ 1702 w 1834"/>
                <a:gd name="T57" fmla="*/ 444 h 1834"/>
                <a:gd name="T58" fmla="*/ 1791 w 1834"/>
                <a:gd name="T59" fmla="*/ 639 h 1834"/>
                <a:gd name="T60" fmla="*/ 1831 w 1834"/>
                <a:gd name="T61" fmla="*/ 846 h 1834"/>
                <a:gd name="T62" fmla="*/ 1823 w 1834"/>
                <a:gd name="T63" fmla="*/ 1057 h 1834"/>
                <a:gd name="T64" fmla="*/ 1767 w 1834"/>
                <a:gd name="T65" fmla="*/ 1262 h 1834"/>
                <a:gd name="T66" fmla="*/ 1661 w 1834"/>
                <a:gd name="T67" fmla="*/ 1452 h 1834"/>
                <a:gd name="T68" fmla="*/ 1565 w 1834"/>
                <a:gd name="T69" fmla="*/ 1565 h 1834"/>
                <a:gd name="T70" fmla="*/ 1390 w 1834"/>
                <a:gd name="T71" fmla="*/ 1702 h 1834"/>
                <a:gd name="T72" fmla="*/ 1195 w 1834"/>
                <a:gd name="T73" fmla="*/ 1791 h 1834"/>
                <a:gd name="T74" fmla="*/ 988 w 1834"/>
                <a:gd name="T75" fmla="*/ 1831 h 1834"/>
                <a:gd name="T76" fmla="*/ 777 w 1834"/>
                <a:gd name="T77" fmla="*/ 1823 h 1834"/>
                <a:gd name="T78" fmla="*/ 572 w 1834"/>
                <a:gd name="T79" fmla="*/ 1766 h 1834"/>
                <a:gd name="T80" fmla="*/ 382 w 1834"/>
                <a:gd name="T81" fmla="*/ 1662 h 1834"/>
                <a:gd name="T82" fmla="*/ 218 w 1834"/>
                <a:gd name="T83" fmla="*/ 1510 h 1834"/>
                <a:gd name="T84" fmla="*/ 96 w 1834"/>
                <a:gd name="T85" fmla="*/ 1327 h 1834"/>
                <a:gd name="T86" fmla="*/ 24 w 1834"/>
                <a:gd name="T87" fmla="*/ 1127 h 1834"/>
                <a:gd name="T88" fmla="*/ 0 w 1834"/>
                <a:gd name="T89" fmla="*/ 917 h 1834"/>
                <a:gd name="T90" fmla="*/ 24 w 1834"/>
                <a:gd name="T91" fmla="*/ 707 h 1834"/>
                <a:gd name="T92" fmla="*/ 96 w 1834"/>
                <a:gd name="T93" fmla="*/ 507 h 1834"/>
                <a:gd name="T94" fmla="*/ 218 w 1834"/>
                <a:gd name="T95" fmla="*/ 324 h 1834"/>
                <a:gd name="T96" fmla="*/ 382 w 1834"/>
                <a:gd name="T97" fmla="*/ 173 h 1834"/>
                <a:gd name="T98" fmla="*/ 572 w 1834"/>
                <a:gd name="T99" fmla="*/ 68 h 1834"/>
                <a:gd name="T100" fmla="*/ 777 w 1834"/>
                <a:gd name="T101" fmla="*/ 11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34" h="1834">
                  <a:moveTo>
                    <a:pt x="917" y="188"/>
                  </a:moveTo>
                  <a:lnTo>
                    <a:pt x="855" y="190"/>
                  </a:lnTo>
                  <a:lnTo>
                    <a:pt x="793" y="199"/>
                  </a:lnTo>
                  <a:lnTo>
                    <a:pt x="732" y="211"/>
                  </a:lnTo>
                  <a:lnTo>
                    <a:pt x="672" y="230"/>
                  </a:lnTo>
                  <a:lnTo>
                    <a:pt x="613" y="254"/>
                  </a:lnTo>
                  <a:lnTo>
                    <a:pt x="556" y="283"/>
                  </a:lnTo>
                  <a:lnTo>
                    <a:pt x="502" y="317"/>
                  </a:lnTo>
                  <a:lnTo>
                    <a:pt x="450" y="356"/>
                  </a:lnTo>
                  <a:lnTo>
                    <a:pt x="402" y="402"/>
                  </a:lnTo>
                  <a:lnTo>
                    <a:pt x="356" y="450"/>
                  </a:lnTo>
                  <a:lnTo>
                    <a:pt x="318" y="502"/>
                  </a:lnTo>
                  <a:lnTo>
                    <a:pt x="283" y="556"/>
                  </a:lnTo>
                  <a:lnTo>
                    <a:pt x="253" y="614"/>
                  </a:lnTo>
                  <a:lnTo>
                    <a:pt x="230" y="671"/>
                  </a:lnTo>
                  <a:lnTo>
                    <a:pt x="211" y="732"/>
                  </a:lnTo>
                  <a:lnTo>
                    <a:pt x="198" y="793"/>
                  </a:lnTo>
                  <a:lnTo>
                    <a:pt x="190" y="855"/>
                  </a:lnTo>
                  <a:lnTo>
                    <a:pt x="188" y="917"/>
                  </a:lnTo>
                  <a:lnTo>
                    <a:pt x="190" y="979"/>
                  </a:lnTo>
                  <a:lnTo>
                    <a:pt x="198" y="1041"/>
                  </a:lnTo>
                  <a:lnTo>
                    <a:pt x="211" y="1102"/>
                  </a:lnTo>
                  <a:lnTo>
                    <a:pt x="230" y="1163"/>
                  </a:lnTo>
                  <a:lnTo>
                    <a:pt x="253" y="1221"/>
                  </a:lnTo>
                  <a:lnTo>
                    <a:pt x="283" y="1278"/>
                  </a:lnTo>
                  <a:lnTo>
                    <a:pt x="318" y="1332"/>
                  </a:lnTo>
                  <a:lnTo>
                    <a:pt x="356" y="1384"/>
                  </a:lnTo>
                  <a:lnTo>
                    <a:pt x="402" y="1432"/>
                  </a:lnTo>
                  <a:lnTo>
                    <a:pt x="450" y="1478"/>
                  </a:lnTo>
                  <a:lnTo>
                    <a:pt x="502" y="1516"/>
                  </a:lnTo>
                  <a:lnTo>
                    <a:pt x="556" y="1551"/>
                  </a:lnTo>
                  <a:lnTo>
                    <a:pt x="613" y="1581"/>
                  </a:lnTo>
                  <a:lnTo>
                    <a:pt x="672" y="1604"/>
                  </a:lnTo>
                  <a:lnTo>
                    <a:pt x="732" y="1623"/>
                  </a:lnTo>
                  <a:lnTo>
                    <a:pt x="793" y="1636"/>
                  </a:lnTo>
                  <a:lnTo>
                    <a:pt x="855" y="1644"/>
                  </a:lnTo>
                  <a:lnTo>
                    <a:pt x="917" y="1646"/>
                  </a:lnTo>
                  <a:lnTo>
                    <a:pt x="979" y="1644"/>
                  </a:lnTo>
                  <a:lnTo>
                    <a:pt x="1041" y="1636"/>
                  </a:lnTo>
                  <a:lnTo>
                    <a:pt x="1102" y="1623"/>
                  </a:lnTo>
                  <a:lnTo>
                    <a:pt x="1161" y="1604"/>
                  </a:lnTo>
                  <a:lnTo>
                    <a:pt x="1220" y="1581"/>
                  </a:lnTo>
                  <a:lnTo>
                    <a:pt x="1278" y="1551"/>
                  </a:lnTo>
                  <a:lnTo>
                    <a:pt x="1332" y="1516"/>
                  </a:lnTo>
                  <a:lnTo>
                    <a:pt x="1384" y="1478"/>
                  </a:lnTo>
                  <a:lnTo>
                    <a:pt x="1432" y="1432"/>
                  </a:lnTo>
                  <a:lnTo>
                    <a:pt x="1478" y="1384"/>
                  </a:lnTo>
                  <a:lnTo>
                    <a:pt x="1517" y="1332"/>
                  </a:lnTo>
                  <a:lnTo>
                    <a:pt x="1551" y="1278"/>
                  </a:lnTo>
                  <a:lnTo>
                    <a:pt x="1580" y="1221"/>
                  </a:lnTo>
                  <a:lnTo>
                    <a:pt x="1604" y="1163"/>
                  </a:lnTo>
                  <a:lnTo>
                    <a:pt x="1623" y="1102"/>
                  </a:lnTo>
                  <a:lnTo>
                    <a:pt x="1635" y="1041"/>
                  </a:lnTo>
                  <a:lnTo>
                    <a:pt x="1644" y="979"/>
                  </a:lnTo>
                  <a:lnTo>
                    <a:pt x="1646" y="917"/>
                  </a:lnTo>
                  <a:lnTo>
                    <a:pt x="1644" y="855"/>
                  </a:lnTo>
                  <a:lnTo>
                    <a:pt x="1635" y="793"/>
                  </a:lnTo>
                  <a:lnTo>
                    <a:pt x="1623" y="732"/>
                  </a:lnTo>
                  <a:lnTo>
                    <a:pt x="1604" y="671"/>
                  </a:lnTo>
                  <a:lnTo>
                    <a:pt x="1580" y="614"/>
                  </a:lnTo>
                  <a:lnTo>
                    <a:pt x="1551" y="556"/>
                  </a:lnTo>
                  <a:lnTo>
                    <a:pt x="1517" y="502"/>
                  </a:lnTo>
                  <a:lnTo>
                    <a:pt x="1478" y="450"/>
                  </a:lnTo>
                  <a:lnTo>
                    <a:pt x="1432" y="402"/>
                  </a:lnTo>
                  <a:lnTo>
                    <a:pt x="1384" y="356"/>
                  </a:lnTo>
                  <a:lnTo>
                    <a:pt x="1332" y="317"/>
                  </a:lnTo>
                  <a:lnTo>
                    <a:pt x="1278" y="283"/>
                  </a:lnTo>
                  <a:lnTo>
                    <a:pt x="1220" y="254"/>
                  </a:lnTo>
                  <a:lnTo>
                    <a:pt x="1161" y="230"/>
                  </a:lnTo>
                  <a:lnTo>
                    <a:pt x="1102" y="211"/>
                  </a:lnTo>
                  <a:lnTo>
                    <a:pt x="1041" y="199"/>
                  </a:lnTo>
                  <a:lnTo>
                    <a:pt x="979" y="190"/>
                  </a:lnTo>
                  <a:lnTo>
                    <a:pt x="917" y="188"/>
                  </a:lnTo>
                  <a:close/>
                  <a:moveTo>
                    <a:pt x="917" y="0"/>
                  </a:moveTo>
                  <a:lnTo>
                    <a:pt x="988" y="3"/>
                  </a:lnTo>
                  <a:lnTo>
                    <a:pt x="1058" y="11"/>
                  </a:lnTo>
                  <a:lnTo>
                    <a:pt x="1127" y="24"/>
                  </a:lnTo>
                  <a:lnTo>
                    <a:pt x="1195" y="43"/>
                  </a:lnTo>
                  <a:lnTo>
                    <a:pt x="1262" y="68"/>
                  </a:lnTo>
                  <a:lnTo>
                    <a:pt x="1327" y="97"/>
                  </a:lnTo>
                  <a:lnTo>
                    <a:pt x="1390" y="132"/>
                  </a:lnTo>
                  <a:lnTo>
                    <a:pt x="1452" y="173"/>
                  </a:lnTo>
                  <a:lnTo>
                    <a:pt x="1510" y="218"/>
                  </a:lnTo>
                  <a:lnTo>
                    <a:pt x="1565" y="269"/>
                  </a:lnTo>
                  <a:lnTo>
                    <a:pt x="1616" y="324"/>
                  </a:lnTo>
                  <a:lnTo>
                    <a:pt x="1661" y="382"/>
                  </a:lnTo>
                  <a:lnTo>
                    <a:pt x="1702" y="444"/>
                  </a:lnTo>
                  <a:lnTo>
                    <a:pt x="1737" y="507"/>
                  </a:lnTo>
                  <a:lnTo>
                    <a:pt x="1767" y="572"/>
                  </a:lnTo>
                  <a:lnTo>
                    <a:pt x="1791" y="639"/>
                  </a:lnTo>
                  <a:lnTo>
                    <a:pt x="1810" y="707"/>
                  </a:lnTo>
                  <a:lnTo>
                    <a:pt x="1823" y="776"/>
                  </a:lnTo>
                  <a:lnTo>
                    <a:pt x="1831" y="846"/>
                  </a:lnTo>
                  <a:lnTo>
                    <a:pt x="1834" y="917"/>
                  </a:lnTo>
                  <a:lnTo>
                    <a:pt x="1831" y="988"/>
                  </a:lnTo>
                  <a:lnTo>
                    <a:pt x="1823" y="1057"/>
                  </a:lnTo>
                  <a:lnTo>
                    <a:pt x="1810" y="1127"/>
                  </a:lnTo>
                  <a:lnTo>
                    <a:pt x="1791" y="1196"/>
                  </a:lnTo>
                  <a:lnTo>
                    <a:pt x="1767" y="1262"/>
                  </a:lnTo>
                  <a:lnTo>
                    <a:pt x="1737" y="1327"/>
                  </a:lnTo>
                  <a:lnTo>
                    <a:pt x="1702" y="1391"/>
                  </a:lnTo>
                  <a:lnTo>
                    <a:pt x="1661" y="1452"/>
                  </a:lnTo>
                  <a:lnTo>
                    <a:pt x="1616" y="1510"/>
                  </a:lnTo>
                  <a:lnTo>
                    <a:pt x="1565" y="1565"/>
                  </a:lnTo>
                  <a:lnTo>
                    <a:pt x="1565" y="1565"/>
                  </a:lnTo>
                  <a:lnTo>
                    <a:pt x="1510" y="1616"/>
                  </a:lnTo>
                  <a:lnTo>
                    <a:pt x="1452" y="1662"/>
                  </a:lnTo>
                  <a:lnTo>
                    <a:pt x="1390" y="1702"/>
                  </a:lnTo>
                  <a:lnTo>
                    <a:pt x="1327" y="1738"/>
                  </a:lnTo>
                  <a:lnTo>
                    <a:pt x="1262" y="1766"/>
                  </a:lnTo>
                  <a:lnTo>
                    <a:pt x="1195" y="1791"/>
                  </a:lnTo>
                  <a:lnTo>
                    <a:pt x="1127" y="1810"/>
                  </a:lnTo>
                  <a:lnTo>
                    <a:pt x="1058" y="1823"/>
                  </a:lnTo>
                  <a:lnTo>
                    <a:pt x="988" y="1831"/>
                  </a:lnTo>
                  <a:lnTo>
                    <a:pt x="917" y="1834"/>
                  </a:lnTo>
                  <a:lnTo>
                    <a:pt x="846" y="1831"/>
                  </a:lnTo>
                  <a:lnTo>
                    <a:pt x="777" y="1823"/>
                  </a:lnTo>
                  <a:lnTo>
                    <a:pt x="707" y="1810"/>
                  </a:lnTo>
                  <a:lnTo>
                    <a:pt x="638" y="1791"/>
                  </a:lnTo>
                  <a:lnTo>
                    <a:pt x="572" y="1766"/>
                  </a:lnTo>
                  <a:lnTo>
                    <a:pt x="507" y="1738"/>
                  </a:lnTo>
                  <a:lnTo>
                    <a:pt x="443" y="1702"/>
                  </a:lnTo>
                  <a:lnTo>
                    <a:pt x="382" y="1662"/>
                  </a:lnTo>
                  <a:lnTo>
                    <a:pt x="324" y="1616"/>
                  </a:lnTo>
                  <a:lnTo>
                    <a:pt x="269" y="1565"/>
                  </a:lnTo>
                  <a:lnTo>
                    <a:pt x="218" y="1510"/>
                  </a:lnTo>
                  <a:lnTo>
                    <a:pt x="172" y="1452"/>
                  </a:lnTo>
                  <a:lnTo>
                    <a:pt x="132" y="1391"/>
                  </a:lnTo>
                  <a:lnTo>
                    <a:pt x="96" y="1327"/>
                  </a:lnTo>
                  <a:lnTo>
                    <a:pt x="68" y="1262"/>
                  </a:lnTo>
                  <a:lnTo>
                    <a:pt x="43" y="1196"/>
                  </a:lnTo>
                  <a:lnTo>
                    <a:pt x="24" y="1127"/>
                  </a:lnTo>
                  <a:lnTo>
                    <a:pt x="11" y="1057"/>
                  </a:lnTo>
                  <a:lnTo>
                    <a:pt x="3" y="988"/>
                  </a:lnTo>
                  <a:lnTo>
                    <a:pt x="0" y="917"/>
                  </a:lnTo>
                  <a:lnTo>
                    <a:pt x="3" y="846"/>
                  </a:lnTo>
                  <a:lnTo>
                    <a:pt x="11" y="776"/>
                  </a:lnTo>
                  <a:lnTo>
                    <a:pt x="24" y="707"/>
                  </a:lnTo>
                  <a:lnTo>
                    <a:pt x="43" y="639"/>
                  </a:lnTo>
                  <a:lnTo>
                    <a:pt x="68" y="572"/>
                  </a:lnTo>
                  <a:lnTo>
                    <a:pt x="96" y="507"/>
                  </a:lnTo>
                  <a:lnTo>
                    <a:pt x="132" y="444"/>
                  </a:lnTo>
                  <a:lnTo>
                    <a:pt x="172" y="382"/>
                  </a:lnTo>
                  <a:lnTo>
                    <a:pt x="218" y="324"/>
                  </a:lnTo>
                  <a:lnTo>
                    <a:pt x="269" y="269"/>
                  </a:lnTo>
                  <a:lnTo>
                    <a:pt x="324" y="218"/>
                  </a:lnTo>
                  <a:lnTo>
                    <a:pt x="382" y="173"/>
                  </a:lnTo>
                  <a:lnTo>
                    <a:pt x="443" y="132"/>
                  </a:lnTo>
                  <a:lnTo>
                    <a:pt x="507" y="97"/>
                  </a:lnTo>
                  <a:lnTo>
                    <a:pt x="572" y="68"/>
                  </a:lnTo>
                  <a:lnTo>
                    <a:pt x="638" y="43"/>
                  </a:lnTo>
                  <a:lnTo>
                    <a:pt x="707" y="24"/>
                  </a:lnTo>
                  <a:lnTo>
                    <a:pt x="777" y="11"/>
                  </a:lnTo>
                  <a:lnTo>
                    <a:pt x="846" y="3"/>
                  </a:lnTo>
                  <a:lnTo>
                    <a:pt x="9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" name="Freeform 100">
              <a:extLst>
                <a:ext uri="{FF2B5EF4-FFF2-40B4-BE49-F238E27FC236}">
                  <a16:creationId xmlns:a16="http://schemas.microsoft.com/office/drawing/2014/main" id="{F39395EE-9739-7B8F-182D-7F1B52480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4825" y="2808288"/>
              <a:ext cx="119062" cy="47625"/>
            </a:xfrm>
            <a:custGeom>
              <a:avLst/>
              <a:gdLst>
                <a:gd name="T0" fmla="*/ 352 w 753"/>
                <a:gd name="T1" fmla="*/ 0 h 304"/>
                <a:gd name="T2" fmla="*/ 402 w 753"/>
                <a:gd name="T3" fmla="*/ 0 h 304"/>
                <a:gd name="T4" fmla="*/ 452 w 753"/>
                <a:gd name="T5" fmla="*/ 4 h 304"/>
                <a:gd name="T6" fmla="*/ 502 w 753"/>
                <a:gd name="T7" fmla="*/ 15 h 304"/>
                <a:gd name="T8" fmla="*/ 551 w 753"/>
                <a:gd name="T9" fmla="*/ 31 h 304"/>
                <a:gd name="T10" fmla="*/ 598 w 753"/>
                <a:gd name="T11" fmla="*/ 51 h 304"/>
                <a:gd name="T12" fmla="*/ 644 w 753"/>
                <a:gd name="T13" fmla="*/ 77 h 304"/>
                <a:gd name="T14" fmla="*/ 687 w 753"/>
                <a:gd name="T15" fmla="*/ 107 h 304"/>
                <a:gd name="T16" fmla="*/ 727 w 753"/>
                <a:gd name="T17" fmla="*/ 143 h 304"/>
                <a:gd name="T18" fmla="*/ 740 w 753"/>
                <a:gd name="T19" fmla="*/ 160 h 304"/>
                <a:gd name="T20" fmla="*/ 749 w 753"/>
                <a:gd name="T21" fmla="*/ 179 h 304"/>
                <a:gd name="T22" fmla="*/ 753 w 753"/>
                <a:gd name="T23" fmla="*/ 200 h 304"/>
                <a:gd name="T24" fmla="*/ 753 w 753"/>
                <a:gd name="T25" fmla="*/ 220 h 304"/>
                <a:gd name="T26" fmla="*/ 749 w 753"/>
                <a:gd name="T27" fmla="*/ 241 h 304"/>
                <a:gd name="T28" fmla="*/ 740 w 753"/>
                <a:gd name="T29" fmla="*/ 260 h 304"/>
                <a:gd name="T30" fmla="*/ 727 w 753"/>
                <a:gd name="T31" fmla="*/ 276 h 304"/>
                <a:gd name="T32" fmla="*/ 712 w 753"/>
                <a:gd name="T33" fmla="*/ 288 h 304"/>
                <a:gd name="T34" fmla="*/ 696 w 753"/>
                <a:gd name="T35" fmla="*/ 297 h 304"/>
                <a:gd name="T36" fmla="*/ 678 w 753"/>
                <a:gd name="T37" fmla="*/ 302 h 304"/>
                <a:gd name="T38" fmla="*/ 660 w 753"/>
                <a:gd name="T39" fmla="*/ 304 h 304"/>
                <a:gd name="T40" fmla="*/ 643 w 753"/>
                <a:gd name="T41" fmla="*/ 302 h 304"/>
                <a:gd name="T42" fmla="*/ 625 w 753"/>
                <a:gd name="T43" fmla="*/ 297 h 304"/>
                <a:gd name="T44" fmla="*/ 608 w 753"/>
                <a:gd name="T45" fmla="*/ 288 h 304"/>
                <a:gd name="T46" fmla="*/ 594 w 753"/>
                <a:gd name="T47" fmla="*/ 276 h 304"/>
                <a:gd name="T48" fmla="*/ 563 w 753"/>
                <a:gd name="T49" fmla="*/ 249 h 304"/>
                <a:gd name="T50" fmla="*/ 529 w 753"/>
                <a:gd name="T51" fmla="*/ 226 h 304"/>
                <a:gd name="T52" fmla="*/ 492 w 753"/>
                <a:gd name="T53" fmla="*/ 209 h 304"/>
                <a:gd name="T54" fmla="*/ 454 w 753"/>
                <a:gd name="T55" fmla="*/ 197 h 304"/>
                <a:gd name="T56" fmla="*/ 416 w 753"/>
                <a:gd name="T57" fmla="*/ 189 h 304"/>
                <a:gd name="T58" fmla="*/ 377 w 753"/>
                <a:gd name="T59" fmla="*/ 187 h 304"/>
                <a:gd name="T60" fmla="*/ 337 w 753"/>
                <a:gd name="T61" fmla="*/ 189 h 304"/>
                <a:gd name="T62" fmla="*/ 300 w 753"/>
                <a:gd name="T63" fmla="*/ 197 h 304"/>
                <a:gd name="T64" fmla="*/ 262 w 753"/>
                <a:gd name="T65" fmla="*/ 209 h 304"/>
                <a:gd name="T66" fmla="*/ 226 w 753"/>
                <a:gd name="T67" fmla="*/ 226 h 304"/>
                <a:gd name="T68" fmla="*/ 191 w 753"/>
                <a:gd name="T69" fmla="*/ 249 h 304"/>
                <a:gd name="T70" fmla="*/ 160 w 753"/>
                <a:gd name="T71" fmla="*/ 276 h 304"/>
                <a:gd name="T72" fmla="*/ 144 w 753"/>
                <a:gd name="T73" fmla="*/ 289 h 304"/>
                <a:gd name="T74" fmla="*/ 124 w 753"/>
                <a:gd name="T75" fmla="*/ 298 h 304"/>
                <a:gd name="T76" fmla="*/ 104 w 753"/>
                <a:gd name="T77" fmla="*/ 303 h 304"/>
                <a:gd name="T78" fmla="*/ 84 w 753"/>
                <a:gd name="T79" fmla="*/ 303 h 304"/>
                <a:gd name="T80" fmla="*/ 63 w 753"/>
                <a:gd name="T81" fmla="*/ 298 h 304"/>
                <a:gd name="T82" fmla="*/ 44 w 753"/>
                <a:gd name="T83" fmla="*/ 289 h 304"/>
                <a:gd name="T84" fmla="*/ 28 w 753"/>
                <a:gd name="T85" fmla="*/ 276 h 304"/>
                <a:gd name="T86" fmla="*/ 14 w 753"/>
                <a:gd name="T87" fmla="*/ 260 h 304"/>
                <a:gd name="T88" fmla="*/ 4 w 753"/>
                <a:gd name="T89" fmla="*/ 241 h 304"/>
                <a:gd name="T90" fmla="*/ 0 w 753"/>
                <a:gd name="T91" fmla="*/ 220 h 304"/>
                <a:gd name="T92" fmla="*/ 0 w 753"/>
                <a:gd name="T93" fmla="*/ 200 h 304"/>
                <a:gd name="T94" fmla="*/ 4 w 753"/>
                <a:gd name="T95" fmla="*/ 179 h 304"/>
                <a:gd name="T96" fmla="*/ 14 w 753"/>
                <a:gd name="T97" fmla="*/ 160 h 304"/>
                <a:gd name="T98" fmla="*/ 28 w 753"/>
                <a:gd name="T99" fmla="*/ 143 h 304"/>
                <a:gd name="T100" fmla="*/ 67 w 753"/>
                <a:gd name="T101" fmla="*/ 107 h 304"/>
                <a:gd name="T102" fmla="*/ 110 w 753"/>
                <a:gd name="T103" fmla="*/ 77 h 304"/>
                <a:gd name="T104" fmla="*/ 156 w 753"/>
                <a:gd name="T105" fmla="*/ 51 h 304"/>
                <a:gd name="T106" fmla="*/ 202 w 753"/>
                <a:gd name="T107" fmla="*/ 31 h 304"/>
                <a:gd name="T108" fmla="*/ 251 w 753"/>
                <a:gd name="T109" fmla="*/ 15 h 304"/>
                <a:gd name="T110" fmla="*/ 301 w 753"/>
                <a:gd name="T111" fmla="*/ 4 h 304"/>
                <a:gd name="T112" fmla="*/ 352 w 753"/>
                <a:gd name="T113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53" h="304">
                  <a:moveTo>
                    <a:pt x="352" y="0"/>
                  </a:moveTo>
                  <a:lnTo>
                    <a:pt x="402" y="0"/>
                  </a:lnTo>
                  <a:lnTo>
                    <a:pt x="452" y="4"/>
                  </a:lnTo>
                  <a:lnTo>
                    <a:pt x="502" y="15"/>
                  </a:lnTo>
                  <a:lnTo>
                    <a:pt x="551" y="31"/>
                  </a:lnTo>
                  <a:lnTo>
                    <a:pt x="598" y="51"/>
                  </a:lnTo>
                  <a:lnTo>
                    <a:pt x="644" y="77"/>
                  </a:lnTo>
                  <a:lnTo>
                    <a:pt x="687" y="107"/>
                  </a:lnTo>
                  <a:lnTo>
                    <a:pt x="727" y="143"/>
                  </a:lnTo>
                  <a:lnTo>
                    <a:pt x="740" y="160"/>
                  </a:lnTo>
                  <a:lnTo>
                    <a:pt x="749" y="179"/>
                  </a:lnTo>
                  <a:lnTo>
                    <a:pt x="753" y="200"/>
                  </a:lnTo>
                  <a:lnTo>
                    <a:pt x="753" y="220"/>
                  </a:lnTo>
                  <a:lnTo>
                    <a:pt x="749" y="241"/>
                  </a:lnTo>
                  <a:lnTo>
                    <a:pt x="740" y="260"/>
                  </a:lnTo>
                  <a:lnTo>
                    <a:pt x="727" y="276"/>
                  </a:lnTo>
                  <a:lnTo>
                    <a:pt x="712" y="288"/>
                  </a:lnTo>
                  <a:lnTo>
                    <a:pt x="696" y="297"/>
                  </a:lnTo>
                  <a:lnTo>
                    <a:pt x="678" y="302"/>
                  </a:lnTo>
                  <a:lnTo>
                    <a:pt x="660" y="304"/>
                  </a:lnTo>
                  <a:lnTo>
                    <a:pt x="643" y="302"/>
                  </a:lnTo>
                  <a:lnTo>
                    <a:pt x="625" y="297"/>
                  </a:lnTo>
                  <a:lnTo>
                    <a:pt x="608" y="288"/>
                  </a:lnTo>
                  <a:lnTo>
                    <a:pt x="594" y="276"/>
                  </a:lnTo>
                  <a:lnTo>
                    <a:pt x="563" y="249"/>
                  </a:lnTo>
                  <a:lnTo>
                    <a:pt x="529" y="226"/>
                  </a:lnTo>
                  <a:lnTo>
                    <a:pt x="492" y="209"/>
                  </a:lnTo>
                  <a:lnTo>
                    <a:pt x="454" y="197"/>
                  </a:lnTo>
                  <a:lnTo>
                    <a:pt x="416" y="189"/>
                  </a:lnTo>
                  <a:lnTo>
                    <a:pt x="377" y="187"/>
                  </a:lnTo>
                  <a:lnTo>
                    <a:pt x="337" y="189"/>
                  </a:lnTo>
                  <a:lnTo>
                    <a:pt x="300" y="197"/>
                  </a:lnTo>
                  <a:lnTo>
                    <a:pt x="262" y="209"/>
                  </a:lnTo>
                  <a:lnTo>
                    <a:pt x="226" y="226"/>
                  </a:lnTo>
                  <a:lnTo>
                    <a:pt x="191" y="249"/>
                  </a:lnTo>
                  <a:lnTo>
                    <a:pt x="160" y="276"/>
                  </a:lnTo>
                  <a:lnTo>
                    <a:pt x="144" y="289"/>
                  </a:lnTo>
                  <a:lnTo>
                    <a:pt x="124" y="298"/>
                  </a:lnTo>
                  <a:lnTo>
                    <a:pt x="104" y="303"/>
                  </a:lnTo>
                  <a:lnTo>
                    <a:pt x="84" y="303"/>
                  </a:lnTo>
                  <a:lnTo>
                    <a:pt x="63" y="298"/>
                  </a:lnTo>
                  <a:lnTo>
                    <a:pt x="44" y="289"/>
                  </a:lnTo>
                  <a:lnTo>
                    <a:pt x="28" y="276"/>
                  </a:lnTo>
                  <a:lnTo>
                    <a:pt x="14" y="260"/>
                  </a:lnTo>
                  <a:lnTo>
                    <a:pt x="4" y="241"/>
                  </a:lnTo>
                  <a:lnTo>
                    <a:pt x="0" y="220"/>
                  </a:lnTo>
                  <a:lnTo>
                    <a:pt x="0" y="200"/>
                  </a:lnTo>
                  <a:lnTo>
                    <a:pt x="4" y="179"/>
                  </a:lnTo>
                  <a:lnTo>
                    <a:pt x="14" y="160"/>
                  </a:lnTo>
                  <a:lnTo>
                    <a:pt x="28" y="143"/>
                  </a:lnTo>
                  <a:lnTo>
                    <a:pt x="67" y="107"/>
                  </a:lnTo>
                  <a:lnTo>
                    <a:pt x="110" y="77"/>
                  </a:lnTo>
                  <a:lnTo>
                    <a:pt x="156" y="51"/>
                  </a:lnTo>
                  <a:lnTo>
                    <a:pt x="202" y="31"/>
                  </a:lnTo>
                  <a:lnTo>
                    <a:pt x="251" y="15"/>
                  </a:lnTo>
                  <a:lnTo>
                    <a:pt x="301" y="4"/>
                  </a:lnTo>
                  <a:lnTo>
                    <a:pt x="3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23886D36-B2DC-2A1E-C125-E9C9FB3343C9}"/>
              </a:ext>
            </a:extLst>
          </p:cNvPr>
          <p:cNvGrpSpPr/>
          <p:nvPr userDrawn="1"/>
        </p:nvGrpSpPr>
        <p:grpSpPr>
          <a:xfrm>
            <a:off x="5432496" y="3973369"/>
            <a:ext cx="229214" cy="775667"/>
            <a:chOff x="9209088" y="5059363"/>
            <a:chExt cx="300038" cy="441324"/>
          </a:xfrm>
          <a:solidFill>
            <a:schemeClr val="tx1"/>
          </a:solidFill>
        </p:grpSpPr>
        <p:sp>
          <p:nvSpPr>
            <p:cNvPr id="142" name="Freeform 412">
              <a:extLst>
                <a:ext uri="{FF2B5EF4-FFF2-40B4-BE49-F238E27FC236}">
                  <a16:creationId xmlns:a16="http://schemas.microsoft.com/office/drawing/2014/main" id="{05EA465B-7018-8D86-A226-4F45C6A06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3863" y="5059363"/>
              <a:ext cx="90488" cy="90487"/>
            </a:xfrm>
            <a:custGeom>
              <a:avLst/>
              <a:gdLst>
                <a:gd name="T0" fmla="*/ 343 w 686"/>
                <a:gd name="T1" fmla="*/ 0 h 686"/>
                <a:gd name="T2" fmla="*/ 390 w 686"/>
                <a:gd name="T3" fmla="*/ 3 h 686"/>
                <a:gd name="T4" fmla="*/ 435 w 686"/>
                <a:gd name="T5" fmla="*/ 12 h 686"/>
                <a:gd name="T6" fmla="*/ 477 w 686"/>
                <a:gd name="T7" fmla="*/ 27 h 686"/>
                <a:gd name="T8" fmla="*/ 517 w 686"/>
                <a:gd name="T9" fmla="*/ 46 h 686"/>
                <a:gd name="T10" fmla="*/ 553 w 686"/>
                <a:gd name="T11" fmla="*/ 71 h 686"/>
                <a:gd name="T12" fmla="*/ 586 w 686"/>
                <a:gd name="T13" fmla="*/ 100 h 686"/>
                <a:gd name="T14" fmla="*/ 615 w 686"/>
                <a:gd name="T15" fmla="*/ 133 h 686"/>
                <a:gd name="T16" fmla="*/ 640 w 686"/>
                <a:gd name="T17" fmla="*/ 169 h 686"/>
                <a:gd name="T18" fmla="*/ 659 w 686"/>
                <a:gd name="T19" fmla="*/ 209 h 686"/>
                <a:gd name="T20" fmla="*/ 674 w 686"/>
                <a:gd name="T21" fmla="*/ 251 h 686"/>
                <a:gd name="T22" fmla="*/ 683 w 686"/>
                <a:gd name="T23" fmla="*/ 296 h 686"/>
                <a:gd name="T24" fmla="*/ 686 w 686"/>
                <a:gd name="T25" fmla="*/ 342 h 686"/>
                <a:gd name="T26" fmla="*/ 683 w 686"/>
                <a:gd name="T27" fmla="*/ 389 h 686"/>
                <a:gd name="T28" fmla="*/ 674 w 686"/>
                <a:gd name="T29" fmla="*/ 434 h 686"/>
                <a:gd name="T30" fmla="*/ 659 w 686"/>
                <a:gd name="T31" fmla="*/ 476 h 686"/>
                <a:gd name="T32" fmla="*/ 640 w 686"/>
                <a:gd name="T33" fmla="*/ 516 h 686"/>
                <a:gd name="T34" fmla="*/ 615 w 686"/>
                <a:gd name="T35" fmla="*/ 552 h 686"/>
                <a:gd name="T36" fmla="*/ 586 w 686"/>
                <a:gd name="T37" fmla="*/ 585 h 686"/>
                <a:gd name="T38" fmla="*/ 553 w 686"/>
                <a:gd name="T39" fmla="*/ 614 h 686"/>
                <a:gd name="T40" fmla="*/ 517 w 686"/>
                <a:gd name="T41" fmla="*/ 639 h 686"/>
                <a:gd name="T42" fmla="*/ 477 w 686"/>
                <a:gd name="T43" fmla="*/ 659 h 686"/>
                <a:gd name="T44" fmla="*/ 435 w 686"/>
                <a:gd name="T45" fmla="*/ 674 h 686"/>
                <a:gd name="T46" fmla="*/ 390 w 686"/>
                <a:gd name="T47" fmla="*/ 682 h 686"/>
                <a:gd name="T48" fmla="*/ 343 w 686"/>
                <a:gd name="T49" fmla="*/ 686 h 686"/>
                <a:gd name="T50" fmla="*/ 296 w 686"/>
                <a:gd name="T51" fmla="*/ 682 h 686"/>
                <a:gd name="T52" fmla="*/ 252 w 686"/>
                <a:gd name="T53" fmla="*/ 674 h 686"/>
                <a:gd name="T54" fmla="*/ 210 w 686"/>
                <a:gd name="T55" fmla="*/ 659 h 686"/>
                <a:gd name="T56" fmla="*/ 170 w 686"/>
                <a:gd name="T57" fmla="*/ 639 h 686"/>
                <a:gd name="T58" fmla="*/ 134 w 686"/>
                <a:gd name="T59" fmla="*/ 614 h 686"/>
                <a:gd name="T60" fmla="*/ 101 w 686"/>
                <a:gd name="T61" fmla="*/ 585 h 686"/>
                <a:gd name="T62" fmla="*/ 72 w 686"/>
                <a:gd name="T63" fmla="*/ 552 h 686"/>
                <a:gd name="T64" fmla="*/ 48 w 686"/>
                <a:gd name="T65" fmla="*/ 516 h 686"/>
                <a:gd name="T66" fmla="*/ 27 w 686"/>
                <a:gd name="T67" fmla="*/ 476 h 686"/>
                <a:gd name="T68" fmla="*/ 13 w 686"/>
                <a:gd name="T69" fmla="*/ 434 h 686"/>
                <a:gd name="T70" fmla="*/ 4 w 686"/>
                <a:gd name="T71" fmla="*/ 389 h 686"/>
                <a:gd name="T72" fmla="*/ 0 w 686"/>
                <a:gd name="T73" fmla="*/ 342 h 686"/>
                <a:gd name="T74" fmla="*/ 4 w 686"/>
                <a:gd name="T75" fmla="*/ 296 h 686"/>
                <a:gd name="T76" fmla="*/ 13 w 686"/>
                <a:gd name="T77" fmla="*/ 251 h 686"/>
                <a:gd name="T78" fmla="*/ 27 w 686"/>
                <a:gd name="T79" fmla="*/ 209 h 686"/>
                <a:gd name="T80" fmla="*/ 48 w 686"/>
                <a:gd name="T81" fmla="*/ 169 h 686"/>
                <a:gd name="T82" fmla="*/ 72 w 686"/>
                <a:gd name="T83" fmla="*/ 133 h 686"/>
                <a:gd name="T84" fmla="*/ 101 w 686"/>
                <a:gd name="T85" fmla="*/ 100 h 686"/>
                <a:gd name="T86" fmla="*/ 134 w 686"/>
                <a:gd name="T87" fmla="*/ 71 h 686"/>
                <a:gd name="T88" fmla="*/ 170 w 686"/>
                <a:gd name="T89" fmla="*/ 46 h 686"/>
                <a:gd name="T90" fmla="*/ 210 w 686"/>
                <a:gd name="T91" fmla="*/ 27 h 686"/>
                <a:gd name="T92" fmla="*/ 252 w 686"/>
                <a:gd name="T93" fmla="*/ 12 h 686"/>
                <a:gd name="T94" fmla="*/ 296 w 686"/>
                <a:gd name="T95" fmla="*/ 3 h 686"/>
                <a:gd name="T96" fmla="*/ 343 w 686"/>
                <a:gd name="T97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6" h="686">
                  <a:moveTo>
                    <a:pt x="343" y="0"/>
                  </a:moveTo>
                  <a:lnTo>
                    <a:pt x="390" y="3"/>
                  </a:lnTo>
                  <a:lnTo>
                    <a:pt x="435" y="12"/>
                  </a:lnTo>
                  <a:lnTo>
                    <a:pt x="477" y="27"/>
                  </a:lnTo>
                  <a:lnTo>
                    <a:pt x="517" y="46"/>
                  </a:lnTo>
                  <a:lnTo>
                    <a:pt x="553" y="71"/>
                  </a:lnTo>
                  <a:lnTo>
                    <a:pt x="586" y="100"/>
                  </a:lnTo>
                  <a:lnTo>
                    <a:pt x="615" y="133"/>
                  </a:lnTo>
                  <a:lnTo>
                    <a:pt x="640" y="169"/>
                  </a:lnTo>
                  <a:lnTo>
                    <a:pt x="659" y="209"/>
                  </a:lnTo>
                  <a:lnTo>
                    <a:pt x="674" y="251"/>
                  </a:lnTo>
                  <a:lnTo>
                    <a:pt x="683" y="296"/>
                  </a:lnTo>
                  <a:lnTo>
                    <a:pt x="686" y="342"/>
                  </a:lnTo>
                  <a:lnTo>
                    <a:pt x="683" y="389"/>
                  </a:lnTo>
                  <a:lnTo>
                    <a:pt x="674" y="434"/>
                  </a:lnTo>
                  <a:lnTo>
                    <a:pt x="659" y="476"/>
                  </a:lnTo>
                  <a:lnTo>
                    <a:pt x="640" y="516"/>
                  </a:lnTo>
                  <a:lnTo>
                    <a:pt x="615" y="552"/>
                  </a:lnTo>
                  <a:lnTo>
                    <a:pt x="586" y="585"/>
                  </a:lnTo>
                  <a:lnTo>
                    <a:pt x="553" y="614"/>
                  </a:lnTo>
                  <a:lnTo>
                    <a:pt x="517" y="639"/>
                  </a:lnTo>
                  <a:lnTo>
                    <a:pt x="477" y="659"/>
                  </a:lnTo>
                  <a:lnTo>
                    <a:pt x="435" y="674"/>
                  </a:lnTo>
                  <a:lnTo>
                    <a:pt x="390" y="682"/>
                  </a:lnTo>
                  <a:lnTo>
                    <a:pt x="343" y="686"/>
                  </a:lnTo>
                  <a:lnTo>
                    <a:pt x="296" y="682"/>
                  </a:lnTo>
                  <a:lnTo>
                    <a:pt x="252" y="674"/>
                  </a:lnTo>
                  <a:lnTo>
                    <a:pt x="210" y="659"/>
                  </a:lnTo>
                  <a:lnTo>
                    <a:pt x="170" y="639"/>
                  </a:lnTo>
                  <a:lnTo>
                    <a:pt x="134" y="614"/>
                  </a:lnTo>
                  <a:lnTo>
                    <a:pt x="101" y="585"/>
                  </a:lnTo>
                  <a:lnTo>
                    <a:pt x="72" y="552"/>
                  </a:lnTo>
                  <a:lnTo>
                    <a:pt x="48" y="516"/>
                  </a:lnTo>
                  <a:lnTo>
                    <a:pt x="27" y="476"/>
                  </a:lnTo>
                  <a:lnTo>
                    <a:pt x="13" y="434"/>
                  </a:lnTo>
                  <a:lnTo>
                    <a:pt x="4" y="389"/>
                  </a:lnTo>
                  <a:lnTo>
                    <a:pt x="0" y="342"/>
                  </a:lnTo>
                  <a:lnTo>
                    <a:pt x="4" y="296"/>
                  </a:lnTo>
                  <a:lnTo>
                    <a:pt x="13" y="251"/>
                  </a:lnTo>
                  <a:lnTo>
                    <a:pt x="27" y="209"/>
                  </a:lnTo>
                  <a:lnTo>
                    <a:pt x="48" y="169"/>
                  </a:lnTo>
                  <a:lnTo>
                    <a:pt x="72" y="133"/>
                  </a:lnTo>
                  <a:lnTo>
                    <a:pt x="101" y="100"/>
                  </a:lnTo>
                  <a:lnTo>
                    <a:pt x="134" y="71"/>
                  </a:lnTo>
                  <a:lnTo>
                    <a:pt x="170" y="46"/>
                  </a:lnTo>
                  <a:lnTo>
                    <a:pt x="210" y="27"/>
                  </a:lnTo>
                  <a:lnTo>
                    <a:pt x="252" y="12"/>
                  </a:lnTo>
                  <a:lnTo>
                    <a:pt x="296" y="3"/>
                  </a:lnTo>
                  <a:lnTo>
                    <a:pt x="3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Freeform 413">
              <a:extLst>
                <a:ext uri="{FF2B5EF4-FFF2-40B4-BE49-F238E27FC236}">
                  <a16:creationId xmlns:a16="http://schemas.microsoft.com/office/drawing/2014/main" id="{CD3C2EF6-F78C-1EEB-B274-9D5456EC8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8463" y="5156200"/>
              <a:ext cx="141288" cy="344487"/>
            </a:xfrm>
            <a:custGeom>
              <a:avLst/>
              <a:gdLst>
                <a:gd name="T0" fmla="*/ 925 w 1073"/>
                <a:gd name="T1" fmla="*/ 1 h 2605"/>
                <a:gd name="T2" fmla="*/ 982 w 1073"/>
                <a:gd name="T3" fmla="*/ 12 h 2605"/>
                <a:gd name="T4" fmla="*/ 1029 w 1073"/>
                <a:gd name="T5" fmla="*/ 45 h 2605"/>
                <a:gd name="T6" fmla="*/ 1061 w 1073"/>
                <a:gd name="T7" fmla="*/ 91 h 2605"/>
                <a:gd name="T8" fmla="*/ 1073 w 1073"/>
                <a:gd name="T9" fmla="*/ 149 h 2605"/>
                <a:gd name="T10" fmla="*/ 1069 w 1073"/>
                <a:gd name="T11" fmla="*/ 1419 h 2605"/>
                <a:gd name="T12" fmla="*/ 1048 w 1073"/>
                <a:gd name="T13" fmla="*/ 1472 h 2605"/>
                <a:gd name="T14" fmla="*/ 1007 w 1073"/>
                <a:gd name="T15" fmla="*/ 1512 h 2605"/>
                <a:gd name="T16" fmla="*/ 954 w 1073"/>
                <a:gd name="T17" fmla="*/ 1535 h 2605"/>
                <a:gd name="T18" fmla="*/ 900 w 1073"/>
                <a:gd name="T19" fmla="*/ 1536 h 2605"/>
                <a:gd name="T20" fmla="*/ 854 w 1073"/>
                <a:gd name="T21" fmla="*/ 1520 h 2605"/>
                <a:gd name="T22" fmla="*/ 835 w 1073"/>
                <a:gd name="T23" fmla="*/ 2456 h 2605"/>
                <a:gd name="T24" fmla="*/ 824 w 1073"/>
                <a:gd name="T25" fmla="*/ 2515 h 2605"/>
                <a:gd name="T26" fmla="*/ 792 w 1073"/>
                <a:gd name="T27" fmla="*/ 2561 h 2605"/>
                <a:gd name="T28" fmla="*/ 744 w 1073"/>
                <a:gd name="T29" fmla="*/ 2593 h 2605"/>
                <a:gd name="T30" fmla="*/ 687 w 1073"/>
                <a:gd name="T31" fmla="*/ 2605 h 2605"/>
                <a:gd name="T32" fmla="*/ 629 w 1073"/>
                <a:gd name="T33" fmla="*/ 2593 h 2605"/>
                <a:gd name="T34" fmla="*/ 582 w 1073"/>
                <a:gd name="T35" fmla="*/ 2561 h 2605"/>
                <a:gd name="T36" fmla="*/ 551 w 1073"/>
                <a:gd name="T37" fmla="*/ 2515 h 2605"/>
                <a:gd name="T38" fmla="*/ 539 w 1073"/>
                <a:gd name="T39" fmla="*/ 2456 h 2605"/>
                <a:gd name="T40" fmla="*/ 532 w 1073"/>
                <a:gd name="T41" fmla="*/ 2486 h 2605"/>
                <a:gd name="T42" fmla="*/ 509 w 1073"/>
                <a:gd name="T43" fmla="*/ 2539 h 2605"/>
                <a:gd name="T44" fmla="*/ 469 w 1073"/>
                <a:gd name="T45" fmla="*/ 2579 h 2605"/>
                <a:gd name="T46" fmla="*/ 416 w 1073"/>
                <a:gd name="T47" fmla="*/ 2602 h 2605"/>
                <a:gd name="T48" fmla="*/ 357 w 1073"/>
                <a:gd name="T49" fmla="*/ 2602 h 2605"/>
                <a:gd name="T50" fmla="*/ 304 w 1073"/>
                <a:gd name="T51" fmla="*/ 2579 h 2605"/>
                <a:gd name="T52" fmla="*/ 263 w 1073"/>
                <a:gd name="T53" fmla="*/ 2539 h 2605"/>
                <a:gd name="T54" fmla="*/ 241 w 1073"/>
                <a:gd name="T55" fmla="*/ 2486 h 2605"/>
                <a:gd name="T56" fmla="*/ 238 w 1073"/>
                <a:gd name="T57" fmla="*/ 1507 h 2605"/>
                <a:gd name="T58" fmla="*/ 197 w 1073"/>
                <a:gd name="T59" fmla="*/ 1530 h 2605"/>
                <a:gd name="T60" fmla="*/ 148 w 1073"/>
                <a:gd name="T61" fmla="*/ 1538 h 2605"/>
                <a:gd name="T62" fmla="*/ 91 w 1073"/>
                <a:gd name="T63" fmla="*/ 1526 h 2605"/>
                <a:gd name="T64" fmla="*/ 43 w 1073"/>
                <a:gd name="T65" fmla="*/ 1495 h 2605"/>
                <a:gd name="T66" fmla="*/ 12 w 1073"/>
                <a:gd name="T67" fmla="*/ 1447 h 2605"/>
                <a:gd name="T68" fmla="*/ 0 w 1073"/>
                <a:gd name="T69" fmla="*/ 1389 h 2605"/>
                <a:gd name="T70" fmla="*/ 3 w 1073"/>
                <a:gd name="T71" fmla="*/ 119 h 2605"/>
                <a:gd name="T72" fmla="*/ 25 w 1073"/>
                <a:gd name="T73" fmla="*/ 67 h 2605"/>
                <a:gd name="T74" fmla="*/ 64 w 1073"/>
                <a:gd name="T75" fmla="*/ 27 h 2605"/>
                <a:gd name="T76" fmla="*/ 116 w 1073"/>
                <a:gd name="T77" fmla="*/ 5 h 2605"/>
                <a:gd name="T78" fmla="*/ 145 w 1073"/>
                <a:gd name="T79" fmla="*/ 0 h 2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3" h="2605">
                  <a:moveTo>
                    <a:pt x="145" y="0"/>
                  </a:moveTo>
                  <a:lnTo>
                    <a:pt x="925" y="1"/>
                  </a:lnTo>
                  <a:lnTo>
                    <a:pt x="954" y="4"/>
                  </a:lnTo>
                  <a:lnTo>
                    <a:pt x="982" y="12"/>
                  </a:lnTo>
                  <a:lnTo>
                    <a:pt x="1007" y="26"/>
                  </a:lnTo>
                  <a:lnTo>
                    <a:pt x="1029" y="45"/>
                  </a:lnTo>
                  <a:lnTo>
                    <a:pt x="1048" y="66"/>
                  </a:lnTo>
                  <a:lnTo>
                    <a:pt x="1061" y="91"/>
                  </a:lnTo>
                  <a:lnTo>
                    <a:pt x="1069" y="119"/>
                  </a:lnTo>
                  <a:lnTo>
                    <a:pt x="1073" y="149"/>
                  </a:lnTo>
                  <a:lnTo>
                    <a:pt x="1073" y="1389"/>
                  </a:lnTo>
                  <a:lnTo>
                    <a:pt x="1069" y="1419"/>
                  </a:lnTo>
                  <a:lnTo>
                    <a:pt x="1061" y="1447"/>
                  </a:lnTo>
                  <a:lnTo>
                    <a:pt x="1048" y="1472"/>
                  </a:lnTo>
                  <a:lnTo>
                    <a:pt x="1029" y="1495"/>
                  </a:lnTo>
                  <a:lnTo>
                    <a:pt x="1007" y="1512"/>
                  </a:lnTo>
                  <a:lnTo>
                    <a:pt x="982" y="1526"/>
                  </a:lnTo>
                  <a:lnTo>
                    <a:pt x="954" y="1535"/>
                  </a:lnTo>
                  <a:lnTo>
                    <a:pt x="925" y="1538"/>
                  </a:lnTo>
                  <a:lnTo>
                    <a:pt x="900" y="1536"/>
                  </a:lnTo>
                  <a:lnTo>
                    <a:pt x="876" y="1530"/>
                  </a:lnTo>
                  <a:lnTo>
                    <a:pt x="854" y="1520"/>
                  </a:lnTo>
                  <a:lnTo>
                    <a:pt x="835" y="1508"/>
                  </a:lnTo>
                  <a:lnTo>
                    <a:pt x="835" y="2456"/>
                  </a:lnTo>
                  <a:lnTo>
                    <a:pt x="833" y="2486"/>
                  </a:lnTo>
                  <a:lnTo>
                    <a:pt x="824" y="2515"/>
                  </a:lnTo>
                  <a:lnTo>
                    <a:pt x="810" y="2539"/>
                  </a:lnTo>
                  <a:lnTo>
                    <a:pt x="792" y="2561"/>
                  </a:lnTo>
                  <a:lnTo>
                    <a:pt x="770" y="2579"/>
                  </a:lnTo>
                  <a:lnTo>
                    <a:pt x="744" y="2593"/>
                  </a:lnTo>
                  <a:lnTo>
                    <a:pt x="717" y="2602"/>
                  </a:lnTo>
                  <a:lnTo>
                    <a:pt x="687" y="2605"/>
                  </a:lnTo>
                  <a:lnTo>
                    <a:pt x="657" y="2602"/>
                  </a:lnTo>
                  <a:lnTo>
                    <a:pt x="629" y="2593"/>
                  </a:lnTo>
                  <a:lnTo>
                    <a:pt x="604" y="2579"/>
                  </a:lnTo>
                  <a:lnTo>
                    <a:pt x="582" y="2561"/>
                  </a:lnTo>
                  <a:lnTo>
                    <a:pt x="564" y="2539"/>
                  </a:lnTo>
                  <a:lnTo>
                    <a:pt x="551" y="2515"/>
                  </a:lnTo>
                  <a:lnTo>
                    <a:pt x="542" y="2486"/>
                  </a:lnTo>
                  <a:lnTo>
                    <a:pt x="539" y="2456"/>
                  </a:lnTo>
                  <a:lnTo>
                    <a:pt x="535" y="2456"/>
                  </a:lnTo>
                  <a:lnTo>
                    <a:pt x="532" y="2486"/>
                  </a:lnTo>
                  <a:lnTo>
                    <a:pt x="523" y="2515"/>
                  </a:lnTo>
                  <a:lnTo>
                    <a:pt x="509" y="2539"/>
                  </a:lnTo>
                  <a:lnTo>
                    <a:pt x="492" y="2561"/>
                  </a:lnTo>
                  <a:lnTo>
                    <a:pt x="469" y="2579"/>
                  </a:lnTo>
                  <a:lnTo>
                    <a:pt x="444" y="2593"/>
                  </a:lnTo>
                  <a:lnTo>
                    <a:pt x="416" y="2602"/>
                  </a:lnTo>
                  <a:lnTo>
                    <a:pt x="386" y="2605"/>
                  </a:lnTo>
                  <a:lnTo>
                    <a:pt x="357" y="2602"/>
                  </a:lnTo>
                  <a:lnTo>
                    <a:pt x="328" y="2593"/>
                  </a:lnTo>
                  <a:lnTo>
                    <a:pt x="304" y="2579"/>
                  </a:lnTo>
                  <a:lnTo>
                    <a:pt x="281" y="2561"/>
                  </a:lnTo>
                  <a:lnTo>
                    <a:pt x="263" y="2539"/>
                  </a:lnTo>
                  <a:lnTo>
                    <a:pt x="250" y="2515"/>
                  </a:lnTo>
                  <a:lnTo>
                    <a:pt x="241" y="2486"/>
                  </a:lnTo>
                  <a:lnTo>
                    <a:pt x="238" y="2456"/>
                  </a:lnTo>
                  <a:lnTo>
                    <a:pt x="238" y="1507"/>
                  </a:lnTo>
                  <a:lnTo>
                    <a:pt x="218" y="1520"/>
                  </a:lnTo>
                  <a:lnTo>
                    <a:pt x="197" y="1530"/>
                  </a:lnTo>
                  <a:lnTo>
                    <a:pt x="173" y="1536"/>
                  </a:lnTo>
                  <a:lnTo>
                    <a:pt x="148" y="1538"/>
                  </a:lnTo>
                  <a:lnTo>
                    <a:pt x="119" y="1535"/>
                  </a:lnTo>
                  <a:lnTo>
                    <a:pt x="91" y="1526"/>
                  </a:lnTo>
                  <a:lnTo>
                    <a:pt x="66" y="1512"/>
                  </a:lnTo>
                  <a:lnTo>
                    <a:pt x="43" y="1495"/>
                  </a:lnTo>
                  <a:lnTo>
                    <a:pt x="25" y="1472"/>
                  </a:lnTo>
                  <a:lnTo>
                    <a:pt x="12" y="1447"/>
                  </a:lnTo>
                  <a:lnTo>
                    <a:pt x="3" y="1419"/>
                  </a:lnTo>
                  <a:lnTo>
                    <a:pt x="0" y="138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2"/>
                  </a:lnTo>
                  <a:lnTo>
                    <a:pt x="25" y="67"/>
                  </a:lnTo>
                  <a:lnTo>
                    <a:pt x="42" y="46"/>
                  </a:lnTo>
                  <a:lnTo>
                    <a:pt x="64" y="27"/>
                  </a:lnTo>
                  <a:lnTo>
                    <a:pt x="89" y="13"/>
                  </a:lnTo>
                  <a:lnTo>
                    <a:pt x="116" y="5"/>
                  </a:lnTo>
                  <a:lnTo>
                    <a:pt x="145" y="1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Freeform 414">
              <a:extLst>
                <a:ext uri="{FF2B5EF4-FFF2-40B4-BE49-F238E27FC236}">
                  <a16:creationId xmlns:a16="http://schemas.microsoft.com/office/drawing/2014/main" id="{764E8906-70E2-4B80-E901-257AFAB94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2901" y="5059363"/>
              <a:ext cx="74613" cy="82550"/>
            </a:xfrm>
            <a:custGeom>
              <a:avLst/>
              <a:gdLst>
                <a:gd name="T0" fmla="*/ 314 w 565"/>
                <a:gd name="T1" fmla="*/ 0 h 629"/>
                <a:gd name="T2" fmla="*/ 358 w 565"/>
                <a:gd name="T3" fmla="*/ 3 h 629"/>
                <a:gd name="T4" fmla="*/ 400 w 565"/>
                <a:gd name="T5" fmla="*/ 12 h 629"/>
                <a:gd name="T6" fmla="*/ 439 w 565"/>
                <a:gd name="T7" fmla="*/ 25 h 629"/>
                <a:gd name="T8" fmla="*/ 474 w 565"/>
                <a:gd name="T9" fmla="*/ 44 h 629"/>
                <a:gd name="T10" fmla="*/ 508 w 565"/>
                <a:gd name="T11" fmla="*/ 67 h 629"/>
                <a:gd name="T12" fmla="*/ 538 w 565"/>
                <a:gd name="T13" fmla="*/ 94 h 629"/>
                <a:gd name="T14" fmla="*/ 565 w 565"/>
                <a:gd name="T15" fmla="*/ 125 h 629"/>
                <a:gd name="T16" fmla="*/ 545 w 565"/>
                <a:gd name="T17" fmla="*/ 165 h 629"/>
                <a:gd name="T18" fmla="*/ 528 w 565"/>
                <a:gd name="T19" fmla="*/ 206 h 629"/>
                <a:gd name="T20" fmla="*/ 516 w 565"/>
                <a:gd name="T21" fmla="*/ 250 h 629"/>
                <a:gd name="T22" fmla="*/ 509 w 565"/>
                <a:gd name="T23" fmla="*/ 296 h 629"/>
                <a:gd name="T24" fmla="*/ 507 w 565"/>
                <a:gd name="T25" fmla="*/ 342 h 629"/>
                <a:gd name="T26" fmla="*/ 509 w 565"/>
                <a:gd name="T27" fmla="*/ 391 h 629"/>
                <a:gd name="T28" fmla="*/ 518 w 565"/>
                <a:gd name="T29" fmla="*/ 437 h 629"/>
                <a:gd name="T30" fmla="*/ 530 w 565"/>
                <a:gd name="T31" fmla="*/ 483 h 629"/>
                <a:gd name="T32" fmla="*/ 548 w 565"/>
                <a:gd name="T33" fmla="*/ 525 h 629"/>
                <a:gd name="T34" fmla="*/ 518 w 565"/>
                <a:gd name="T35" fmla="*/ 555 h 629"/>
                <a:gd name="T36" fmla="*/ 483 w 565"/>
                <a:gd name="T37" fmla="*/ 581 h 629"/>
                <a:gd name="T38" fmla="*/ 445 w 565"/>
                <a:gd name="T39" fmla="*/ 601 h 629"/>
                <a:gd name="T40" fmla="*/ 404 w 565"/>
                <a:gd name="T41" fmla="*/ 616 h 629"/>
                <a:gd name="T42" fmla="*/ 361 w 565"/>
                <a:gd name="T43" fmla="*/ 626 h 629"/>
                <a:gd name="T44" fmla="*/ 314 w 565"/>
                <a:gd name="T45" fmla="*/ 629 h 629"/>
                <a:gd name="T46" fmla="*/ 272 w 565"/>
                <a:gd name="T47" fmla="*/ 627 h 629"/>
                <a:gd name="T48" fmla="*/ 231 w 565"/>
                <a:gd name="T49" fmla="*/ 619 h 629"/>
                <a:gd name="T50" fmla="*/ 192 w 565"/>
                <a:gd name="T51" fmla="*/ 605 h 629"/>
                <a:gd name="T52" fmla="*/ 156 w 565"/>
                <a:gd name="T53" fmla="*/ 587 h 629"/>
                <a:gd name="T54" fmla="*/ 122 w 565"/>
                <a:gd name="T55" fmla="*/ 565 h 629"/>
                <a:gd name="T56" fmla="*/ 92 w 565"/>
                <a:gd name="T57" fmla="*/ 538 h 629"/>
                <a:gd name="T58" fmla="*/ 66 w 565"/>
                <a:gd name="T59" fmla="*/ 507 h 629"/>
                <a:gd name="T60" fmla="*/ 43 w 565"/>
                <a:gd name="T61" fmla="*/ 474 h 629"/>
                <a:gd name="T62" fmla="*/ 25 w 565"/>
                <a:gd name="T63" fmla="*/ 437 h 629"/>
                <a:gd name="T64" fmla="*/ 11 w 565"/>
                <a:gd name="T65" fmla="*/ 398 h 629"/>
                <a:gd name="T66" fmla="*/ 2 w 565"/>
                <a:gd name="T67" fmla="*/ 357 h 629"/>
                <a:gd name="T68" fmla="*/ 0 w 565"/>
                <a:gd name="T69" fmla="*/ 315 h 629"/>
                <a:gd name="T70" fmla="*/ 3 w 565"/>
                <a:gd name="T71" fmla="*/ 269 h 629"/>
                <a:gd name="T72" fmla="*/ 13 w 565"/>
                <a:gd name="T73" fmla="*/ 223 h 629"/>
                <a:gd name="T74" fmla="*/ 29 w 565"/>
                <a:gd name="T75" fmla="*/ 182 h 629"/>
                <a:gd name="T76" fmla="*/ 51 w 565"/>
                <a:gd name="T77" fmla="*/ 143 h 629"/>
                <a:gd name="T78" fmla="*/ 77 w 565"/>
                <a:gd name="T79" fmla="*/ 108 h 629"/>
                <a:gd name="T80" fmla="*/ 108 w 565"/>
                <a:gd name="T81" fmla="*/ 76 h 629"/>
                <a:gd name="T82" fmla="*/ 144 w 565"/>
                <a:gd name="T83" fmla="*/ 51 h 629"/>
                <a:gd name="T84" fmla="*/ 183 w 565"/>
                <a:gd name="T85" fmla="*/ 29 h 629"/>
                <a:gd name="T86" fmla="*/ 224 w 565"/>
                <a:gd name="T87" fmla="*/ 13 h 629"/>
                <a:gd name="T88" fmla="*/ 268 w 565"/>
                <a:gd name="T89" fmla="*/ 3 h 629"/>
                <a:gd name="T90" fmla="*/ 314 w 565"/>
                <a:gd name="T9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629">
                  <a:moveTo>
                    <a:pt x="314" y="0"/>
                  </a:moveTo>
                  <a:lnTo>
                    <a:pt x="358" y="3"/>
                  </a:lnTo>
                  <a:lnTo>
                    <a:pt x="400" y="12"/>
                  </a:lnTo>
                  <a:lnTo>
                    <a:pt x="439" y="25"/>
                  </a:lnTo>
                  <a:lnTo>
                    <a:pt x="474" y="44"/>
                  </a:lnTo>
                  <a:lnTo>
                    <a:pt x="508" y="67"/>
                  </a:lnTo>
                  <a:lnTo>
                    <a:pt x="538" y="94"/>
                  </a:lnTo>
                  <a:lnTo>
                    <a:pt x="565" y="125"/>
                  </a:lnTo>
                  <a:lnTo>
                    <a:pt x="545" y="165"/>
                  </a:lnTo>
                  <a:lnTo>
                    <a:pt x="528" y="206"/>
                  </a:lnTo>
                  <a:lnTo>
                    <a:pt x="516" y="250"/>
                  </a:lnTo>
                  <a:lnTo>
                    <a:pt x="509" y="296"/>
                  </a:lnTo>
                  <a:lnTo>
                    <a:pt x="507" y="342"/>
                  </a:lnTo>
                  <a:lnTo>
                    <a:pt x="509" y="391"/>
                  </a:lnTo>
                  <a:lnTo>
                    <a:pt x="518" y="437"/>
                  </a:lnTo>
                  <a:lnTo>
                    <a:pt x="530" y="483"/>
                  </a:lnTo>
                  <a:lnTo>
                    <a:pt x="548" y="525"/>
                  </a:lnTo>
                  <a:lnTo>
                    <a:pt x="518" y="555"/>
                  </a:lnTo>
                  <a:lnTo>
                    <a:pt x="483" y="581"/>
                  </a:lnTo>
                  <a:lnTo>
                    <a:pt x="445" y="601"/>
                  </a:lnTo>
                  <a:lnTo>
                    <a:pt x="404" y="616"/>
                  </a:lnTo>
                  <a:lnTo>
                    <a:pt x="361" y="626"/>
                  </a:lnTo>
                  <a:lnTo>
                    <a:pt x="314" y="629"/>
                  </a:lnTo>
                  <a:lnTo>
                    <a:pt x="272" y="627"/>
                  </a:lnTo>
                  <a:lnTo>
                    <a:pt x="231" y="619"/>
                  </a:lnTo>
                  <a:lnTo>
                    <a:pt x="192" y="605"/>
                  </a:lnTo>
                  <a:lnTo>
                    <a:pt x="156" y="587"/>
                  </a:lnTo>
                  <a:lnTo>
                    <a:pt x="122" y="565"/>
                  </a:lnTo>
                  <a:lnTo>
                    <a:pt x="92" y="538"/>
                  </a:lnTo>
                  <a:lnTo>
                    <a:pt x="66" y="507"/>
                  </a:lnTo>
                  <a:lnTo>
                    <a:pt x="43" y="474"/>
                  </a:lnTo>
                  <a:lnTo>
                    <a:pt x="25" y="437"/>
                  </a:lnTo>
                  <a:lnTo>
                    <a:pt x="11" y="398"/>
                  </a:lnTo>
                  <a:lnTo>
                    <a:pt x="2" y="357"/>
                  </a:lnTo>
                  <a:lnTo>
                    <a:pt x="0" y="315"/>
                  </a:lnTo>
                  <a:lnTo>
                    <a:pt x="3" y="269"/>
                  </a:lnTo>
                  <a:lnTo>
                    <a:pt x="13" y="223"/>
                  </a:lnTo>
                  <a:lnTo>
                    <a:pt x="29" y="182"/>
                  </a:lnTo>
                  <a:lnTo>
                    <a:pt x="51" y="143"/>
                  </a:lnTo>
                  <a:lnTo>
                    <a:pt x="77" y="108"/>
                  </a:lnTo>
                  <a:lnTo>
                    <a:pt x="108" y="76"/>
                  </a:lnTo>
                  <a:lnTo>
                    <a:pt x="144" y="51"/>
                  </a:lnTo>
                  <a:lnTo>
                    <a:pt x="183" y="29"/>
                  </a:lnTo>
                  <a:lnTo>
                    <a:pt x="224" y="13"/>
                  </a:lnTo>
                  <a:lnTo>
                    <a:pt x="268" y="3"/>
                  </a:lnTo>
                  <a:lnTo>
                    <a:pt x="3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Freeform 415">
              <a:extLst>
                <a:ext uri="{FF2B5EF4-FFF2-40B4-BE49-F238E27FC236}">
                  <a16:creationId xmlns:a16="http://schemas.microsoft.com/office/drawing/2014/main" id="{9AD7AAC4-F811-BA4D-141A-6C74764E2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9088" y="5148263"/>
              <a:ext cx="96838" cy="317500"/>
            </a:xfrm>
            <a:custGeom>
              <a:avLst/>
              <a:gdLst>
                <a:gd name="T0" fmla="*/ 373 w 729"/>
                <a:gd name="T1" fmla="*/ 0 h 2394"/>
                <a:gd name="T2" fmla="*/ 510 w 729"/>
                <a:gd name="T3" fmla="*/ 0 h 2394"/>
                <a:gd name="T4" fmla="*/ 600 w 729"/>
                <a:gd name="T5" fmla="*/ 0 h 2394"/>
                <a:gd name="T6" fmla="*/ 550 w 729"/>
                <a:gd name="T7" fmla="*/ 46 h 2394"/>
                <a:gd name="T8" fmla="*/ 513 w 729"/>
                <a:gd name="T9" fmla="*/ 105 h 2394"/>
                <a:gd name="T10" fmla="*/ 494 w 729"/>
                <a:gd name="T11" fmla="*/ 172 h 2394"/>
                <a:gd name="T12" fmla="*/ 490 w 729"/>
                <a:gd name="T13" fmla="*/ 1448 h 2394"/>
                <a:gd name="T14" fmla="*/ 502 w 729"/>
                <a:gd name="T15" fmla="*/ 1526 h 2394"/>
                <a:gd name="T16" fmla="*/ 536 w 729"/>
                <a:gd name="T17" fmla="*/ 1594 h 2394"/>
                <a:gd name="T18" fmla="*/ 588 w 729"/>
                <a:gd name="T19" fmla="*/ 1648 h 2394"/>
                <a:gd name="T20" fmla="*/ 652 w 729"/>
                <a:gd name="T21" fmla="*/ 1685 h 2394"/>
                <a:gd name="T22" fmla="*/ 729 w 729"/>
                <a:gd name="T23" fmla="*/ 1702 h 2394"/>
                <a:gd name="T24" fmla="*/ 708 w 729"/>
                <a:gd name="T25" fmla="*/ 2370 h 2394"/>
                <a:gd name="T26" fmla="*/ 659 w 729"/>
                <a:gd name="T27" fmla="*/ 2392 h 2394"/>
                <a:gd name="T28" fmla="*/ 604 w 729"/>
                <a:gd name="T29" fmla="*/ 2392 h 2394"/>
                <a:gd name="T30" fmla="*/ 555 w 729"/>
                <a:gd name="T31" fmla="*/ 2372 h 2394"/>
                <a:gd name="T32" fmla="*/ 518 w 729"/>
                <a:gd name="T33" fmla="*/ 2335 h 2394"/>
                <a:gd name="T34" fmla="*/ 498 w 729"/>
                <a:gd name="T35" fmla="*/ 2285 h 2394"/>
                <a:gd name="T36" fmla="*/ 491 w 729"/>
                <a:gd name="T37" fmla="*/ 2258 h 2394"/>
                <a:gd name="T38" fmla="*/ 481 w 729"/>
                <a:gd name="T39" fmla="*/ 2311 h 2394"/>
                <a:gd name="T40" fmla="*/ 451 w 729"/>
                <a:gd name="T41" fmla="*/ 2354 h 2394"/>
                <a:gd name="T42" fmla="*/ 408 w 729"/>
                <a:gd name="T43" fmla="*/ 2383 h 2394"/>
                <a:gd name="T44" fmla="*/ 355 w 729"/>
                <a:gd name="T45" fmla="*/ 2394 h 2394"/>
                <a:gd name="T46" fmla="*/ 301 w 729"/>
                <a:gd name="T47" fmla="*/ 2383 h 2394"/>
                <a:gd name="T48" fmla="*/ 258 w 729"/>
                <a:gd name="T49" fmla="*/ 2354 h 2394"/>
                <a:gd name="T50" fmla="*/ 229 w 729"/>
                <a:gd name="T51" fmla="*/ 2311 h 2394"/>
                <a:gd name="T52" fmla="*/ 218 w 729"/>
                <a:gd name="T53" fmla="*/ 2258 h 2394"/>
                <a:gd name="T54" fmla="*/ 201 w 729"/>
                <a:gd name="T55" fmla="*/ 1397 h 2394"/>
                <a:gd name="T56" fmla="*/ 159 w 729"/>
                <a:gd name="T57" fmla="*/ 1411 h 2394"/>
                <a:gd name="T58" fmla="*/ 109 w 729"/>
                <a:gd name="T59" fmla="*/ 1410 h 2394"/>
                <a:gd name="T60" fmla="*/ 60 w 729"/>
                <a:gd name="T61" fmla="*/ 1390 h 2394"/>
                <a:gd name="T62" fmla="*/ 24 w 729"/>
                <a:gd name="T63" fmla="*/ 1353 h 2394"/>
                <a:gd name="T64" fmla="*/ 3 w 729"/>
                <a:gd name="T65" fmla="*/ 1305 h 2394"/>
                <a:gd name="T66" fmla="*/ 0 w 729"/>
                <a:gd name="T67" fmla="*/ 137 h 2394"/>
                <a:gd name="T68" fmla="*/ 11 w 729"/>
                <a:gd name="T69" fmla="*/ 84 h 2394"/>
                <a:gd name="T70" fmla="*/ 39 w 729"/>
                <a:gd name="T71" fmla="*/ 42 h 2394"/>
                <a:gd name="T72" fmla="*/ 81 w 729"/>
                <a:gd name="T73" fmla="*/ 12 h 2394"/>
                <a:gd name="T74" fmla="*/ 133 w 729"/>
                <a:gd name="T75" fmla="*/ 1 h 2394"/>
                <a:gd name="T76" fmla="*/ 289 w 729"/>
                <a:gd name="T77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9" h="2394">
                  <a:moveTo>
                    <a:pt x="329" y="0"/>
                  </a:moveTo>
                  <a:lnTo>
                    <a:pt x="373" y="0"/>
                  </a:lnTo>
                  <a:lnTo>
                    <a:pt x="463" y="0"/>
                  </a:lnTo>
                  <a:lnTo>
                    <a:pt x="510" y="0"/>
                  </a:lnTo>
                  <a:lnTo>
                    <a:pt x="556" y="0"/>
                  </a:lnTo>
                  <a:lnTo>
                    <a:pt x="600" y="0"/>
                  </a:lnTo>
                  <a:lnTo>
                    <a:pt x="573" y="21"/>
                  </a:lnTo>
                  <a:lnTo>
                    <a:pt x="550" y="46"/>
                  </a:lnTo>
                  <a:lnTo>
                    <a:pt x="529" y="74"/>
                  </a:lnTo>
                  <a:lnTo>
                    <a:pt x="513" y="105"/>
                  </a:lnTo>
                  <a:lnTo>
                    <a:pt x="501" y="137"/>
                  </a:lnTo>
                  <a:lnTo>
                    <a:pt x="494" y="172"/>
                  </a:lnTo>
                  <a:lnTo>
                    <a:pt x="490" y="208"/>
                  </a:lnTo>
                  <a:lnTo>
                    <a:pt x="490" y="1448"/>
                  </a:lnTo>
                  <a:lnTo>
                    <a:pt x="494" y="1488"/>
                  </a:lnTo>
                  <a:lnTo>
                    <a:pt x="502" y="1526"/>
                  </a:lnTo>
                  <a:lnTo>
                    <a:pt x="516" y="1562"/>
                  </a:lnTo>
                  <a:lnTo>
                    <a:pt x="536" y="1594"/>
                  </a:lnTo>
                  <a:lnTo>
                    <a:pt x="559" y="1622"/>
                  </a:lnTo>
                  <a:lnTo>
                    <a:pt x="588" y="1648"/>
                  </a:lnTo>
                  <a:lnTo>
                    <a:pt x="619" y="1668"/>
                  </a:lnTo>
                  <a:lnTo>
                    <a:pt x="652" y="1685"/>
                  </a:lnTo>
                  <a:lnTo>
                    <a:pt x="690" y="1697"/>
                  </a:lnTo>
                  <a:lnTo>
                    <a:pt x="729" y="1702"/>
                  </a:lnTo>
                  <a:lnTo>
                    <a:pt x="729" y="2354"/>
                  </a:lnTo>
                  <a:lnTo>
                    <a:pt x="708" y="2370"/>
                  </a:lnTo>
                  <a:lnTo>
                    <a:pt x="685" y="2383"/>
                  </a:lnTo>
                  <a:lnTo>
                    <a:pt x="659" y="2392"/>
                  </a:lnTo>
                  <a:lnTo>
                    <a:pt x="632" y="2394"/>
                  </a:lnTo>
                  <a:lnTo>
                    <a:pt x="604" y="2392"/>
                  </a:lnTo>
                  <a:lnTo>
                    <a:pt x="579" y="2383"/>
                  </a:lnTo>
                  <a:lnTo>
                    <a:pt x="555" y="2372"/>
                  </a:lnTo>
                  <a:lnTo>
                    <a:pt x="535" y="2354"/>
                  </a:lnTo>
                  <a:lnTo>
                    <a:pt x="518" y="2335"/>
                  </a:lnTo>
                  <a:lnTo>
                    <a:pt x="505" y="2311"/>
                  </a:lnTo>
                  <a:lnTo>
                    <a:pt x="498" y="2285"/>
                  </a:lnTo>
                  <a:lnTo>
                    <a:pt x="495" y="2258"/>
                  </a:lnTo>
                  <a:lnTo>
                    <a:pt x="491" y="2258"/>
                  </a:lnTo>
                  <a:lnTo>
                    <a:pt x="488" y="2285"/>
                  </a:lnTo>
                  <a:lnTo>
                    <a:pt x="481" y="2311"/>
                  </a:lnTo>
                  <a:lnTo>
                    <a:pt x="469" y="2335"/>
                  </a:lnTo>
                  <a:lnTo>
                    <a:pt x="451" y="2354"/>
                  </a:lnTo>
                  <a:lnTo>
                    <a:pt x="431" y="2372"/>
                  </a:lnTo>
                  <a:lnTo>
                    <a:pt x="408" y="2383"/>
                  </a:lnTo>
                  <a:lnTo>
                    <a:pt x="382" y="2392"/>
                  </a:lnTo>
                  <a:lnTo>
                    <a:pt x="355" y="2394"/>
                  </a:lnTo>
                  <a:lnTo>
                    <a:pt x="327" y="2392"/>
                  </a:lnTo>
                  <a:lnTo>
                    <a:pt x="301" y="2383"/>
                  </a:lnTo>
                  <a:lnTo>
                    <a:pt x="279" y="2372"/>
                  </a:lnTo>
                  <a:lnTo>
                    <a:pt x="258" y="2354"/>
                  </a:lnTo>
                  <a:lnTo>
                    <a:pt x="242" y="2335"/>
                  </a:lnTo>
                  <a:lnTo>
                    <a:pt x="229" y="2311"/>
                  </a:lnTo>
                  <a:lnTo>
                    <a:pt x="221" y="2285"/>
                  </a:lnTo>
                  <a:lnTo>
                    <a:pt x="218" y="2258"/>
                  </a:lnTo>
                  <a:lnTo>
                    <a:pt x="218" y="1386"/>
                  </a:lnTo>
                  <a:lnTo>
                    <a:pt x="201" y="1397"/>
                  </a:lnTo>
                  <a:lnTo>
                    <a:pt x="180" y="1406"/>
                  </a:lnTo>
                  <a:lnTo>
                    <a:pt x="159" y="1411"/>
                  </a:lnTo>
                  <a:lnTo>
                    <a:pt x="137" y="1414"/>
                  </a:lnTo>
                  <a:lnTo>
                    <a:pt x="109" y="1410"/>
                  </a:lnTo>
                  <a:lnTo>
                    <a:pt x="83" y="1403"/>
                  </a:lnTo>
                  <a:lnTo>
                    <a:pt x="60" y="1390"/>
                  </a:lnTo>
                  <a:lnTo>
                    <a:pt x="40" y="1374"/>
                  </a:lnTo>
                  <a:lnTo>
                    <a:pt x="24" y="1353"/>
                  </a:lnTo>
                  <a:lnTo>
                    <a:pt x="11" y="1330"/>
                  </a:lnTo>
                  <a:lnTo>
                    <a:pt x="3" y="1305"/>
                  </a:lnTo>
                  <a:lnTo>
                    <a:pt x="0" y="1276"/>
                  </a:lnTo>
                  <a:lnTo>
                    <a:pt x="0" y="137"/>
                  </a:lnTo>
                  <a:lnTo>
                    <a:pt x="2" y="110"/>
                  </a:lnTo>
                  <a:lnTo>
                    <a:pt x="11" y="84"/>
                  </a:lnTo>
                  <a:lnTo>
                    <a:pt x="23" y="61"/>
                  </a:lnTo>
                  <a:lnTo>
                    <a:pt x="39" y="42"/>
                  </a:lnTo>
                  <a:lnTo>
                    <a:pt x="58" y="25"/>
                  </a:lnTo>
                  <a:lnTo>
                    <a:pt x="81" y="12"/>
                  </a:lnTo>
                  <a:lnTo>
                    <a:pt x="106" y="4"/>
                  </a:lnTo>
                  <a:lnTo>
                    <a:pt x="133" y="1"/>
                  </a:lnTo>
                  <a:lnTo>
                    <a:pt x="133" y="0"/>
                  </a:lnTo>
                  <a:lnTo>
                    <a:pt x="289" y="0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Freeform 416">
              <a:extLst>
                <a:ext uri="{FF2B5EF4-FFF2-40B4-BE49-F238E27FC236}">
                  <a16:creationId xmlns:a16="http://schemas.microsoft.com/office/drawing/2014/main" id="{E23900DE-8ED7-46BA-2C3D-FD58033F0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0701" y="5059363"/>
              <a:ext cx="74613" cy="82550"/>
            </a:xfrm>
            <a:custGeom>
              <a:avLst/>
              <a:gdLst>
                <a:gd name="T0" fmla="*/ 249 w 565"/>
                <a:gd name="T1" fmla="*/ 0 h 629"/>
                <a:gd name="T2" fmla="*/ 297 w 565"/>
                <a:gd name="T3" fmla="*/ 3 h 629"/>
                <a:gd name="T4" fmla="*/ 341 w 565"/>
                <a:gd name="T5" fmla="*/ 13 h 629"/>
                <a:gd name="T6" fmla="*/ 382 w 565"/>
                <a:gd name="T7" fmla="*/ 29 h 629"/>
                <a:gd name="T8" fmla="*/ 421 w 565"/>
                <a:gd name="T9" fmla="*/ 51 h 629"/>
                <a:gd name="T10" fmla="*/ 457 w 565"/>
                <a:gd name="T11" fmla="*/ 76 h 629"/>
                <a:gd name="T12" fmla="*/ 488 w 565"/>
                <a:gd name="T13" fmla="*/ 108 h 629"/>
                <a:gd name="T14" fmla="*/ 514 w 565"/>
                <a:gd name="T15" fmla="*/ 143 h 629"/>
                <a:gd name="T16" fmla="*/ 535 w 565"/>
                <a:gd name="T17" fmla="*/ 182 h 629"/>
                <a:gd name="T18" fmla="*/ 552 w 565"/>
                <a:gd name="T19" fmla="*/ 223 h 629"/>
                <a:gd name="T20" fmla="*/ 561 w 565"/>
                <a:gd name="T21" fmla="*/ 269 h 629"/>
                <a:gd name="T22" fmla="*/ 565 w 565"/>
                <a:gd name="T23" fmla="*/ 315 h 629"/>
                <a:gd name="T24" fmla="*/ 562 w 565"/>
                <a:gd name="T25" fmla="*/ 357 h 629"/>
                <a:gd name="T26" fmla="*/ 554 w 565"/>
                <a:gd name="T27" fmla="*/ 398 h 629"/>
                <a:gd name="T28" fmla="*/ 540 w 565"/>
                <a:gd name="T29" fmla="*/ 437 h 629"/>
                <a:gd name="T30" fmla="*/ 521 w 565"/>
                <a:gd name="T31" fmla="*/ 474 h 629"/>
                <a:gd name="T32" fmla="*/ 499 w 565"/>
                <a:gd name="T33" fmla="*/ 507 h 629"/>
                <a:gd name="T34" fmla="*/ 473 w 565"/>
                <a:gd name="T35" fmla="*/ 538 h 629"/>
                <a:gd name="T36" fmla="*/ 443 w 565"/>
                <a:gd name="T37" fmla="*/ 565 h 629"/>
                <a:gd name="T38" fmla="*/ 409 w 565"/>
                <a:gd name="T39" fmla="*/ 587 h 629"/>
                <a:gd name="T40" fmla="*/ 372 w 565"/>
                <a:gd name="T41" fmla="*/ 605 h 629"/>
                <a:gd name="T42" fmla="*/ 333 w 565"/>
                <a:gd name="T43" fmla="*/ 619 h 629"/>
                <a:gd name="T44" fmla="*/ 292 w 565"/>
                <a:gd name="T45" fmla="*/ 627 h 629"/>
                <a:gd name="T46" fmla="*/ 249 w 565"/>
                <a:gd name="T47" fmla="*/ 629 h 629"/>
                <a:gd name="T48" fmla="*/ 204 w 565"/>
                <a:gd name="T49" fmla="*/ 626 h 629"/>
                <a:gd name="T50" fmla="*/ 161 w 565"/>
                <a:gd name="T51" fmla="*/ 616 h 629"/>
                <a:gd name="T52" fmla="*/ 120 w 565"/>
                <a:gd name="T53" fmla="*/ 601 h 629"/>
                <a:gd name="T54" fmla="*/ 82 w 565"/>
                <a:gd name="T55" fmla="*/ 581 h 629"/>
                <a:gd name="T56" fmla="*/ 47 w 565"/>
                <a:gd name="T57" fmla="*/ 555 h 629"/>
                <a:gd name="T58" fmla="*/ 17 w 565"/>
                <a:gd name="T59" fmla="*/ 526 h 629"/>
                <a:gd name="T60" fmla="*/ 34 w 565"/>
                <a:gd name="T61" fmla="*/ 483 h 629"/>
                <a:gd name="T62" fmla="*/ 47 w 565"/>
                <a:gd name="T63" fmla="*/ 438 h 629"/>
                <a:gd name="T64" fmla="*/ 56 w 565"/>
                <a:gd name="T65" fmla="*/ 391 h 629"/>
                <a:gd name="T66" fmla="*/ 59 w 565"/>
                <a:gd name="T67" fmla="*/ 342 h 629"/>
                <a:gd name="T68" fmla="*/ 56 w 565"/>
                <a:gd name="T69" fmla="*/ 296 h 629"/>
                <a:gd name="T70" fmla="*/ 48 w 565"/>
                <a:gd name="T71" fmla="*/ 250 h 629"/>
                <a:gd name="T72" fmla="*/ 36 w 565"/>
                <a:gd name="T73" fmla="*/ 206 h 629"/>
                <a:gd name="T74" fmla="*/ 20 w 565"/>
                <a:gd name="T75" fmla="*/ 164 h 629"/>
                <a:gd name="T76" fmla="*/ 0 w 565"/>
                <a:gd name="T77" fmla="*/ 124 h 629"/>
                <a:gd name="T78" fmla="*/ 27 w 565"/>
                <a:gd name="T79" fmla="*/ 94 h 629"/>
                <a:gd name="T80" fmla="*/ 57 w 565"/>
                <a:gd name="T81" fmla="*/ 67 h 629"/>
                <a:gd name="T82" fmla="*/ 90 w 565"/>
                <a:gd name="T83" fmla="*/ 44 h 629"/>
                <a:gd name="T84" fmla="*/ 126 w 565"/>
                <a:gd name="T85" fmla="*/ 25 h 629"/>
                <a:gd name="T86" fmla="*/ 165 w 565"/>
                <a:gd name="T87" fmla="*/ 12 h 629"/>
                <a:gd name="T88" fmla="*/ 207 w 565"/>
                <a:gd name="T89" fmla="*/ 3 h 629"/>
                <a:gd name="T90" fmla="*/ 249 w 565"/>
                <a:gd name="T9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629">
                  <a:moveTo>
                    <a:pt x="249" y="0"/>
                  </a:moveTo>
                  <a:lnTo>
                    <a:pt x="297" y="3"/>
                  </a:lnTo>
                  <a:lnTo>
                    <a:pt x="341" y="13"/>
                  </a:lnTo>
                  <a:lnTo>
                    <a:pt x="382" y="29"/>
                  </a:lnTo>
                  <a:lnTo>
                    <a:pt x="421" y="51"/>
                  </a:lnTo>
                  <a:lnTo>
                    <a:pt x="457" y="76"/>
                  </a:lnTo>
                  <a:lnTo>
                    <a:pt x="488" y="108"/>
                  </a:lnTo>
                  <a:lnTo>
                    <a:pt x="514" y="143"/>
                  </a:lnTo>
                  <a:lnTo>
                    <a:pt x="535" y="182"/>
                  </a:lnTo>
                  <a:lnTo>
                    <a:pt x="552" y="223"/>
                  </a:lnTo>
                  <a:lnTo>
                    <a:pt x="561" y="269"/>
                  </a:lnTo>
                  <a:lnTo>
                    <a:pt x="565" y="315"/>
                  </a:lnTo>
                  <a:lnTo>
                    <a:pt x="562" y="357"/>
                  </a:lnTo>
                  <a:lnTo>
                    <a:pt x="554" y="398"/>
                  </a:lnTo>
                  <a:lnTo>
                    <a:pt x="540" y="437"/>
                  </a:lnTo>
                  <a:lnTo>
                    <a:pt x="521" y="474"/>
                  </a:lnTo>
                  <a:lnTo>
                    <a:pt x="499" y="507"/>
                  </a:lnTo>
                  <a:lnTo>
                    <a:pt x="473" y="538"/>
                  </a:lnTo>
                  <a:lnTo>
                    <a:pt x="443" y="565"/>
                  </a:lnTo>
                  <a:lnTo>
                    <a:pt x="409" y="587"/>
                  </a:lnTo>
                  <a:lnTo>
                    <a:pt x="372" y="605"/>
                  </a:lnTo>
                  <a:lnTo>
                    <a:pt x="333" y="619"/>
                  </a:lnTo>
                  <a:lnTo>
                    <a:pt x="292" y="627"/>
                  </a:lnTo>
                  <a:lnTo>
                    <a:pt x="249" y="629"/>
                  </a:lnTo>
                  <a:lnTo>
                    <a:pt x="204" y="626"/>
                  </a:lnTo>
                  <a:lnTo>
                    <a:pt x="161" y="616"/>
                  </a:lnTo>
                  <a:lnTo>
                    <a:pt x="120" y="601"/>
                  </a:lnTo>
                  <a:lnTo>
                    <a:pt x="82" y="581"/>
                  </a:lnTo>
                  <a:lnTo>
                    <a:pt x="47" y="555"/>
                  </a:lnTo>
                  <a:lnTo>
                    <a:pt x="17" y="526"/>
                  </a:lnTo>
                  <a:lnTo>
                    <a:pt x="34" y="483"/>
                  </a:lnTo>
                  <a:lnTo>
                    <a:pt x="47" y="438"/>
                  </a:lnTo>
                  <a:lnTo>
                    <a:pt x="56" y="391"/>
                  </a:lnTo>
                  <a:lnTo>
                    <a:pt x="59" y="342"/>
                  </a:lnTo>
                  <a:lnTo>
                    <a:pt x="56" y="296"/>
                  </a:lnTo>
                  <a:lnTo>
                    <a:pt x="48" y="250"/>
                  </a:lnTo>
                  <a:lnTo>
                    <a:pt x="36" y="206"/>
                  </a:lnTo>
                  <a:lnTo>
                    <a:pt x="20" y="164"/>
                  </a:lnTo>
                  <a:lnTo>
                    <a:pt x="0" y="124"/>
                  </a:lnTo>
                  <a:lnTo>
                    <a:pt x="27" y="94"/>
                  </a:lnTo>
                  <a:lnTo>
                    <a:pt x="57" y="67"/>
                  </a:lnTo>
                  <a:lnTo>
                    <a:pt x="90" y="44"/>
                  </a:lnTo>
                  <a:lnTo>
                    <a:pt x="126" y="25"/>
                  </a:lnTo>
                  <a:lnTo>
                    <a:pt x="165" y="12"/>
                  </a:lnTo>
                  <a:lnTo>
                    <a:pt x="207" y="3"/>
                  </a:lnTo>
                  <a:lnTo>
                    <a:pt x="2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Freeform 417">
              <a:extLst>
                <a:ext uri="{FF2B5EF4-FFF2-40B4-BE49-F238E27FC236}">
                  <a16:creationId xmlns:a16="http://schemas.microsoft.com/office/drawing/2014/main" id="{9F86EE08-DF09-64DF-E4EF-942A730C2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2288" y="5148263"/>
              <a:ext cx="96838" cy="317500"/>
            </a:xfrm>
            <a:custGeom>
              <a:avLst/>
              <a:gdLst>
                <a:gd name="T0" fmla="*/ 510 w 728"/>
                <a:gd name="T1" fmla="*/ 0 h 2394"/>
                <a:gd name="T2" fmla="*/ 579 w 728"/>
                <a:gd name="T3" fmla="*/ 0 h 2394"/>
                <a:gd name="T4" fmla="*/ 594 w 728"/>
                <a:gd name="T5" fmla="*/ 0 h 2394"/>
                <a:gd name="T6" fmla="*/ 621 w 728"/>
                <a:gd name="T7" fmla="*/ 4 h 2394"/>
                <a:gd name="T8" fmla="*/ 669 w 728"/>
                <a:gd name="T9" fmla="*/ 25 h 2394"/>
                <a:gd name="T10" fmla="*/ 705 w 728"/>
                <a:gd name="T11" fmla="*/ 61 h 2394"/>
                <a:gd name="T12" fmla="*/ 725 w 728"/>
                <a:gd name="T13" fmla="*/ 110 h 2394"/>
                <a:gd name="T14" fmla="*/ 728 w 728"/>
                <a:gd name="T15" fmla="*/ 1276 h 2394"/>
                <a:gd name="T16" fmla="*/ 717 w 728"/>
                <a:gd name="T17" fmla="*/ 1330 h 2394"/>
                <a:gd name="T18" fmla="*/ 688 w 728"/>
                <a:gd name="T19" fmla="*/ 1374 h 2394"/>
                <a:gd name="T20" fmla="*/ 645 w 728"/>
                <a:gd name="T21" fmla="*/ 1403 h 2394"/>
                <a:gd name="T22" fmla="*/ 592 w 728"/>
                <a:gd name="T23" fmla="*/ 1414 h 2394"/>
                <a:gd name="T24" fmla="*/ 547 w 728"/>
                <a:gd name="T25" fmla="*/ 1406 h 2394"/>
                <a:gd name="T26" fmla="*/ 509 w 728"/>
                <a:gd name="T27" fmla="*/ 1386 h 2394"/>
                <a:gd name="T28" fmla="*/ 506 w 728"/>
                <a:gd name="T29" fmla="*/ 2285 h 2394"/>
                <a:gd name="T30" fmla="*/ 486 w 728"/>
                <a:gd name="T31" fmla="*/ 2335 h 2394"/>
                <a:gd name="T32" fmla="*/ 449 w 728"/>
                <a:gd name="T33" fmla="*/ 2372 h 2394"/>
                <a:gd name="T34" fmla="*/ 401 w 728"/>
                <a:gd name="T35" fmla="*/ 2392 h 2394"/>
                <a:gd name="T36" fmla="*/ 345 w 728"/>
                <a:gd name="T37" fmla="*/ 2392 h 2394"/>
                <a:gd name="T38" fmla="*/ 297 w 728"/>
                <a:gd name="T39" fmla="*/ 2372 h 2394"/>
                <a:gd name="T40" fmla="*/ 260 w 728"/>
                <a:gd name="T41" fmla="*/ 2335 h 2394"/>
                <a:gd name="T42" fmla="*/ 240 w 728"/>
                <a:gd name="T43" fmla="*/ 2285 h 2394"/>
                <a:gd name="T44" fmla="*/ 233 w 728"/>
                <a:gd name="T45" fmla="*/ 2258 h 2394"/>
                <a:gd name="T46" fmla="*/ 222 w 728"/>
                <a:gd name="T47" fmla="*/ 2311 h 2394"/>
                <a:gd name="T48" fmla="*/ 192 w 728"/>
                <a:gd name="T49" fmla="*/ 2354 h 2394"/>
                <a:gd name="T50" fmla="*/ 149 w 728"/>
                <a:gd name="T51" fmla="*/ 2383 h 2394"/>
                <a:gd name="T52" fmla="*/ 96 w 728"/>
                <a:gd name="T53" fmla="*/ 2394 h 2394"/>
                <a:gd name="T54" fmla="*/ 43 w 728"/>
                <a:gd name="T55" fmla="*/ 2383 h 2394"/>
                <a:gd name="T56" fmla="*/ 0 w 728"/>
                <a:gd name="T57" fmla="*/ 2354 h 2394"/>
                <a:gd name="T58" fmla="*/ 39 w 728"/>
                <a:gd name="T59" fmla="*/ 1697 h 2394"/>
                <a:gd name="T60" fmla="*/ 109 w 728"/>
                <a:gd name="T61" fmla="*/ 1668 h 2394"/>
                <a:gd name="T62" fmla="*/ 168 w 728"/>
                <a:gd name="T63" fmla="*/ 1622 h 2394"/>
                <a:gd name="T64" fmla="*/ 210 w 728"/>
                <a:gd name="T65" fmla="*/ 1560 h 2394"/>
                <a:gd name="T66" fmla="*/ 234 w 728"/>
                <a:gd name="T67" fmla="*/ 1488 h 2394"/>
                <a:gd name="T68" fmla="*/ 236 w 728"/>
                <a:gd name="T69" fmla="*/ 208 h 2394"/>
                <a:gd name="T70" fmla="*/ 227 w 728"/>
                <a:gd name="T71" fmla="*/ 137 h 2394"/>
                <a:gd name="T72" fmla="*/ 199 w 728"/>
                <a:gd name="T73" fmla="*/ 74 h 2394"/>
                <a:gd name="T74" fmla="*/ 155 w 728"/>
                <a:gd name="T75" fmla="*/ 21 h 2394"/>
                <a:gd name="T76" fmla="*/ 438 w 728"/>
                <a:gd name="T77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8" h="2394">
                  <a:moveTo>
                    <a:pt x="476" y="0"/>
                  </a:moveTo>
                  <a:lnTo>
                    <a:pt x="510" y="0"/>
                  </a:lnTo>
                  <a:lnTo>
                    <a:pt x="561" y="0"/>
                  </a:lnTo>
                  <a:lnTo>
                    <a:pt x="579" y="0"/>
                  </a:lnTo>
                  <a:lnTo>
                    <a:pt x="591" y="0"/>
                  </a:lnTo>
                  <a:lnTo>
                    <a:pt x="594" y="0"/>
                  </a:lnTo>
                  <a:lnTo>
                    <a:pt x="594" y="1"/>
                  </a:lnTo>
                  <a:lnTo>
                    <a:pt x="621" y="4"/>
                  </a:lnTo>
                  <a:lnTo>
                    <a:pt x="647" y="12"/>
                  </a:lnTo>
                  <a:lnTo>
                    <a:pt x="669" y="25"/>
                  </a:lnTo>
                  <a:lnTo>
                    <a:pt x="689" y="42"/>
                  </a:lnTo>
                  <a:lnTo>
                    <a:pt x="705" y="61"/>
                  </a:lnTo>
                  <a:lnTo>
                    <a:pt x="717" y="84"/>
                  </a:lnTo>
                  <a:lnTo>
                    <a:pt x="725" y="110"/>
                  </a:lnTo>
                  <a:lnTo>
                    <a:pt x="728" y="137"/>
                  </a:lnTo>
                  <a:lnTo>
                    <a:pt x="728" y="1276"/>
                  </a:lnTo>
                  <a:lnTo>
                    <a:pt x="725" y="1305"/>
                  </a:lnTo>
                  <a:lnTo>
                    <a:pt x="717" y="1330"/>
                  </a:lnTo>
                  <a:lnTo>
                    <a:pt x="704" y="1353"/>
                  </a:lnTo>
                  <a:lnTo>
                    <a:pt x="688" y="1374"/>
                  </a:lnTo>
                  <a:lnTo>
                    <a:pt x="667" y="1390"/>
                  </a:lnTo>
                  <a:lnTo>
                    <a:pt x="645" y="1403"/>
                  </a:lnTo>
                  <a:lnTo>
                    <a:pt x="619" y="1410"/>
                  </a:lnTo>
                  <a:lnTo>
                    <a:pt x="592" y="1414"/>
                  </a:lnTo>
                  <a:lnTo>
                    <a:pt x="569" y="1411"/>
                  </a:lnTo>
                  <a:lnTo>
                    <a:pt x="547" y="1406"/>
                  </a:lnTo>
                  <a:lnTo>
                    <a:pt x="527" y="1397"/>
                  </a:lnTo>
                  <a:lnTo>
                    <a:pt x="509" y="1386"/>
                  </a:lnTo>
                  <a:lnTo>
                    <a:pt x="509" y="2258"/>
                  </a:lnTo>
                  <a:lnTo>
                    <a:pt x="506" y="2285"/>
                  </a:lnTo>
                  <a:lnTo>
                    <a:pt x="499" y="2311"/>
                  </a:lnTo>
                  <a:lnTo>
                    <a:pt x="486" y="2335"/>
                  </a:lnTo>
                  <a:lnTo>
                    <a:pt x="470" y="2354"/>
                  </a:lnTo>
                  <a:lnTo>
                    <a:pt x="449" y="2372"/>
                  </a:lnTo>
                  <a:lnTo>
                    <a:pt x="426" y="2383"/>
                  </a:lnTo>
                  <a:lnTo>
                    <a:pt x="401" y="2392"/>
                  </a:lnTo>
                  <a:lnTo>
                    <a:pt x="372" y="2394"/>
                  </a:lnTo>
                  <a:lnTo>
                    <a:pt x="345" y="2392"/>
                  </a:lnTo>
                  <a:lnTo>
                    <a:pt x="320" y="2383"/>
                  </a:lnTo>
                  <a:lnTo>
                    <a:pt x="297" y="2372"/>
                  </a:lnTo>
                  <a:lnTo>
                    <a:pt x="276" y="2354"/>
                  </a:lnTo>
                  <a:lnTo>
                    <a:pt x="260" y="2335"/>
                  </a:lnTo>
                  <a:lnTo>
                    <a:pt x="247" y="2311"/>
                  </a:lnTo>
                  <a:lnTo>
                    <a:pt x="240" y="2285"/>
                  </a:lnTo>
                  <a:lnTo>
                    <a:pt x="236" y="2258"/>
                  </a:lnTo>
                  <a:lnTo>
                    <a:pt x="233" y="2258"/>
                  </a:lnTo>
                  <a:lnTo>
                    <a:pt x="230" y="2285"/>
                  </a:lnTo>
                  <a:lnTo>
                    <a:pt x="222" y="2311"/>
                  </a:lnTo>
                  <a:lnTo>
                    <a:pt x="209" y="2335"/>
                  </a:lnTo>
                  <a:lnTo>
                    <a:pt x="192" y="2354"/>
                  </a:lnTo>
                  <a:lnTo>
                    <a:pt x="173" y="2372"/>
                  </a:lnTo>
                  <a:lnTo>
                    <a:pt x="149" y="2383"/>
                  </a:lnTo>
                  <a:lnTo>
                    <a:pt x="123" y="2392"/>
                  </a:lnTo>
                  <a:lnTo>
                    <a:pt x="96" y="2394"/>
                  </a:lnTo>
                  <a:lnTo>
                    <a:pt x="69" y="2392"/>
                  </a:lnTo>
                  <a:lnTo>
                    <a:pt x="43" y="2383"/>
                  </a:lnTo>
                  <a:lnTo>
                    <a:pt x="19" y="2372"/>
                  </a:lnTo>
                  <a:lnTo>
                    <a:pt x="0" y="2354"/>
                  </a:lnTo>
                  <a:lnTo>
                    <a:pt x="0" y="1702"/>
                  </a:lnTo>
                  <a:lnTo>
                    <a:pt x="39" y="1697"/>
                  </a:lnTo>
                  <a:lnTo>
                    <a:pt x="75" y="1685"/>
                  </a:lnTo>
                  <a:lnTo>
                    <a:pt x="109" y="1668"/>
                  </a:lnTo>
                  <a:lnTo>
                    <a:pt x="140" y="1648"/>
                  </a:lnTo>
                  <a:lnTo>
                    <a:pt x="168" y="1622"/>
                  </a:lnTo>
                  <a:lnTo>
                    <a:pt x="191" y="1593"/>
                  </a:lnTo>
                  <a:lnTo>
                    <a:pt x="210" y="1560"/>
                  </a:lnTo>
                  <a:lnTo>
                    <a:pt x="224" y="1526"/>
                  </a:lnTo>
                  <a:lnTo>
                    <a:pt x="234" y="1488"/>
                  </a:lnTo>
                  <a:lnTo>
                    <a:pt x="236" y="1448"/>
                  </a:lnTo>
                  <a:lnTo>
                    <a:pt x="236" y="208"/>
                  </a:lnTo>
                  <a:lnTo>
                    <a:pt x="234" y="172"/>
                  </a:lnTo>
                  <a:lnTo>
                    <a:pt x="227" y="137"/>
                  </a:lnTo>
                  <a:lnTo>
                    <a:pt x="215" y="105"/>
                  </a:lnTo>
                  <a:lnTo>
                    <a:pt x="199" y="74"/>
                  </a:lnTo>
                  <a:lnTo>
                    <a:pt x="178" y="46"/>
                  </a:lnTo>
                  <a:lnTo>
                    <a:pt x="155" y="21"/>
                  </a:lnTo>
                  <a:lnTo>
                    <a:pt x="128" y="0"/>
                  </a:lnTo>
                  <a:lnTo>
                    <a:pt x="438" y="0"/>
                  </a:lnTo>
                  <a:lnTo>
                    <a:pt x="4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89" name="Freeform 904">
            <a:extLst>
              <a:ext uri="{FF2B5EF4-FFF2-40B4-BE49-F238E27FC236}">
                <a16:creationId xmlns:a16="http://schemas.microsoft.com/office/drawing/2014/main" id="{C0E55E2E-C9D0-E26E-4DC9-B7C9120B7E1B}"/>
              </a:ext>
            </a:extLst>
          </p:cNvPr>
          <p:cNvSpPr>
            <a:spLocks noEditPoints="1"/>
          </p:cNvSpPr>
          <p:nvPr/>
        </p:nvSpPr>
        <p:spPr bwMode="auto">
          <a:xfrm>
            <a:off x="5399040" y="5612176"/>
            <a:ext cx="296126" cy="558036"/>
          </a:xfrm>
          <a:custGeom>
            <a:avLst/>
            <a:gdLst>
              <a:gd name="T0" fmla="*/ 296 w 300"/>
              <a:gd name="T1" fmla="*/ 25 h 246"/>
              <a:gd name="T2" fmla="*/ 281 w 300"/>
              <a:gd name="T3" fmla="*/ 24 h 246"/>
              <a:gd name="T4" fmla="*/ 245 w 300"/>
              <a:gd name="T5" fmla="*/ 55 h 246"/>
              <a:gd name="T6" fmla="*/ 245 w 300"/>
              <a:gd name="T7" fmla="*/ 11 h 246"/>
              <a:gd name="T8" fmla="*/ 235 w 300"/>
              <a:gd name="T9" fmla="*/ 0 h 246"/>
              <a:gd name="T10" fmla="*/ 11 w 300"/>
              <a:gd name="T11" fmla="*/ 0 h 246"/>
              <a:gd name="T12" fmla="*/ 0 w 300"/>
              <a:gd name="T13" fmla="*/ 11 h 246"/>
              <a:gd name="T14" fmla="*/ 0 w 300"/>
              <a:gd name="T15" fmla="*/ 235 h 246"/>
              <a:gd name="T16" fmla="*/ 11 w 300"/>
              <a:gd name="T17" fmla="*/ 246 h 246"/>
              <a:gd name="T18" fmla="*/ 235 w 300"/>
              <a:gd name="T19" fmla="*/ 246 h 246"/>
              <a:gd name="T20" fmla="*/ 245 w 300"/>
              <a:gd name="T21" fmla="*/ 235 h 246"/>
              <a:gd name="T22" fmla="*/ 245 w 300"/>
              <a:gd name="T23" fmla="*/ 84 h 246"/>
              <a:gd name="T24" fmla="*/ 295 w 300"/>
              <a:gd name="T25" fmla="*/ 40 h 246"/>
              <a:gd name="T26" fmla="*/ 296 w 300"/>
              <a:gd name="T27" fmla="*/ 25 h 246"/>
              <a:gd name="T28" fmla="*/ 224 w 300"/>
              <a:gd name="T29" fmla="*/ 224 h 246"/>
              <a:gd name="T30" fmla="*/ 21 w 300"/>
              <a:gd name="T31" fmla="*/ 224 h 246"/>
              <a:gd name="T32" fmla="*/ 21 w 300"/>
              <a:gd name="T33" fmla="*/ 22 h 246"/>
              <a:gd name="T34" fmla="*/ 224 w 300"/>
              <a:gd name="T35" fmla="*/ 22 h 246"/>
              <a:gd name="T36" fmla="*/ 224 w 300"/>
              <a:gd name="T37" fmla="*/ 74 h 246"/>
              <a:gd name="T38" fmla="*/ 119 w 300"/>
              <a:gd name="T39" fmla="*/ 166 h 246"/>
              <a:gd name="T40" fmla="*/ 72 w 300"/>
              <a:gd name="T41" fmla="*/ 111 h 246"/>
              <a:gd name="T42" fmla="*/ 57 w 300"/>
              <a:gd name="T43" fmla="*/ 109 h 246"/>
              <a:gd name="T44" fmla="*/ 56 w 300"/>
              <a:gd name="T45" fmla="*/ 125 h 246"/>
              <a:gd name="T46" fmla="*/ 109 w 300"/>
              <a:gd name="T47" fmla="*/ 189 h 246"/>
              <a:gd name="T48" fmla="*/ 109 w 300"/>
              <a:gd name="T49" fmla="*/ 189 h 246"/>
              <a:gd name="T50" fmla="*/ 117 w 300"/>
              <a:gd name="T51" fmla="*/ 192 h 246"/>
              <a:gd name="T52" fmla="*/ 124 w 300"/>
              <a:gd name="T53" fmla="*/ 190 h 246"/>
              <a:gd name="T54" fmla="*/ 224 w 300"/>
              <a:gd name="T55" fmla="*/ 103 h 246"/>
              <a:gd name="T56" fmla="*/ 224 w 300"/>
              <a:gd name="T57" fmla="*/ 224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00" h="246">
                <a:moveTo>
                  <a:pt x="296" y="25"/>
                </a:moveTo>
                <a:cubicBezTo>
                  <a:pt x="292" y="21"/>
                  <a:pt x="285" y="20"/>
                  <a:pt x="281" y="24"/>
                </a:cubicBezTo>
                <a:cubicBezTo>
                  <a:pt x="245" y="55"/>
                  <a:pt x="245" y="55"/>
                  <a:pt x="245" y="55"/>
                </a:cubicBezTo>
                <a:cubicBezTo>
                  <a:pt x="245" y="11"/>
                  <a:pt x="245" y="11"/>
                  <a:pt x="245" y="11"/>
                </a:cubicBezTo>
                <a:cubicBezTo>
                  <a:pt x="245" y="5"/>
                  <a:pt x="241" y="0"/>
                  <a:pt x="235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235"/>
                  <a:pt x="0" y="235"/>
                  <a:pt x="0" y="235"/>
                </a:cubicBezTo>
                <a:cubicBezTo>
                  <a:pt x="0" y="241"/>
                  <a:pt x="5" y="246"/>
                  <a:pt x="11" y="246"/>
                </a:cubicBezTo>
                <a:cubicBezTo>
                  <a:pt x="235" y="246"/>
                  <a:pt x="235" y="246"/>
                  <a:pt x="235" y="246"/>
                </a:cubicBezTo>
                <a:cubicBezTo>
                  <a:pt x="241" y="246"/>
                  <a:pt x="245" y="241"/>
                  <a:pt x="245" y="235"/>
                </a:cubicBezTo>
                <a:cubicBezTo>
                  <a:pt x="245" y="84"/>
                  <a:pt x="245" y="84"/>
                  <a:pt x="245" y="84"/>
                </a:cubicBezTo>
                <a:cubicBezTo>
                  <a:pt x="295" y="40"/>
                  <a:pt x="295" y="40"/>
                  <a:pt x="295" y="40"/>
                </a:cubicBezTo>
                <a:cubicBezTo>
                  <a:pt x="299" y="36"/>
                  <a:pt x="300" y="30"/>
                  <a:pt x="296" y="25"/>
                </a:cubicBezTo>
                <a:close/>
                <a:moveTo>
                  <a:pt x="224" y="224"/>
                </a:moveTo>
                <a:cubicBezTo>
                  <a:pt x="21" y="224"/>
                  <a:pt x="21" y="224"/>
                  <a:pt x="21" y="224"/>
                </a:cubicBezTo>
                <a:cubicBezTo>
                  <a:pt x="21" y="22"/>
                  <a:pt x="21" y="22"/>
                  <a:pt x="21" y="22"/>
                </a:cubicBezTo>
                <a:cubicBezTo>
                  <a:pt x="224" y="22"/>
                  <a:pt x="224" y="22"/>
                  <a:pt x="224" y="22"/>
                </a:cubicBezTo>
                <a:cubicBezTo>
                  <a:pt x="224" y="74"/>
                  <a:pt x="224" y="74"/>
                  <a:pt x="224" y="74"/>
                </a:cubicBezTo>
                <a:cubicBezTo>
                  <a:pt x="119" y="166"/>
                  <a:pt x="119" y="166"/>
                  <a:pt x="119" y="166"/>
                </a:cubicBezTo>
                <a:cubicBezTo>
                  <a:pt x="72" y="111"/>
                  <a:pt x="72" y="111"/>
                  <a:pt x="72" y="111"/>
                </a:cubicBezTo>
                <a:cubicBezTo>
                  <a:pt x="68" y="106"/>
                  <a:pt x="62" y="106"/>
                  <a:pt x="57" y="109"/>
                </a:cubicBezTo>
                <a:cubicBezTo>
                  <a:pt x="53" y="113"/>
                  <a:pt x="52" y="120"/>
                  <a:pt x="56" y="12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11" y="191"/>
                  <a:pt x="114" y="192"/>
                  <a:pt x="117" y="192"/>
                </a:cubicBezTo>
                <a:cubicBezTo>
                  <a:pt x="120" y="192"/>
                  <a:pt x="122" y="191"/>
                  <a:pt x="124" y="190"/>
                </a:cubicBezTo>
                <a:cubicBezTo>
                  <a:pt x="224" y="103"/>
                  <a:pt x="224" y="103"/>
                  <a:pt x="224" y="103"/>
                </a:cubicBezTo>
                <a:lnTo>
                  <a:pt x="224" y="2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8293" tIns="29146" rIns="58293" bIns="2914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8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" name="Freeform 27">
            <a:extLst>
              <a:ext uri="{FF2B5EF4-FFF2-40B4-BE49-F238E27FC236}">
                <a16:creationId xmlns:a16="http://schemas.microsoft.com/office/drawing/2014/main" id="{567F637D-F900-C7DC-18DC-EBF45C2D96C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449598" y="2404856"/>
            <a:ext cx="269200" cy="814917"/>
          </a:xfrm>
          <a:custGeom>
            <a:avLst/>
            <a:gdLst>
              <a:gd name="T0" fmla="*/ 593 w 2659"/>
              <a:gd name="T1" fmla="*/ 2426 h 3500"/>
              <a:gd name="T2" fmla="*/ 402 w 2659"/>
              <a:gd name="T3" fmla="*/ 2455 h 3500"/>
              <a:gd name="T4" fmla="*/ 183 w 2659"/>
              <a:gd name="T5" fmla="*/ 2675 h 3500"/>
              <a:gd name="T6" fmla="*/ 2499 w 2659"/>
              <a:gd name="T7" fmla="*/ 2765 h 3500"/>
              <a:gd name="T8" fmla="*/ 2338 w 2659"/>
              <a:gd name="T9" fmla="*/ 2499 h 3500"/>
              <a:gd name="T10" fmla="*/ 2102 w 2659"/>
              <a:gd name="T11" fmla="*/ 2430 h 3500"/>
              <a:gd name="T12" fmla="*/ 1890 w 2659"/>
              <a:gd name="T13" fmla="*/ 2381 h 3500"/>
              <a:gd name="T14" fmla="*/ 1329 w 2659"/>
              <a:gd name="T15" fmla="*/ 3055 h 3500"/>
              <a:gd name="T16" fmla="*/ 1190 w 2659"/>
              <a:gd name="T17" fmla="*/ 2981 h 3500"/>
              <a:gd name="T18" fmla="*/ 1021 w 2659"/>
              <a:gd name="T19" fmla="*/ 2184 h 3500"/>
              <a:gd name="T20" fmla="*/ 1329 w 2659"/>
              <a:gd name="T21" fmla="*/ 2897 h 3500"/>
              <a:gd name="T22" fmla="*/ 1637 w 2659"/>
              <a:gd name="T23" fmla="*/ 2184 h 3500"/>
              <a:gd name="T24" fmla="*/ 1429 w 2659"/>
              <a:gd name="T25" fmla="*/ 1956 h 3500"/>
              <a:gd name="T26" fmla="*/ 992 w 2659"/>
              <a:gd name="T27" fmla="*/ 806 h 3500"/>
              <a:gd name="T28" fmla="*/ 773 w 2659"/>
              <a:gd name="T29" fmla="*/ 1196 h 3500"/>
              <a:gd name="T30" fmla="*/ 954 w 2659"/>
              <a:gd name="T31" fmla="*/ 1608 h 3500"/>
              <a:gd name="T32" fmla="*/ 1279 w 2659"/>
              <a:gd name="T33" fmla="*/ 1803 h 3500"/>
              <a:gd name="T34" fmla="*/ 1619 w 2659"/>
              <a:gd name="T35" fmla="*/ 1696 h 3500"/>
              <a:gd name="T36" fmla="*/ 1849 w 2659"/>
              <a:gd name="T37" fmla="*/ 1345 h 3500"/>
              <a:gd name="T38" fmla="*/ 1889 w 2659"/>
              <a:gd name="T39" fmla="*/ 972 h 3500"/>
              <a:gd name="T40" fmla="*/ 1198 w 2659"/>
              <a:gd name="T41" fmla="*/ 887 h 3500"/>
              <a:gd name="T42" fmla="*/ 1396 w 2659"/>
              <a:gd name="T43" fmla="*/ 158 h 3500"/>
              <a:gd name="T44" fmla="*/ 1112 w 2659"/>
              <a:gd name="T45" fmla="*/ 230 h 3500"/>
              <a:gd name="T46" fmla="*/ 828 w 2659"/>
              <a:gd name="T47" fmla="*/ 368 h 3500"/>
              <a:gd name="T48" fmla="*/ 686 w 2659"/>
              <a:gd name="T49" fmla="*/ 688 h 3500"/>
              <a:gd name="T50" fmla="*/ 778 w 2659"/>
              <a:gd name="T51" fmla="*/ 873 h 3500"/>
              <a:gd name="T52" fmla="*/ 911 w 2659"/>
              <a:gd name="T53" fmla="*/ 599 h 3500"/>
              <a:gd name="T54" fmla="*/ 1039 w 2659"/>
              <a:gd name="T55" fmla="*/ 605 h 3500"/>
              <a:gd name="T56" fmla="*/ 1152 w 2659"/>
              <a:gd name="T57" fmla="*/ 722 h 3500"/>
              <a:gd name="T58" fmla="*/ 1908 w 2659"/>
              <a:gd name="T59" fmla="*/ 777 h 3500"/>
              <a:gd name="T60" fmla="*/ 1934 w 2659"/>
              <a:gd name="T61" fmla="*/ 550 h 3500"/>
              <a:gd name="T62" fmla="*/ 1673 w 2659"/>
              <a:gd name="T63" fmla="*/ 235 h 3500"/>
              <a:gd name="T64" fmla="*/ 1463 w 2659"/>
              <a:gd name="T65" fmla="*/ 3 h 3500"/>
              <a:gd name="T66" fmla="*/ 1872 w 2659"/>
              <a:gd name="T67" fmla="*/ 189 h 3500"/>
              <a:gd name="T68" fmla="*/ 2111 w 2659"/>
              <a:gd name="T69" fmla="*/ 589 h 3500"/>
              <a:gd name="T70" fmla="*/ 2095 w 2659"/>
              <a:gd name="T71" fmla="*/ 1068 h 3500"/>
              <a:gd name="T72" fmla="*/ 1984 w 2659"/>
              <a:gd name="T73" fmla="*/ 1435 h 3500"/>
              <a:gd name="T74" fmla="*/ 1722 w 2659"/>
              <a:gd name="T75" fmla="*/ 1815 h 3500"/>
              <a:gd name="T76" fmla="*/ 1771 w 2659"/>
              <a:gd name="T77" fmla="*/ 2100 h 3500"/>
              <a:gd name="T78" fmla="*/ 1954 w 2659"/>
              <a:gd name="T79" fmla="*/ 2236 h 3500"/>
              <a:gd name="T80" fmla="*/ 2106 w 2659"/>
              <a:gd name="T81" fmla="*/ 2272 h 3500"/>
              <a:gd name="T82" fmla="*/ 2303 w 2659"/>
              <a:gd name="T83" fmla="*/ 2305 h 3500"/>
              <a:gd name="T84" fmla="*/ 2588 w 2659"/>
              <a:gd name="T85" fmla="*/ 2545 h 3500"/>
              <a:gd name="T86" fmla="*/ 2657 w 2659"/>
              <a:gd name="T87" fmla="*/ 3442 h 3500"/>
              <a:gd name="T88" fmla="*/ 58 w 2659"/>
              <a:gd name="T89" fmla="*/ 3497 h 3500"/>
              <a:gd name="T90" fmla="*/ 3 w 2659"/>
              <a:gd name="T91" fmla="*/ 2755 h 3500"/>
              <a:gd name="T92" fmla="*/ 171 w 2659"/>
              <a:gd name="T93" fmla="*/ 2418 h 3500"/>
              <a:gd name="T94" fmla="*/ 522 w 2659"/>
              <a:gd name="T95" fmla="*/ 2273 h 3500"/>
              <a:gd name="T96" fmla="*/ 608 w 2659"/>
              <a:gd name="T97" fmla="*/ 2264 h 3500"/>
              <a:gd name="T98" fmla="*/ 786 w 2659"/>
              <a:gd name="T99" fmla="*/ 2194 h 3500"/>
              <a:gd name="T100" fmla="*/ 949 w 2659"/>
              <a:gd name="T101" fmla="*/ 1994 h 3500"/>
              <a:gd name="T102" fmla="*/ 796 w 2659"/>
              <a:gd name="T103" fmla="*/ 1661 h 3500"/>
              <a:gd name="T104" fmla="*/ 609 w 2659"/>
              <a:gd name="T105" fmla="*/ 1165 h 3500"/>
              <a:gd name="T106" fmla="*/ 522 w 2659"/>
              <a:gd name="T107" fmla="*/ 819 h 3500"/>
              <a:gd name="T108" fmla="*/ 622 w 2659"/>
              <a:gd name="T109" fmla="*/ 387 h 3500"/>
              <a:gd name="T110" fmla="*/ 923 w 2659"/>
              <a:gd name="T111" fmla="*/ 112 h 3500"/>
              <a:gd name="T112" fmla="*/ 1332 w 2659"/>
              <a:gd name="T113" fmla="*/ 3 h 3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659" h="3500">
                <a:moveTo>
                  <a:pt x="769" y="2381"/>
                </a:moveTo>
                <a:lnTo>
                  <a:pt x="739" y="2394"/>
                </a:lnTo>
                <a:lnTo>
                  <a:pt x="707" y="2403"/>
                </a:lnTo>
                <a:lnTo>
                  <a:pt x="676" y="2412"/>
                </a:lnTo>
                <a:lnTo>
                  <a:pt x="647" y="2418"/>
                </a:lnTo>
                <a:lnTo>
                  <a:pt x="618" y="2422"/>
                </a:lnTo>
                <a:lnTo>
                  <a:pt x="593" y="2426"/>
                </a:lnTo>
                <a:lnTo>
                  <a:pt x="572" y="2428"/>
                </a:lnTo>
                <a:lnTo>
                  <a:pt x="556" y="2429"/>
                </a:lnTo>
                <a:lnTo>
                  <a:pt x="544" y="2430"/>
                </a:lnTo>
                <a:lnTo>
                  <a:pt x="540" y="2430"/>
                </a:lnTo>
                <a:lnTo>
                  <a:pt x="492" y="2433"/>
                </a:lnTo>
                <a:lnTo>
                  <a:pt x="446" y="2442"/>
                </a:lnTo>
                <a:lnTo>
                  <a:pt x="402" y="2455"/>
                </a:lnTo>
                <a:lnTo>
                  <a:pt x="360" y="2474"/>
                </a:lnTo>
                <a:lnTo>
                  <a:pt x="322" y="2499"/>
                </a:lnTo>
                <a:lnTo>
                  <a:pt x="286" y="2526"/>
                </a:lnTo>
                <a:lnTo>
                  <a:pt x="254" y="2559"/>
                </a:lnTo>
                <a:lnTo>
                  <a:pt x="226" y="2594"/>
                </a:lnTo>
                <a:lnTo>
                  <a:pt x="202" y="2633"/>
                </a:lnTo>
                <a:lnTo>
                  <a:pt x="183" y="2675"/>
                </a:lnTo>
                <a:lnTo>
                  <a:pt x="169" y="2719"/>
                </a:lnTo>
                <a:lnTo>
                  <a:pt x="161" y="2765"/>
                </a:lnTo>
                <a:lnTo>
                  <a:pt x="158" y="2813"/>
                </a:lnTo>
                <a:lnTo>
                  <a:pt x="158" y="3342"/>
                </a:lnTo>
                <a:lnTo>
                  <a:pt x="2502" y="3342"/>
                </a:lnTo>
                <a:lnTo>
                  <a:pt x="2502" y="2813"/>
                </a:lnTo>
                <a:lnTo>
                  <a:pt x="2499" y="2765"/>
                </a:lnTo>
                <a:lnTo>
                  <a:pt x="2491" y="2719"/>
                </a:lnTo>
                <a:lnTo>
                  <a:pt x="2476" y="2675"/>
                </a:lnTo>
                <a:lnTo>
                  <a:pt x="2457" y="2633"/>
                </a:lnTo>
                <a:lnTo>
                  <a:pt x="2433" y="2594"/>
                </a:lnTo>
                <a:lnTo>
                  <a:pt x="2405" y="2559"/>
                </a:lnTo>
                <a:lnTo>
                  <a:pt x="2373" y="2526"/>
                </a:lnTo>
                <a:lnTo>
                  <a:pt x="2338" y="2499"/>
                </a:lnTo>
                <a:lnTo>
                  <a:pt x="2299" y="2474"/>
                </a:lnTo>
                <a:lnTo>
                  <a:pt x="2258" y="2455"/>
                </a:lnTo>
                <a:lnTo>
                  <a:pt x="2213" y="2442"/>
                </a:lnTo>
                <a:lnTo>
                  <a:pt x="2167" y="2433"/>
                </a:lnTo>
                <a:lnTo>
                  <a:pt x="2119" y="2430"/>
                </a:lnTo>
                <a:lnTo>
                  <a:pt x="2115" y="2430"/>
                </a:lnTo>
                <a:lnTo>
                  <a:pt x="2102" y="2430"/>
                </a:lnTo>
                <a:lnTo>
                  <a:pt x="2084" y="2428"/>
                </a:lnTo>
                <a:lnTo>
                  <a:pt x="2060" y="2426"/>
                </a:lnTo>
                <a:lnTo>
                  <a:pt x="2031" y="2421"/>
                </a:lnTo>
                <a:lnTo>
                  <a:pt x="1999" y="2415"/>
                </a:lnTo>
                <a:lnTo>
                  <a:pt x="1965" y="2407"/>
                </a:lnTo>
                <a:lnTo>
                  <a:pt x="1927" y="2396"/>
                </a:lnTo>
                <a:lnTo>
                  <a:pt x="1890" y="2381"/>
                </a:lnTo>
                <a:lnTo>
                  <a:pt x="1469" y="2981"/>
                </a:lnTo>
                <a:lnTo>
                  <a:pt x="1452" y="3003"/>
                </a:lnTo>
                <a:lnTo>
                  <a:pt x="1431" y="3021"/>
                </a:lnTo>
                <a:lnTo>
                  <a:pt x="1409" y="3034"/>
                </a:lnTo>
                <a:lnTo>
                  <a:pt x="1383" y="3045"/>
                </a:lnTo>
                <a:lnTo>
                  <a:pt x="1357" y="3051"/>
                </a:lnTo>
                <a:lnTo>
                  <a:pt x="1329" y="3055"/>
                </a:lnTo>
                <a:lnTo>
                  <a:pt x="1329" y="3055"/>
                </a:lnTo>
                <a:lnTo>
                  <a:pt x="1302" y="3051"/>
                </a:lnTo>
                <a:lnTo>
                  <a:pt x="1275" y="3045"/>
                </a:lnTo>
                <a:lnTo>
                  <a:pt x="1251" y="3034"/>
                </a:lnTo>
                <a:lnTo>
                  <a:pt x="1228" y="3021"/>
                </a:lnTo>
                <a:lnTo>
                  <a:pt x="1208" y="3003"/>
                </a:lnTo>
                <a:lnTo>
                  <a:pt x="1190" y="2981"/>
                </a:lnTo>
                <a:lnTo>
                  <a:pt x="769" y="2381"/>
                </a:lnTo>
                <a:close/>
                <a:moveTo>
                  <a:pt x="1135" y="1929"/>
                </a:moveTo>
                <a:lnTo>
                  <a:pt x="1121" y="1984"/>
                </a:lnTo>
                <a:lnTo>
                  <a:pt x="1103" y="2038"/>
                </a:lnTo>
                <a:lnTo>
                  <a:pt x="1080" y="2089"/>
                </a:lnTo>
                <a:lnTo>
                  <a:pt x="1053" y="2138"/>
                </a:lnTo>
                <a:lnTo>
                  <a:pt x="1021" y="2184"/>
                </a:lnTo>
                <a:lnTo>
                  <a:pt x="986" y="2226"/>
                </a:lnTo>
                <a:lnTo>
                  <a:pt x="947" y="2265"/>
                </a:lnTo>
                <a:lnTo>
                  <a:pt x="906" y="2302"/>
                </a:lnTo>
                <a:lnTo>
                  <a:pt x="1319" y="2890"/>
                </a:lnTo>
                <a:lnTo>
                  <a:pt x="1322" y="2893"/>
                </a:lnTo>
                <a:lnTo>
                  <a:pt x="1325" y="2895"/>
                </a:lnTo>
                <a:lnTo>
                  <a:pt x="1329" y="2897"/>
                </a:lnTo>
                <a:lnTo>
                  <a:pt x="1334" y="2895"/>
                </a:lnTo>
                <a:lnTo>
                  <a:pt x="1338" y="2893"/>
                </a:lnTo>
                <a:lnTo>
                  <a:pt x="1341" y="2890"/>
                </a:lnTo>
                <a:lnTo>
                  <a:pt x="1754" y="2302"/>
                </a:lnTo>
                <a:lnTo>
                  <a:pt x="1712" y="2265"/>
                </a:lnTo>
                <a:lnTo>
                  <a:pt x="1673" y="2226"/>
                </a:lnTo>
                <a:lnTo>
                  <a:pt x="1637" y="2184"/>
                </a:lnTo>
                <a:lnTo>
                  <a:pt x="1607" y="2138"/>
                </a:lnTo>
                <a:lnTo>
                  <a:pt x="1579" y="2089"/>
                </a:lnTo>
                <a:lnTo>
                  <a:pt x="1557" y="2038"/>
                </a:lnTo>
                <a:lnTo>
                  <a:pt x="1538" y="1985"/>
                </a:lnTo>
                <a:lnTo>
                  <a:pt x="1525" y="1929"/>
                </a:lnTo>
                <a:lnTo>
                  <a:pt x="1478" y="1945"/>
                </a:lnTo>
                <a:lnTo>
                  <a:pt x="1429" y="1956"/>
                </a:lnTo>
                <a:lnTo>
                  <a:pt x="1380" y="1962"/>
                </a:lnTo>
                <a:lnTo>
                  <a:pt x="1329" y="1964"/>
                </a:lnTo>
                <a:lnTo>
                  <a:pt x="1280" y="1962"/>
                </a:lnTo>
                <a:lnTo>
                  <a:pt x="1230" y="1955"/>
                </a:lnTo>
                <a:lnTo>
                  <a:pt x="1181" y="1944"/>
                </a:lnTo>
                <a:lnTo>
                  <a:pt x="1135" y="1929"/>
                </a:lnTo>
                <a:close/>
                <a:moveTo>
                  <a:pt x="992" y="806"/>
                </a:moveTo>
                <a:lnTo>
                  <a:pt x="964" y="867"/>
                </a:lnTo>
                <a:lnTo>
                  <a:pt x="931" y="925"/>
                </a:lnTo>
                <a:lnTo>
                  <a:pt x="895" y="980"/>
                </a:lnTo>
                <a:lnTo>
                  <a:pt x="855" y="1032"/>
                </a:lnTo>
                <a:lnTo>
                  <a:pt x="811" y="1082"/>
                </a:lnTo>
                <a:lnTo>
                  <a:pt x="763" y="1127"/>
                </a:lnTo>
                <a:lnTo>
                  <a:pt x="773" y="1196"/>
                </a:lnTo>
                <a:lnTo>
                  <a:pt x="787" y="1263"/>
                </a:lnTo>
                <a:lnTo>
                  <a:pt x="805" y="1328"/>
                </a:lnTo>
                <a:lnTo>
                  <a:pt x="828" y="1390"/>
                </a:lnTo>
                <a:lnTo>
                  <a:pt x="854" y="1450"/>
                </a:lnTo>
                <a:lnTo>
                  <a:pt x="884" y="1506"/>
                </a:lnTo>
                <a:lnTo>
                  <a:pt x="917" y="1558"/>
                </a:lnTo>
                <a:lnTo>
                  <a:pt x="954" y="1608"/>
                </a:lnTo>
                <a:lnTo>
                  <a:pt x="994" y="1652"/>
                </a:lnTo>
                <a:lnTo>
                  <a:pt x="1037" y="1693"/>
                </a:lnTo>
                <a:lnTo>
                  <a:pt x="1082" y="1727"/>
                </a:lnTo>
                <a:lnTo>
                  <a:pt x="1129" y="1755"/>
                </a:lnTo>
                <a:lnTo>
                  <a:pt x="1178" y="1778"/>
                </a:lnTo>
                <a:lnTo>
                  <a:pt x="1228" y="1793"/>
                </a:lnTo>
                <a:lnTo>
                  <a:pt x="1279" y="1803"/>
                </a:lnTo>
                <a:lnTo>
                  <a:pt x="1329" y="1806"/>
                </a:lnTo>
                <a:lnTo>
                  <a:pt x="1382" y="1803"/>
                </a:lnTo>
                <a:lnTo>
                  <a:pt x="1433" y="1793"/>
                </a:lnTo>
                <a:lnTo>
                  <a:pt x="1482" y="1778"/>
                </a:lnTo>
                <a:lnTo>
                  <a:pt x="1529" y="1756"/>
                </a:lnTo>
                <a:lnTo>
                  <a:pt x="1576" y="1729"/>
                </a:lnTo>
                <a:lnTo>
                  <a:pt x="1619" y="1696"/>
                </a:lnTo>
                <a:lnTo>
                  <a:pt x="1661" y="1659"/>
                </a:lnTo>
                <a:lnTo>
                  <a:pt x="1700" y="1616"/>
                </a:lnTo>
                <a:lnTo>
                  <a:pt x="1736" y="1570"/>
                </a:lnTo>
                <a:lnTo>
                  <a:pt x="1769" y="1519"/>
                </a:lnTo>
                <a:lnTo>
                  <a:pt x="1798" y="1465"/>
                </a:lnTo>
                <a:lnTo>
                  <a:pt x="1826" y="1406"/>
                </a:lnTo>
                <a:lnTo>
                  <a:pt x="1849" y="1345"/>
                </a:lnTo>
                <a:lnTo>
                  <a:pt x="1868" y="1281"/>
                </a:lnTo>
                <a:lnTo>
                  <a:pt x="1883" y="1213"/>
                </a:lnTo>
                <a:lnTo>
                  <a:pt x="1895" y="1144"/>
                </a:lnTo>
                <a:lnTo>
                  <a:pt x="1902" y="1073"/>
                </a:lnTo>
                <a:lnTo>
                  <a:pt x="1904" y="999"/>
                </a:lnTo>
                <a:lnTo>
                  <a:pt x="1904" y="998"/>
                </a:lnTo>
                <a:lnTo>
                  <a:pt x="1889" y="972"/>
                </a:lnTo>
                <a:lnTo>
                  <a:pt x="1870" y="947"/>
                </a:lnTo>
                <a:lnTo>
                  <a:pt x="1849" y="927"/>
                </a:lnTo>
                <a:lnTo>
                  <a:pt x="1824" y="910"/>
                </a:lnTo>
                <a:lnTo>
                  <a:pt x="1795" y="897"/>
                </a:lnTo>
                <a:lnTo>
                  <a:pt x="1766" y="890"/>
                </a:lnTo>
                <a:lnTo>
                  <a:pt x="1734" y="887"/>
                </a:lnTo>
                <a:lnTo>
                  <a:pt x="1198" y="887"/>
                </a:lnTo>
                <a:lnTo>
                  <a:pt x="1158" y="885"/>
                </a:lnTo>
                <a:lnTo>
                  <a:pt x="1121" y="877"/>
                </a:lnTo>
                <a:lnTo>
                  <a:pt x="1084" y="865"/>
                </a:lnTo>
                <a:lnTo>
                  <a:pt x="1049" y="848"/>
                </a:lnTo>
                <a:lnTo>
                  <a:pt x="1016" y="827"/>
                </a:lnTo>
                <a:lnTo>
                  <a:pt x="992" y="806"/>
                </a:lnTo>
                <a:close/>
                <a:moveTo>
                  <a:pt x="1396" y="158"/>
                </a:moveTo>
                <a:lnTo>
                  <a:pt x="1344" y="160"/>
                </a:lnTo>
                <a:lnTo>
                  <a:pt x="1293" y="168"/>
                </a:lnTo>
                <a:lnTo>
                  <a:pt x="1243" y="180"/>
                </a:lnTo>
                <a:lnTo>
                  <a:pt x="1193" y="198"/>
                </a:lnTo>
                <a:lnTo>
                  <a:pt x="1145" y="221"/>
                </a:lnTo>
                <a:lnTo>
                  <a:pt x="1129" y="227"/>
                </a:lnTo>
                <a:lnTo>
                  <a:pt x="1112" y="230"/>
                </a:lnTo>
                <a:lnTo>
                  <a:pt x="1066" y="234"/>
                </a:lnTo>
                <a:lnTo>
                  <a:pt x="1021" y="244"/>
                </a:lnTo>
                <a:lnTo>
                  <a:pt x="978" y="260"/>
                </a:lnTo>
                <a:lnTo>
                  <a:pt x="936" y="281"/>
                </a:lnTo>
                <a:lnTo>
                  <a:pt x="896" y="305"/>
                </a:lnTo>
                <a:lnTo>
                  <a:pt x="860" y="335"/>
                </a:lnTo>
                <a:lnTo>
                  <a:pt x="828" y="368"/>
                </a:lnTo>
                <a:lnTo>
                  <a:pt x="797" y="405"/>
                </a:lnTo>
                <a:lnTo>
                  <a:pt x="769" y="445"/>
                </a:lnTo>
                <a:lnTo>
                  <a:pt x="746" y="489"/>
                </a:lnTo>
                <a:lnTo>
                  <a:pt x="725" y="536"/>
                </a:lnTo>
                <a:lnTo>
                  <a:pt x="708" y="584"/>
                </a:lnTo>
                <a:lnTo>
                  <a:pt x="695" y="635"/>
                </a:lnTo>
                <a:lnTo>
                  <a:pt x="686" y="688"/>
                </a:lnTo>
                <a:lnTo>
                  <a:pt x="681" y="742"/>
                </a:lnTo>
                <a:lnTo>
                  <a:pt x="679" y="798"/>
                </a:lnTo>
                <a:lnTo>
                  <a:pt x="682" y="854"/>
                </a:lnTo>
                <a:lnTo>
                  <a:pt x="689" y="911"/>
                </a:lnTo>
                <a:lnTo>
                  <a:pt x="701" y="968"/>
                </a:lnTo>
                <a:lnTo>
                  <a:pt x="742" y="923"/>
                </a:lnTo>
                <a:lnTo>
                  <a:pt x="778" y="873"/>
                </a:lnTo>
                <a:lnTo>
                  <a:pt x="810" y="821"/>
                </a:lnTo>
                <a:lnTo>
                  <a:pt x="838" y="766"/>
                </a:lnTo>
                <a:lnTo>
                  <a:pt x="860" y="708"/>
                </a:lnTo>
                <a:lnTo>
                  <a:pt x="878" y="649"/>
                </a:lnTo>
                <a:lnTo>
                  <a:pt x="886" y="630"/>
                </a:lnTo>
                <a:lnTo>
                  <a:pt x="896" y="613"/>
                </a:lnTo>
                <a:lnTo>
                  <a:pt x="911" y="599"/>
                </a:lnTo>
                <a:lnTo>
                  <a:pt x="927" y="589"/>
                </a:lnTo>
                <a:lnTo>
                  <a:pt x="946" y="581"/>
                </a:lnTo>
                <a:lnTo>
                  <a:pt x="966" y="577"/>
                </a:lnTo>
                <a:lnTo>
                  <a:pt x="986" y="578"/>
                </a:lnTo>
                <a:lnTo>
                  <a:pt x="1007" y="583"/>
                </a:lnTo>
                <a:lnTo>
                  <a:pt x="1024" y="592"/>
                </a:lnTo>
                <a:lnTo>
                  <a:pt x="1039" y="605"/>
                </a:lnTo>
                <a:lnTo>
                  <a:pt x="1052" y="619"/>
                </a:lnTo>
                <a:lnTo>
                  <a:pt x="1062" y="637"/>
                </a:lnTo>
                <a:lnTo>
                  <a:pt x="1074" y="662"/>
                </a:lnTo>
                <a:lnTo>
                  <a:pt x="1090" y="683"/>
                </a:lnTo>
                <a:lnTo>
                  <a:pt x="1110" y="700"/>
                </a:lnTo>
                <a:lnTo>
                  <a:pt x="1130" y="713"/>
                </a:lnTo>
                <a:lnTo>
                  <a:pt x="1152" y="722"/>
                </a:lnTo>
                <a:lnTo>
                  <a:pt x="1174" y="728"/>
                </a:lnTo>
                <a:lnTo>
                  <a:pt x="1198" y="730"/>
                </a:lnTo>
                <a:lnTo>
                  <a:pt x="1734" y="730"/>
                </a:lnTo>
                <a:lnTo>
                  <a:pt x="1780" y="733"/>
                </a:lnTo>
                <a:lnTo>
                  <a:pt x="1826" y="742"/>
                </a:lnTo>
                <a:lnTo>
                  <a:pt x="1868" y="757"/>
                </a:lnTo>
                <a:lnTo>
                  <a:pt x="1908" y="777"/>
                </a:lnTo>
                <a:lnTo>
                  <a:pt x="1945" y="803"/>
                </a:lnTo>
                <a:lnTo>
                  <a:pt x="1978" y="833"/>
                </a:lnTo>
                <a:lnTo>
                  <a:pt x="1979" y="801"/>
                </a:lnTo>
                <a:lnTo>
                  <a:pt x="1976" y="735"/>
                </a:lnTo>
                <a:lnTo>
                  <a:pt x="1968" y="671"/>
                </a:lnTo>
                <a:lnTo>
                  <a:pt x="1953" y="610"/>
                </a:lnTo>
                <a:lnTo>
                  <a:pt x="1934" y="550"/>
                </a:lnTo>
                <a:lnTo>
                  <a:pt x="1908" y="494"/>
                </a:lnTo>
                <a:lnTo>
                  <a:pt x="1880" y="441"/>
                </a:lnTo>
                <a:lnTo>
                  <a:pt x="1846" y="391"/>
                </a:lnTo>
                <a:lnTo>
                  <a:pt x="1808" y="346"/>
                </a:lnTo>
                <a:lnTo>
                  <a:pt x="1767" y="304"/>
                </a:lnTo>
                <a:lnTo>
                  <a:pt x="1722" y="267"/>
                </a:lnTo>
                <a:lnTo>
                  <a:pt x="1673" y="235"/>
                </a:lnTo>
                <a:lnTo>
                  <a:pt x="1623" y="208"/>
                </a:lnTo>
                <a:lnTo>
                  <a:pt x="1569" y="187"/>
                </a:lnTo>
                <a:lnTo>
                  <a:pt x="1514" y="171"/>
                </a:lnTo>
                <a:lnTo>
                  <a:pt x="1455" y="161"/>
                </a:lnTo>
                <a:lnTo>
                  <a:pt x="1396" y="158"/>
                </a:lnTo>
                <a:close/>
                <a:moveTo>
                  <a:pt x="1396" y="0"/>
                </a:moveTo>
                <a:lnTo>
                  <a:pt x="1463" y="3"/>
                </a:lnTo>
                <a:lnTo>
                  <a:pt x="1528" y="13"/>
                </a:lnTo>
                <a:lnTo>
                  <a:pt x="1593" y="29"/>
                </a:lnTo>
                <a:lnTo>
                  <a:pt x="1654" y="50"/>
                </a:lnTo>
                <a:lnTo>
                  <a:pt x="1713" y="77"/>
                </a:lnTo>
                <a:lnTo>
                  <a:pt x="1770" y="109"/>
                </a:lnTo>
                <a:lnTo>
                  <a:pt x="1823" y="146"/>
                </a:lnTo>
                <a:lnTo>
                  <a:pt x="1872" y="189"/>
                </a:lnTo>
                <a:lnTo>
                  <a:pt x="1919" y="234"/>
                </a:lnTo>
                <a:lnTo>
                  <a:pt x="1962" y="285"/>
                </a:lnTo>
                <a:lnTo>
                  <a:pt x="2000" y="339"/>
                </a:lnTo>
                <a:lnTo>
                  <a:pt x="2035" y="397"/>
                </a:lnTo>
                <a:lnTo>
                  <a:pt x="2065" y="458"/>
                </a:lnTo>
                <a:lnTo>
                  <a:pt x="2090" y="522"/>
                </a:lnTo>
                <a:lnTo>
                  <a:pt x="2111" y="589"/>
                </a:lnTo>
                <a:lnTo>
                  <a:pt x="2124" y="657"/>
                </a:lnTo>
                <a:lnTo>
                  <a:pt x="2134" y="728"/>
                </a:lnTo>
                <a:lnTo>
                  <a:pt x="2137" y="801"/>
                </a:lnTo>
                <a:lnTo>
                  <a:pt x="2134" y="870"/>
                </a:lnTo>
                <a:lnTo>
                  <a:pt x="2126" y="937"/>
                </a:lnTo>
                <a:lnTo>
                  <a:pt x="2113" y="1003"/>
                </a:lnTo>
                <a:lnTo>
                  <a:pt x="2095" y="1068"/>
                </a:lnTo>
                <a:lnTo>
                  <a:pt x="2071" y="1131"/>
                </a:lnTo>
                <a:lnTo>
                  <a:pt x="2063" y="1147"/>
                </a:lnTo>
                <a:lnTo>
                  <a:pt x="2051" y="1158"/>
                </a:lnTo>
                <a:lnTo>
                  <a:pt x="2041" y="1230"/>
                </a:lnTo>
                <a:lnTo>
                  <a:pt x="2025" y="1300"/>
                </a:lnTo>
                <a:lnTo>
                  <a:pt x="2006" y="1368"/>
                </a:lnTo>
                <a:lnTo>
                  <a:pt x="1984" y="1435"/>
                </a:lnTo>
                <a:lnTo>
                  <a:pt x="1957" y="1499"/>
                </a:lnTo>
                <a:lnTo>
                  <a:pt x="1926" y="1559"/>
                </a:lnTo>
                <a:lnTo>
                  <a:pt x="1893" y="1617"/>
                </a:lnTo>
                <a:lnTo>
                  <a:pt x="1854" y="1673"/>
                </a:lnTo>
                <a:lnTo>
                  <a:pt x="1813" y="1726"/>
                </a:lnTo>
                <a:lnTo>
                  <a:pt x="1769" y="1772"/>
                </a:lnTo>
                <a:lnTo>
                  <a:pt x="1722" y="1815"/>
                </a:lnTo>
                <a:lnTo>
                  <a:pt x="1673" y="1853"/>
                </a:lnTo>
                <a:lnTo>
                  <a:pt x="1682" y="1904"/>
                </a:lnTo>
                <a:lnTo>
                  <a:pt x="1695" y="1952"/>
                </a:lnTo>
                <a:lnTo>
                  <a:pt x="1710" y="1995"/>
                </a:lnTo>
                <a:lnTo>
                  <a:pt x="1728" y="2033"/>
                </a:lnTo>
                <a:lnTo>
                  <a:pt x="1749" y="2069"/>
                </a:lnTo>
                <a:lnTo>
                  <a:pt x="1771" y="2100"/>
                </a:lnTo>
                <a:lnTo>
                  <a:pt x="1794" y="2129"/>
                </a:lnTo>
                <a:lnTo>
                  <a:pt x="1819" y="2153"/>
                </a:lnTo>
                <a:lnTo>
                  <a:pt x="1846" y="2175"/>
                </a:lnTo>
                <a:lnTo>
                  <a:pt x="1872" y="2194"/>
                </a:lnTo>
                <a:lnTo>
                  <a:pt x="1900" y="2210"/>
                </a:lnTo>
                <a:lnTo>
                  <a:pt x="1926" y="2224"/>
                </a:lnTo>
                <a:lnTo>
                  <a:pt x="1954" y="2236"/>
                </a:lnTo>
                <a:lnTo>
                  <a:pt x="1980" y="2245"/>
                </a:lnTo>
                <a:lnTo>
                  <a:pt x="2005" y="2254"/>
                </a:lnTo>
                <a:lnTo>
                  <a:pt x="2029" y="2259"/>
                </a:lnTo>
                <a:lnTo>
                  <a:pt x="2051" y="2264"/>
                </a:lnTo>
                <a:lnTo>
                  <a:pt x="2072" y="2268"/>
                </a:lnTo>
                <a:lnTo>
                  <a:pt x="2090" y="2270"/>
                </a:lnTo>
                <a:lnTo>
                  <a:pt x="2106" y="2272"/>
                </a:lnTo>
                <a:lnTo>
                  <a:pt x="2119" y="2272"/>
                </a:lnTo>
                <a:lnTo>
                  <a:pt x="2130" y="2273"/>
                </a:lnTo>
                <a:lnTo>
                  <a:pt x="2135" y="2273"/>
                </a:lnTo>
                <a:lnTo>
                  <a:pt x="2138" y="2273"/>
                </a:lnTo>
                <a:lnTo>
                  <a:pt x="2195" y="2278"/>
                </a:lnTo>
                <a:lnTo>
                  <a:pt x="2250" y="2289"/>
                </a:lnTo>
                <a:lnTo>
                  <a:pt x="2303" y="2305"/>
                </a:lnTo>
                <a:lnTo>
                  <a:pt x="2354" y="2326"/>
                </a:lnTo>
                <a:lnTo>
                  <a:pt x="2402" y="2352"/>
                </a:lnTo>
                <a:lnTo>
                  <a:pt x="2446" y="2383"/>
                </a:lnTo>
                <a:lnTo>
                  <a:pt x="2487" y="2418"/>
                </a:lnTo>
                <a:lnTo>
                  <a:pt x="2526" y="2457"/>
                </a:lnTo>
                <a:lnTo>
                  <a:pt x="2558" y="2500"/>
                </a:lnTo>
                <a:lnTo>
                  <a:pt x="2588" y="2545"/>
                </a:lnTo>
                <a:lnTo>
                  <a:pt x="2613" y="2594"/>
                </a:lnTo>
                <a:lnTo>
                  <a:pt x="2632" y="2646"/>
                </a:lnTo>
                <a:lnTo>
                  <a:pt x="2647" y="2699"/>
                </a:lnTo>
                <a:lnTo>
                  <a:pt x="2656" y="2755"/>
                </a:lnTo>
                <a:lnTo>
                  <a:pt x="2659" y="2813"/>
                </a:lnTo>
                <a:lnTo>
                  <a:pt x="2659" y="3422"/>
                </a:lnTo>
                <a:lnTo>
                  <a:pt x="2657" y="3442"/>
                </a:lnTo>
                <a:lnTo>
                  <a:pt x="2648" y="3461"/>
                </a:lnTo>
                <a:lnTo>
                  <a:pt x="2636" y="3477"/>
                </a:lnTo>
                <a:lnTo>
                  <a:pt x="2620" y="3489"/>
                </a:lnTo>
                <a:lnTo>
                  <a:pt x="2602" y="3497"/>
                </a:lnTo>
                <a:lnTo>
                  <a:pt x="2581" y="3500"/>
                </a:lnTo>
                <a:lnTo>
                  <a:pt x="78" y="3500"/>
                </a:lnTo>
                <a:lnTo>
                  <a:pt x="58" y="3497"/>
                </a:lnTo>
                <a:lnTo>
                  <a:pt x="39" y="3489"/>
                </a:lnTo>
                <a:lnTo>
                  <a:pt x="23" y="3477"/>
                </a:lnTo>
                <a:lnTo>
                  <a:pt x="11" y="3461"/>
                </a:lnTo>
                <a:lnTo>
                  <a:pt x="3" y="3442"/>
                </a:lnTo>
                <a:lnTo>
                  <a:pt x="0" y="3422"/>
                </a:lnTo>
                <a:lnTo>
                  <a:pt x="0" y="2813"/>
                </a:lnTo>
                <a:lnTo>
                  <a:pt x="3" y="2755"/>
                </a:lnTo>
                <a:lnTo>
                  <a:pt x="12" y="2699"/>
                </a:lnTo>
                <a:lnTo>
                  <a:pt x="26" y="2646"/>
                </a:lnTo>
                <a:lnTo>
                  <a:pt x="47" y="2594"/>
                </a:lnTo>
                <a:lnTo>
                  <a:pt x="71" y="2545"/>
                </a:lnTo>
                <a:lnTo>
                  <a:pt x="100" y="2500"/>
                </a:lnTo>
                <a:lnTo>
                  <a:pt x="134" y="2457"/>
                </a:lnTo>
                <a:lnTo>
                  <a:pt x="171" y="2418"/>
                </a:lnTo>
                <a:lnTo>
                  <a:pt x="213" y="2383"/>
                </a:lnTo>
                <a:lnTo>
                  <a:pt x="258" y="2352"/>
                </a:lnTo>
                <a:lnTo>
                  <a:pt x="306" y="2326"/>
                </a:lnTo>
                <a:lnTo>
                  <a:pt x="357" y="2305"/>
                </a:lnTo>
                <a:lnTo>
                  <a:pt x="410" y="2289"/>
                </a:lnTo>
                <a:lnTo>
                  <a:pt x="465" y="2278"/>
                </a:lnTo>
                <a:lnTo>
                  <a:pt x="522" y="2273"/>
                </a:lnTo>
                <a:lnTo>
                  <a:pt x="524" y="2273"/>
                </a:lnTo>
                <a:lnTo>
                  <a:pt x="530" y="2273"/>
                </a:lnTo>
                <a:lnTo>
                  <a:pt x="540" y="2272"/>
                </a:lnTo>
                <a:lnTo>
                  <a:pt x="552" y="2272"/>
                </a:lnTo>
                <a:lnTo>
                  <a:pt x="568" y="2270"/>
                </a:lnTo>
                <a:lnTo>
                  <a:pt x="586" y="2268"/>
                </a:lnTo>
                <a:lnTo>
                  <a:pt x="608" y="2264"/>
                </a:lnTo>
                <a:lnTo>
                  <a:pt x="630" y="2259"/>
                </a:lnTo>
                <a:lnTo>
                  <a:pt x="654" y="2254"/>
                </a:lnTo>
                <a:lnTo>
                  <a:pt x="679" y="2245"/>
                </a:lnTo>
                <a:lnTo>
                  <a:pt x="706" y="2236"/>
                </a:lnTo>
                <a:lnTo>
                  <a:pt x="732" y="2224"/>
                </a:lnTo>
                <a:lnTo>
                  <a:pt x="760" y="2210"/>
                </a:lnTo>
                <a:lnTo>
                  <a:pt x="786" y="2194"/>
                </a:lnTo>
                <a:lnTo>
                  <a:pt x="814" y="2175"/>
                </a:lnTo>
                <a:lnTo>
                  <a:pt x="839" y="2153"/>
                </a:lnTo>
                <a:lnTo>
                  <a:pt x="865" y="2129"/>
                </a:lnTo>
                <a:lnTo>
                  <a:pt x="889" y="2100"/>
                </a:lnTo>
                <a:lnTo>
                  <a:pt x="911" y="2068"/>
                </a:lnTo>
                <a:lnTo>
                  <a:pt x="931" y="2033"/>
                </a:lnTo>
                <a:lnTo>
                  <a:pt x="949" y="1994"/>
                </a:lnTo>
                <a:lnTo>
                  <a:pt x="964" y="1952"/>
                </a:lnTo>
                <a:lnTo>
                  <a:pt x="977" y="1904"/>
                </a:lnTo>
                <a:lnTo>
                  <a:pt x="986" y="1852"/>
                </a:lnTo>
                <a:lnTo>
                  <a:pt x="935" y="1812"/>
                </a:lnTo>
                <a:lnTo>
                  <a:pt x="885" y="1767"/>
                </a:lnTo>
                <a:lnTo>
                  <a:pt x="839" y="1716"/>
                </a:lnTo>
                <a:lnTo>
                  <a:pt x="796" y="1661"/>
                </a:lnTo>
                <a:lnTo>
                  <a:pt x="757" y="1602"/>
                </a:lnTo>
                <a:lnTo>
                  <a:pt x="722" y="1538"/>
                </a:lnTo>
                <a:lnTo>
                  <a:pt x="690" y="1470"/>
                </a:lnTo>
                <a:lnTo>
                  <a:pt x="663" y="1398"/>
                </a:lnTo>
                <a:lnTo>
                  <a:pt x="640" y="1324"/>
                </a:lnTo>
                <a:lnTo>
                  <a:pt x="622" y="1245"/>
                </a:lnTo>
                <a:lnTo>
                  <a:pt x="609" y="1165"/>
                </a:lnTo>
                <a:lnTo>
                  <a:pt x="598" y="1152"/>
                </a:lnTo>
                <a:lnTo>
                  <a:pt x="591" y="1137"/>
                </a:lnTo>
                <a:lnTo>
                  <a:pt x="568" y="1078"/>
                </a:lnTo>
                <a:lnTo>
                  <a:pt x="550" y="1016"/>
                </a:lnTo>
                <a:lnTo>
                  <a:pt x="537" y="950"/>
                </a:lnTo>
                <a:lnTo>
                  <a:pt x="527" y="885"/>
                </a:lnTo>
                <a:lnTo>
                  <a:pt x="522" y="819"/>
                </a:lnTo>
                <a:lnTo>
                  <a:pt x="523" y="754"/>
                </a:lnTo>
                <a:lnTo>
                  <a:pt x="527" y="689"/>
                </a:lnTo>
                <a:lnTo>
                  <a:pt x="537" y="626"/>
                </a:lnTo>
                <a:lnTo>
                  <a:pt x="551" y="563"/>
                </a:lnTo>
                <a:lnTo>
                  <a:pt x="570" y="503"/>
                </a:lnTo>
                <a:lnTo>
                  <a:pt x="594" y="444"/>
                </a:lnTo>
                <a:lnTo>
                  <a:pt x="622" y="387"/>
                </a:lnTo>
                <a:lnTo>
                  <a:pt x="655" y="334"/>
                </a:lnTo>
                <a:lnTo>
                  <a:pt x="692" y="285"/>
                </a:lnTo>
                <a:lnTo>
                  <a:pt x="731" y="241"/>
                </a:lnTo>
                <a:lnTo>
                  <a:pt x="775" y="200"/>
                </a:lnTo>
                <a:lnTo>
                  <a:pt x="821" y="167"/>
                </a:lnTo>
                <a:lnTo>
                  <a:pt x="871" y="137"/>
                </a:lnTo>
                <a:lnTo>
                  <a:pt x="923" y="112"/>
                </a:lnTo>
                <a:lnTo>
                  <a:pt x="978" y="93"/>
                </a:lnTo>
                <a:lnTo>
                  <a:pt x="1032" y="81"/>
                </a:lnTo>
                <a:lnTo>
                  <a:pt x="1087" y="73"/>
                </a:lnTo>
                <a:lnTo>
                  <a:pt x="1146" y="47"/>
                </a:lnTo>
                <a:lnTo>
                  <a:pt x="1208" y="27"/>
                </a:lnTo>
                <a:lnTo>
                  <a:pt x="1269" y="12"/>
                </a:lnTo>
                <a:lnTo>
                  <a:pt x="1332" y="3"/>
                </a:lnTo>
                <a:lnTo>
                  <a:pt x="1396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8293" tIns="29146" rIns="58293" bIns="2914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8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37131699-B571-BFAF-9920-FB609D245B36}"/>
              </a:ext>
            </a:extLst>
          </p:cNvPr>
          <p:cNvGrpSpPr/>
          <p:nvPr userDrawn="1"/>
        </p:nvGrpSpPr>
        <p:grpSpPr>
          <a:xfrm>
            <a:off x="3401566" y="3804714"/>
            <a:ext cx="365265" cy="1112977"/>
            <a:chOff x="5422900" y="5006975"/>
            <a:chExt cx="415925" cy="550863"/>
          </a:xfrm>
          <a:solidFill>
            <a:schemeClr val="tx1"/>
          </a:solidFill>
        </p:grpSpPr>
        <p:sp>
          <p:nvSpPr>
            <p:cNvPr id="120" name="Freeform 438">
              <a:extLst>
                <a:ext uri="{FF2B5EF4-FFF2-40B4-BE49-F238E27FC236}">
                  <a16:creationId xmlns:a16="http://schemas.microsoft.com/office/drawing/2014/main" id="{5C3AAF92-4BF7-E829-27FA-602F847A5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2450" y="5006975"/>
              <a:ext cx="22225" cy="111125"/>
            </a:xfrm>
            <a:custGeom>
              <a:avLst/>
              <a:gdLst>
                <a:gd name="T0" fmla="*/ 71 w 140"/>
                <a:gd name="T1" fmla="*/ 0 h 700"/>
                <a:gd name="T2" fmla="*/ 89 w 140"/>
                <a:gd name="T3" fmla="*/ 3 h 700"/>
                <a:gd name="T4" fmla="*/ 106 w 140"/>
                <a:gd name="T5" fmla="*/ 10 h 700"/>
                <a:gd name="T6" fmla="*/ 120 w 140"/>
                <a:gd name="T7" fmla="*/ 21 h 700"/>
                <a:gd name="T8" fmla="*/ 131 w 140"/>
                <a:gd name="T9" fmla="*/ 35 h 700"/>
                <a:gd name="T10" fmla="*/ 138 w 140"/>
                <a:gd name="T11" fmla="*/ 52 h 700"/>
                <a:gd name="T12" fmla="*/ 140 w 140"/>
                <a:gd name="T13" fmla="*/ 70 h 700"/>
                <a:gd name="T14" fmla="*/ 140 w 140"/>
                <a:gd name="T15" fmla="*/ 629 h 700"/>
                <a:gd name="T16" fmla="*/ 138 w 140"/>
                <a:gd name="T17" fmla="*/ 647 h 700"/>
                <a:gd name="T18" fmla="*/ 131 w 140"/>
                <a:gd name="T19" fmla="*/ 664 h 700"/>
                <a:gd name="T20" fmla="*/ 120 w 140"/>
                <a:gd name="T21" fmla="*/ 679 h 700"/>
                <a:gd name="T22" fmla="*/ 106 w 140"/>
                <a:gd name="T23" fmla="*/ 689 h 700"/>
                <a:gd name="T24" fmla="*/ 89 w 140"/>
                <a:gd name="T25" fmla="*/ 697 h 700"/>
                <a:gd name="T26" fmla="*/ 71 w 140"/>
                <a:gd name="T27" fmla="*/ 700 h 700"/>
                <a:gd name="T28" fmla="*/ 52 w 140"/>
                <a:gd name="T29" fmla="*/ 697 h 700"/>
                <a:gd name="T30" fmla="*/ 35 w 140"/>
                <a:gd name="T31" fmla="*/ 690 h 700"/>
                <a:gd name="T32" fmla="*/ 21 w 140"/>
                <a:gd name="T33" fmla="*/ 679 h 700"/>
                <a:gd name="T34" fmla="*/ 9 w 140"/>
                <a:gd name="T35" fmla="*/ 665 h 700"/>
                <a:gd name="T36" fmla="*/ 3 w 140"/>
                <a:gd name="T37" fmla="*/ 648 h 700"/>
                <a:gd name="T38" fmla="*/ 0 w 140"/>
                <a:gd name="T39" fmla="*/ 629 h 700"/>
                <a:gd name="T40" fmla="*/ 0 w 140"/>
                <a:gd name="T41" fmla="*/ 70 h 700"/>
                <a:gd name="T42" fmla="*/ 3 w 140"/>
                <a:gd name="T43" fmla="*/ 52 h 700"/>
                <a:gd name="T44" fmla="*/ 9 w 140"/>
                <a:gd name="T45" fmla="*/ 35 h 700"/>
                <a:gd name="T46" fmla="*/ 21 w 140"/>
                <a:gd name="T47" fmla="*/ 21 h 700"/>
                <a:gd name="T48" fmla="*/ 35 w 140"/>
                <a:gd name="T49" fmla="*/ 10 h 700"/>
                <a:gd name="T50" fmla="*/ 52 w 140"/>
                <a:gd name="T51" fmla="*/ 3 h 700"/>
                <a:gd name="T52" fmla="*/ 71 w 140"/>
                <a:gd name="T53" fmla="*/ 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700">
                  <a:moveTo>
                    <a:pt x="71" y="0"/>
                  </a:moveTo>
                  <a:lnTo>
                    <a:pt x="89" y="3"/>
                  </a:lnTo>
                  <a:lnTo>
                    <a:pt x="106" y="10"/>
                  </a:lnTo>
                  <a:lnTo>
                    <a:pt x="120" y="21"/>
                  </a:lnTo>
                  <a:lnTo>
                    <a:pt x="131" y="35"/>
                  </a:lnTo>
                  <a:lnTo>
                    <a:pt x="138" y="52"/>
                  </a:lnTo>
                  <a:lnTo>
                    <a:pt x="140" y="70"/>
                  </a:lnTo>
                  <a:lnTo>
                    <a:pt x="140" y="629"/>
                  </a:lnTo>
                  <a:lnTo>
                    <a:pt x="138" y="647"/>
                  </a:lnTo>
                  <a:lnTo>
                    <a:pt x="131" y="664"/>
                  </a:lnTo>
                  <a:lnTo>
                    <a:pt x="120" y="679"/>
                  </a:lnTo>
                  <a:lnTo>
                    <a:pt x="106" y="689"/>
                  </a:lnTo>
                  <a:lnTo>
                    <a:pt x="89" y="697"/>
                  </a:lnTo>
                  <a:lnTo>
                    <a:pt x="71" y="700"/>
                  </a:lnTo>
                  <a:lnTo>
                    <a:pt x="52" y="697"/>
                  </a:lnTo>
                  <a:lnTo>
                    <a:pt x="35" y="690"/>
                  </a:lnTo>
                  <a:lnTo>
                    <a:pt x="21" y="679"/>
                  </a:lnTo>
                  <a:lnTo>
                    <a:pt x="9" y="665"/>
                  </a:lnTo>
                  <a:lnTo>
                    <a:pt x="3" y="648"/>
                  </a:lnTo>
                  <a:lnTo>
                    <a:pt x="0" y="629"/>
                  </a:lnTo>
                  <a:lnTo>
                    <a:pt x="0" y="70"/>
                  </a:lnTo>
                  <a:lnTo>
                    <a:pt x="3" y="52"/>
                  </a:lnTo>
                  <a:lnTo>
                    <a:pt x="9" y="35"/>
                  </a:lnTo>
                  <a:lnTo>
                    <a:pt x="21" y="21"/>
                  </a:lnTo>
                  <a:lnTo>
                    <a:pt x="35" y="10"/>
                  </a:lnTo>
                  <a:lnTo>
                    <a:pt x="52" y="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Freeform 439">
              <a:extLst>
                <a:ext uri="{FF2B5EF4-FFF2-40B4-BE49-F238E27FC236}">
                  <a16:creationId xmlns:a16="http://schemas.microsoft.com/office/drawing/2014/main" id="{F7F36EE2-335A-91BB-A019-97232588B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6400" y="5057775"/>
              <a:ext cx="84138" cy="84137"/>
            </a:xfrm>
            <a:custGeom>
              <a:avLst/>
              <a:gdLst>
                <a:gd name="T0" fmla="*/ 70 w 535"/>
                <a:gd name="T1" fmla="*/ 0 h 535"/>
                <a:gd name="T2" fmla="*/ 88 w 535"/>
                <a:gd name="T3" fmla="*/ 2 h 535"/>
                <a:gd name="T4" fmla="*/ 105 w 535"/>
                <a:gd name="T5" fmla="*/ 8 h 535"/>
                <a:gd name="T6" fmla="*/ 120 w 535"/>
                <a:gd name="T7" fmla="*/ 20 h 535"/>
                <a:gd name="T8" fmla="*/ 514 w 535"/>
                <a:gd name="T9" fmla="*/ 416 h 535"/>
                <a:gd name="T10" fmla="*/ 526 w 535"/>
                <a:gd name="T11" fmla="*/ 431 h 535"/>
                <a:gd name="T12" fmla="*/ 533 w 535"/>
                <a:gd name="T13" fmla="*/ 447 h 535"/>
                <a:gd name="T14" fmla="*/ 535 w 535"/>
                <a:gd name="T15" fmla="*/ 464 h 535"/>
                <a:gd name="T16" fmla="*/ 533 w 535"/>
                <a:gd name="T17" fmla="*/ 482 h 535"/>
                <a:gd name="T18" fmla="*/ 526 w 535"/>
                <a:gd name="T19" fmla="*/ 499 h 535"/>
                <a:gd name="T20" fmla="*/ 514 w 535"/>
                <a:gd name="T21" fmla="*/ 514 h 535"/>
                <a:gd name="T22" fmla="*/ 499 w 535"/>
                <a:gd name="T23" fmla="*/ 526 h 535"/>
                <a:gd name="T24" fmla="*/ 482 w 535"/>
                <a:gd name="T25" fmla="*/ 533 h 535"/>
                <a:gd name="T26" fmla="*/ 465 w 535"/>
                <a:gd name="T27" fmla="*/ 535 h 535"/>
                <a:gd name="T28" fmla="*/ 447 w 535"/>
                <a:gd name="T29" fmla="*/ 533 h 535"/>
                <a:gd name="T30" fmla="*/ 430 w 535"/>
                <a:gd name="T31" fmla="*/ 526 h 535"/>
                <a:gd name="T32" fmla="*/ 416 w 535"/>
                <a:gd name="T33" fmla="*/ 514 h 535"/>
                <a:gd name="T34" fmla="*/ 20 w 535"/>
                <a:gd name="T35" fmla="*/ 119 h 535"/>
                <a:gd name="T36" fmla="*/ 10 w 535"/>
                <a:gd name="T37" fmla="*/ 105 h 535"/>
                <a:gd name="T38" fmla="*/ 2 w 535"/>
                <a:gd name="T39" fmla="*/ 88 h 535"/>
                <a:gd name="T40" fmla="*/ 0 w 535"/>
                <a:gd name="T41" fmla="*/ 70 h 535"/>
                <a:gd name="T42" fmla="*/ 2 w 535"/>
                <a:gd name="T43" fmla="*/ 52 h 535"/>
                <a:gd name="T44" fmla="*/ 10 w 535"/>
                <a:gd name="T45" fmla="*/ 36 h 535"/>
                <a:gd name="T46" fmla="*/ 20 w 535"/>
                <a:gd name="T47" fmla="*/ 20 h 535"/>
                <a:gd name="T48" fmla="*/ 36 w 535"/>
                <a:gd name="T49" fmla="*/ 8 h 535"/>
                <a:gd name="T50" fmla="*/ 53 w 535"/>
                <a:gd name="T51" fmla="*/ 2 h 535"/>
                <a:gd name="T52" fmla="*/ 70 w 535"/>
                <a:gd name="T53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5" h="535">
                  <a:moveTo>
                    <a:pt x="70" y="0"/>
                  </a:moveTo>
                  <a:lnTo>
                    <a:pt x="88" y="2"/>
                  </a:lnTo>
                  <a:lnTo>
                    <a:pt x="105" y="8"/>
                  </a:lnTo>
                  <a:lnTo>
                    <a:pt x="120" y="20"/>
                  </a:lnTo>
                  <a:lnTo>
                    <a:pt x="514" y="416"/>
                  </a:lnTo>
                  <a:lnTo>
                    <a:pt x="526" y="431"/>
                  </a:lnTo>
                  <a:lnTo>
                    <a:pt x="533" y="447"/>
                  </a:lnTo>
                  <a:lnTo>
                    <a:pt x="535" y="464"/>
                  </a:lnTo>
                  <a:lnTo>
                    <a:pt x="533" y="482"/>
                  </a:lnTo>
                  <a:lnTo>
                    <a:pt x="526" y="499"/>
                  </a:lnTo>
                  <a:lnTo>
                    <a:pt x="514" y="514"/>
                  </a:lnTo>
                  <a:lnTo>
                    <a:pt x="499" y="526"/>
                  </a:lnTo>
                  <a:lnTo>
                    <a:pt x="482" y="533"/>
                  </a:lnTo>
                  <a:lnTo>
                    <a:pt x="465" y="535"/>
                  </a:lnTo>
                  <a:lnTo>
                    <a:pt x="447" y="533"/>
                  </a:lnTo>
                  <a:lnTo>
                    <a:pt x="430" y="526"/>
                  </a:lnTo>
                  <a:lnTo>
                    <a:pt x="416" y="514"/>
                  </a:lnTo>
                  <a:lnTo>
                    <a:pt x="20" y="119"/>
                  </a:lnTo>
                  <a:lnTo>
                    <a:pt x="10" y="105"/>
                  </a:lnTo>
                  <a:lnTo>
                    <a:pt x="2" y="88"/>
                  </a:lnTo>
                  <a:lnTo>
                    <a:pt x="0" y="70"/>
                  </a:lnTo>
                  <a:lnTo>
                    <a:pt x="2" y="52"/>
                  </a:lnTo>
                  <a:lnTo>
                    <a:pt x="10" y="36"/>
                  </a:lnTo>
                  <a:lnTo>
                    <a:pt x="20" y="20"/>
                  </a:lnTo>
                  <a:lnTo>
                    <a:pt x="36" y="8"/>
                  </a:lnTo>
                  <a:lnTo>
                    <a:pt x="53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Freeform 440">
              <a:extLst>
                <a:ext uri="{FF2B5EF4-FFF2-40B4-BE49-F238E27FC236}">
                  <a16:creationId xmlns:a16="http://schemas.microsoft.com/office/drawing/2014/main" id="{41EF6D5D-99F9-4F57-8312-3E586D0D5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7700" y="5205413"/>
              <a:ext cx="111125" cy="22225"/>
            </a:xfrm>
            <a:custGeom>
              <a:avLst/>
              <a:gdLst>
                <a:gd name="T0" fmla="*/ 71 w 699"/>
                <a:gd name="T1" fmla="*/ 0 h 141"/>
                <a:gd name="T2" fmla="*/ 629 w 699"/>
                <a:gd name="T3" fmla="*/ 0 h 141"/>
                <a:gd name="T4" fmla="*/ 647 w 699"/>
                <a:gd name="T5" fmla="*/ 2 h 141"/>
                <a:gd name="T6" fmla="*/ 664 w 699"/>
                <a:gd name="T7" fmla="*/ 10 h 141"/>
                <a:gd name="T8" fmla="*/ 679 w 699"/>
                <a:gd name="T9" fmla="*/ 20 h 141"/>
                <a:gd name="T10" fmla="*/ 689 w 699"/>
                <a:gd name="T11" fmla="*/ 35 h 141"/>
                <a:gd name="T12" fmla="*/ 697 w 699"/>
                <a:gd name="T13" fmla="*/ 52 h 141"/>
                <a:gd name="T14" fmla="*/ 699 w 699"/>
                <a:gd name="T15" fmla="*/ 70 h 141"/>
                <a:gd name="T16" fmla="*/ 697 w 699"/>
                <a:gd name="T17" fmla="*/ 89 h 141"/>
                <a:gd name="T18" fmla="*/ 689 w 699"/>
                <a:gd name="T19" fmla="*/ 106 h 141"/>
                <a:gd name="T20" fmla="*/ 679 w 699"/>
                <a:gd name="T21" fmla="*/ 120 h 141"/>
                <a:gd name="T22" fmla="*/ 664 w 699"/>
                <a:gd name="T23" fmla="*/ 131 h 141"/>
                <a:gd name="T24" fmla="*/ 647 w 699"/>
                <a:gd name="T25" fmla="*/ 138 h 141"/>
                <a:gd name="T26" fmla="*/ 629 w 699"/>
                <a:gd name="T27" fmla="*/ 141 h 141"/>
                <a:gd name="T28" fmla="*/ 71 w 699"/>
                <a:gd name="T29" fmla="*/ 141 h 141"/>
                <a:gd name="T30" fmla="*/ 52 w 699"/>
                <a:gd name="T31" fmla="*/ 138 h 141"/>
                <a:gd name="T32" fmla="*/ 35 w 699"/>
                <a:gd name="T33" fmla="*/ 131 h 141"/>
                <a:gd name="T34" fmla="*/ 21 w 699"/>
                <a:gd name="T35" fmla="*/ 120 h 141"/>
                <a:gd name="T36" fmla="*/ 10 w 699"/>
                <a:gd name="T37" fmla="*/ 106 h 141"/>
                <a:gd name="T38" fmla="*/ 3 w 699"/>
                <a:gd name="T39" fmla="*/ 89 h 141"/>
                <a:gd name="T40" fmla="*/ 0 w 699"/>
                <a:gd name="T41" fmla="*/ 70 h 141"/>
                <a:gd name="T42" fmla="*/ 3 w 699"/>
                <a:gd name="T43" fmla="*/ 52 h 141"/>
                <a:gd name="T44" fmla="*/ 10 w 699"/>
                <a:gd name="T45" fmla="*/ 35 h 141"/>
                <a:gd name="T46" fmla="*/ 21 w 699"/>
                <a:gd name="T47" fmla="*/ 20 h 141"/>
                <a:gd name="T48" fmla="*/ 35 w 699"/>
                <a:gd name="T49" fmla="*/ 10 h 141"/>
                <a:gd name="T50" fmla="*/ 52 w 699"/>
                <a:gd name="T51" fmla="*/ 2 h 141"/>
                <a:gd name="T52" fmla="*/ 71 w 699"/>
                <a:gd name="T5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9" h="141">
                  <a:moveTo>
                    <a:pt x="71" y="0"/>
                  </a:moveTo>
                  <a:lnTo>
                    <a:pt x="629" y="0"/>
                  </a:lnTo>
                  <a:lnTo>
                    <a:pt x="647" y="2"/>
                  </a:lnTo>
                  <a:lnTo>
                    <a:pt x="664" y="10"/>
                  </a:lnTo>
                  <a:lnTo>
                    <a:pt x="679" y="20"/>
                  </a:lnTo>
                  <a:lnTo>
                    <a:pt x="689" y="35"/>
                  </a:lnTo>
                  <a:lnTo>
                    <a:pt x="697" y="52"/>
                  </a:lnTo>
                  <a:lnTo>
                    <a:pt x="699" y="70"/>
                  </a:lnTo>
                  <a:lnTo>
                    <a:pt x="697" y="89"/>
                  </a:lnTo>
                  <a:lnTo>
                    <a:pt x="689" y="106"/>
                  </a:lnTo>
                  <a:lnTo>
                    <a:pt x="679" y="120"/>
                  </a:lnTo>
                  <a:lnTo>
                    <a:pt x="664" y="131"/>
                  </a:lnTo>
                  <a:lnTo>
                    <a:pt x="647" y="138"/>
                  </a:lnTo>
                  <a:lnTo>
                    <a:pt x="629" y="141"/>
                  </a:lnTo>
                  <a:lnTo>
                    <a:pt x="71" y="141"/>
                  </a:lnTo>
                  <a:lnTo>
                    <a:pt x="52" y="138"/>
                  </a:lnTo>
                  <a:lnTo>
                    <a:pt x="35" y="131"/>
                  </a:lnTo>
                  <a:lnTo>
                    <a:pt x="21" y="120"/>
                  </a:lnTo>
                  <a:lnTo>
                    <a:pt x="10" y="106"/>
                  </a:lnTo>
                  <a:lnTo>
                    <a:pt x="3" y="89"/>
                  </a:lnTo>
                  <a:lnTo>
                    <a:pt x="0" y="70"/>
                  </a:lnTo>
                  <a:lnTo>
                    <a:pt x="3" y="52"/>
                  </a:lnTo>
                  <a:lnTo>
                    <a:pt x="10" y="35"/>
                  </a:lnTo>
                  <a:lnTo>
                    <a:pt x="21" y="20"/>
                  </a:lnTo>
                  <a:lnTo>
                    <a:pt x="35" y="10"/>
                  </a:lnTo>
                  <a:lnTo>
                    <a:pt x="52" y="2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 441">
              <a:extLst>
                <a:ext uri="{FF2B5EF4-FFF2-40B4-BE49-F238E27FC236}">
                  <a16:creationId xmlns:a16="http://schemas.microsoft.com/office/drawing/2014/main" id="{8FBC723D-45E0-6022-7B51-9ED77B0F4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8300" y="5205413"/>
              <a:ext cx="111125" cy="22225"/>
            </a:xfrm>
            <a:custGeom>
              <a:avLst/>
              <a:gdLst>
                <a:gd name="T0" fmla="*/ 70 w 698"/>
                <a:gd name="T1" fmla="*/ 0 h 141"/>
                <a:gd name="T2" fmla="*/ 628 w 698"/>
                <a:gd name="T3" fmla="*/ 0 h 141"/>
                <a:gd name="T4" fmla="*/ 647 w 698"/>
                <a:gd name="T5" fmla="*/ 2 h 141"/>
                <a:gd name="T6" fmla="*/ 664 w 698"/>
                <a:gd name="T7" fmla="*/ 10 h 141"/>
                <a:gd name="T8" fmla="*/ 678 w 698"/>
                <a:gd name="T9" fmla="*/ 20 h 141"/>
                <a:gd name="T10" fmla="*/ 689 w 698"/>
                <a:gd name="T11" fmla="*/ 35 h 141"/>
                <a:gd name="T12" fmla="*/ 696 w 698"/>
                <a:gd name="T13" fmla="*/ 52 h 141"/>
                <a:gd name="T14" fmla="*/ 698 w 698"/>
                <a:gd name="T15" fmla="*/ 70 h 141"/>
                <a:gd name="T16" fmla="*/ 696 w 698"/>
                <a:gd name="T17" fmla="*/ 89 h 141"/>
                <a:gd name="T18" fmla="*/ 689 w 698"/>
                <a:gd name="T19" fmla="*/ 106 h 141"/>
                <a:gd name="T20" fmla="*/ 678 w 698"/>
                <a:gd name="T21" fmla="*/ 120 h 141"/>
                <a:gd name="T22" fmla="*/ 664 w 698"/>
                <a:gd name="T23" fmla="*/ 131 h 141"/>
                <a:gd name="T24" fmla="*/ 647 w 698"/>
                <a:gd name="T25" fmla="*/ 138 h 141"/>
                <a:gd name="T26" fmla="*/ 628 w 698"/>
                <a:gd name="T27" fmla="*/ 141 h 141"/>
                <a:gd name="T28" fmla="*/ 70 w 698"/>
                <a:gd name="T29" fmla="*/ 141 h 141"/>
                <a:gd name="T30" fmla="*/ 51 w 698"/>
                <a:gd name="T31" fmla="*/ 138 h 141"/>
                <a:gd name="T32" fmla="*/ 35 w 698"/>
                <a:gd name="T33" fmla="*/ 131 h 141"/>
                <a:gd name="T34" fmla="*/ 21 w 698"/>
                <a:gd name="T35" fmla="*/ 120 h 141"/>
                <a:gd name="T36" fmla="*/ 10 w 698"/>
                <a:gd name="T37" fmla="*/ 106 h 141"/>
                <a:gd name="T38" fmla="*/ 3 w 698"/>
                <a:gd name="T39" fmla="*/ 89 h 141"/>
                <a:gd name="T40" fmla="*/ 0 w 698"/>
                <a:gd name="T41" fmla="*/ 70 h 141"/>
                <a:gd name="T42" fmla="*/ 3 w 698"/>
                <a:gd name="T43" fmla="*/ 52 h 141"/>
                <a:gd name="T44" fmla="*/ 10 w 698"/>
                <a:gd name="T45" fmla="*/ 35 h 141"/>
                <a:gd name="T46" fmla="*/ 21 w 698"/>
                <a:gd name="T47" fmla="*/ 21 h 141"/>
                <a:gd name="T48" fmla="*/ 35 w 698"/>
                <a:gd name="T49" fmla="*/ 10 h 141"/>
                <a:gd name="T50" fmla="*/ 52 w 698"/>
                <a:gd name="T51" fmla="*/ 2 h 141"/>
                <a:gd name="T52" fmla="*/ 70 w 698"/>
                <a:gd name="T5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8" h="141">
                  <a:moveTo>
                    <a:pt x="70" y="0"/>
                  </a:moveTo>
                  <a:lnTo>
                    <a:pt x="628" y="0"/>
                  </a:lnTo>
                  <a:lnTo>
                    <a:pt x="647" y="2"/>
                  </a:lnTo>
                  <a:lnTo>
                    <a:pt x="664" y="10"/>
                  </a:lnTo>
                  <a:lnTo>
                    <a:pt x="678" y="20"/>
                  </a:lnTo>
                  <a:lnTo>
                    <a:pt x="689" y="35"/>
                  </a:lnTo>
                  <a:lnTo>
                    <a:pt x="696" y="52"/>
                  </a:lnTo>
                  <a:lnTo>
                    <a:pt x="698" y="70"/>
                  </a:lnTo>
                  <a:lnTo>
                    <a:pt x="696" y="89"/>
                  </a:lnTo>
                  <a:lnTo>
                    <a:pt x="689" y="106"/>
                  </a:lnTo>
                  <a:lnTo>
                    <a:pt x="678" y="120"/>
                  </a:lnTo>
                  <a:lnTo>
                    <a:pt x="664" y="131"/>
                  </a:lnTo>
                  <a:lnTo>
                    <a:pt x="647" y="138"/>
                  </a:lnTo>
                  <a:lnTo>
                    <a:pt x="628" y="141"/>
                  </a:lnTo>
                  <a:lnTo>
                    <a:pt x="70" y="141"/>
                  </a:lnTo>
                  <a:lnTo>
                    <a:pt x="51" y="138"/>
                  </a:lnTo>
                  <a:lnTo>
                    <a:pt x="35" y="131"/>
                  </a:lnTo>
                  <a:lnTo>
                    <a:pt x="21" y="120"/>
                  </a:lnTo>
                  <a:lnTo>
                    <a:pt x="10" y="106"/>
                  </a:lnTo>
                  <a:lnTo>
                    <a:pt x="3" y="89"/>
                  </a:lnTo>
                  <a:lnTo>
                    <a:pt x="0" y="70"/>
                  </a:lnTo>
                  <a:lnTo>
                    <a:pt x="3" y="52"/>
                  </a:lnTo>
                  <a:lnTo>
                    <a:pt x="10" y="35"/>
                  </a:lnTo>
                  <a:lnTo>
                    <a:pt x="21" y="21"/>
                  </a:lnTo>
                  <a:lnTo>
                    <a:pt x="35" y="10"/>
                  </a:lnTo>
                  <a:lnTo>
                    <a:pt x="52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Freeform 442">
              <a:extLst>
                <a:ext uri="{FF2B5EF4-FFF2-40B4-BE49-F238E27FC236}">
                  <a16:creationId xmlns:a16="http://schemas.microsoft.com/office/drawing/2014/main" id="{FAE7FB5C-D080-E554-EEBC-AE7434CC15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7063" y="5064125"/>
              <a:ext cx="84138" cy="84137"/>
            </a:xfrm>
            <a:custGeom>
              <a:avLst/>
              <a:gdLst>
                <a:gd name="T0" fmla="*/ 465 w 535"/>
                <a:gd name="T1" fmla="*/ 0 h 535"/>
                <a:gd name="T2" fmla="*/ 483 w 535"/>
                <a:gd name="T3" fmla="*/ 2 h 535"/>
                <a:gd name="T4" fmla="*/ 500 w 535"/>
                <a:gd name="T5" fmla="*/ 10 h 535"/>
                <a:gd name="T6" fmla="*/ 515 w 535"/>
                <a:gd name="T7" fmla="*/ 21 h 535"/>
                <a:gd name="T8" fmla="*/ 526 w 535"/>
                <a:gd name="T9" fmla="*/ 36 h 535"/>
                <a:gd name="T10" fmla="*/ 533 w 535"/>
                <a:gd name="T11" fmla="*/ 53 h 535"/>
                <a:gd name="T12" fmla="*/ 535 w 535"/>
                <a:gd name="T13" fmla="*/ 70 h 535"/>
                <a:gd name="T14" fmla="*/ 533 w 535"/>
                <a:gd name="T15" fmla="*/ 88 h 535"/>
                <a:gd name="T16" fmla="*/ 526 w 535"/>
                <a:gd name="T17" fmla="*/ 105 h 535"/>
                <a:gd name="T18" fmla="*/ 515 w 535"/>
                <a:gd name="T19" fmla="*/ 120 h 535"/>
                <a:gd name="T20" fmla="*/ 121 w 535"/>
                <a:gd name="T21" fmla="*/ 515 h 535"/>
                <a:gd name="T22" fmla="*/ 105 w 535"/>
                <a:gd name="T23" fmla="*/ 526 h 535"/>
                <a:gd name="T24" fmla="*/ 88 w 535"/>
                <a:gd name="T25" fmla="*/ 533 h 535"/>
                <a:gd name="T26" fmla="*/ 71 w 535"/>
                <a:gd name="T27" fmla="*/ 535 h 535"/>
                <a:gd name="T28" fmla="*/ 53 w 535"/>
                <a:gd name="T29" fmla="*/ 533 h 535"/>
                <a:gd name="T30" fmla="*/ 36 w 535"/>
                <a:gd name="T31" fmla="*/ 526 h 535"/>
                <a:gd name="T32" fmla="*/ 21 w 535"/>
                <a:gd name="T33" fmla="*/ 515 h 535"/>
                <a:gd name="T34" fmla="*/ 10 w 535"/>
                <a:gd name="T35" fmla="*/ 499 h 535"/>
                <a:gd name="T36" fmla="*/ 2 w 535"/>
                <a:gd name="T37" fmla="*/ 483 h 535"/>
                <a:gd name="T38" fmla="*/ 0 w 535"/>
                <a:gd name="T39" fmla="*/ 466 h 535"/>
                <a:gd name="T40" fmla="*/ 2 w 535"/>
                <a:gd name="T41" fmla="*/ 448 h 535"/>
                <a:gd name="T42" fmla="*/ 10 w 535"/>
                <a:gd name="T43" fmla="*/ 431 h 535"/>
                <a:gd name="T44" fmla="*/ 21 w 535"/>
                <a:gd name="T45" fmla="*/ 416 h 535"/>
                <a:gd name="T46" fmla="*/ 415 w 535"/>
                <a:gd name="T47" fmla="*/ 21 h 535"/>
                <a:gd name="T48" fmla="*/ 430 w 535"/>
                <a:gd name="T49" fmla="*/ 10 h 535"/>
                <a:gd name="T50" fmla="*/ 447 w 535"/>
                <a:gd name="T51" fmla="*/ 2 h 535"/>
                <a:gd name="T52" fmla="*/ 465 w 535"/>
                <a:gd name="T53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5" h="535">
                  <a:moveTo>
                    <a:pt x="465" y="0"/>
                  </a:moveTo>
                  <a:lnTo>
                    <a:pt x="483" y="2"/>
                  </a:lnTo>
                  <a:lnTo>
                    <a:pt x="500" y="10"/>
                  </a:lnTo>
                  <a:lnTo>
                    <a:pt x="515" y="21"/>
                  </a:lnTo>
                  <a:lnTo>
                    <a:pt x="526" y="36"/>
                  </a:lnTo>
                  <a:lnTo>
                    <a:pt x="533" y="53"/>
                  </a:lnTo>
                  <a:lnTo>
                    <a:pt x="535" y="70"/>
                  </a:lnTo>
                  <a:lnTo>
                    <a:pt x="533" y="88"/>
                  </a:lnTo>
                  <a:lnTo>
                    <a:pt x="526" y="105"/>
                  </a:lnTo>
                  <a:lnTo>
                    <a:pt x="515" y="120"/>
                  </a:lnTo>
                  <a:lnTo>
                    <a:pt x="121" y="515"/>
                  </a:lnTo>
                  <a:lnTo>
                    <a:pt x="105" y="526"/>
                  </a:lnTo>
                  <a:lnTo>
                    <a:pt x="88" y="533"/>
                  </a:lnTo>
                  <a:lnTo>
                    <a:pt x="71" y="535"/>
                  </a:lnTo>
                  <a:lnTo>
                    <a:pt x="53" y="533"/>
                  </a:lnTo>
                  <a:lnTo>
                    <a:pt x="36" y="526"/>
                  </a:lnTo>
                  <a:lnTo>
                    <a:pt x="21" y="515"/>
                  </a:lnTo>
                  <a:lnTo>
                    <a:pt x="10" y="499"/>
                  </a:lnTo>
                  <a:lnTo>
                    <a:pt x="2" y="483"/>
                  </a:lnTo>
                  <a:lnTo>
                    <a:pt x="0" y="466"/>
                  </a:lnTo>
                  <a:lnTo>
                    <a:pt x="2" y="448"/>
                  </a:lnTo>
                  <a:lnTo>
                    <a:pt x="10" y="431"/>
                  </a:lnTo>
                  <a:lnTo>
                    <a:pt x="21" y="416"/>
                  </a:lnTo>
                  <a:lnTo>
                    <a:pt x="415" y="21"/>
                  </a:lnTo>
                  <a:lnTo>
                    <a:pt x="430" y="10"/>
                  </a:lnTo>
                  <a:lnTo>
                    <a:pt x="447" y="2"/>
                  </a:lnTo>
                  <a:lnTo>
                    <a:pt x="4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Freeform 443">
              <a:extLst>
                <a:ext uri="{FF2B5EF4-FFF2-40B4-BE49-F238E27FC236}">
                  <a16:creationId xmlns:a16="http://schemas.microsoft.com/office/drawing/2014/main" id="{6FD0D0CC-646C-7238-C1B7-D707A89627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2900" y="5157788"/>
              <a:ext cx="414338" cy="400050"/>
            </a:xfrm>
            <a:custGeom>
              <a:avLst/>
              <a:gdLst>
                <a:gd name="T0" fmla="*/ 550 w 2606"/>
                <a:gd name="T1" fmla="*/ 1124 h 2518"/>
                <a:gd name="T2" fmla="*/ 1266 w 2606"/>
                <a:gd name="T3" fmla="*/ 142 h 2518"/>
                <a:gd name="T4" fmla="*/ 1235 w 2606"/>
                <a:gd name="T5" fmla="*/ 645 h 2518"/>
                <a:gd name="T6" fmla="*/ 1171 w 2606"/>
                <a:gd name="T7" fmla="*/ 820 h 2518"/>
                <a:gd name="T8" fmla="*/ 1064 w 2606"/>
                <a:gd name="T9" fmla="*/ 953 h 2518"/>
                <a:gd name="T10" fmla="*/ 942 w 2606"/>
                <a:gd name="T11" fmla="*/ 1049 h 2518"/>
                <a:gd name="T12" fmla="*/ 826 w 2606"/>
                <a:gd name="T13" fmla="*/ 1112 h 2518"/>
                <a:gd name="T14" fmla="*/ 743 w 2606"/>
                <a:gd name="T15" fmla="*/ 1144 h 2518"/>
                <a:gd name="T16" fmla="*/ 703 w 2606"/>
                <a:gd name="T17" fmla="*/ 1155 h 2518"/>
                <a:gd name="T18" fmla="*/ 702 w 2606"/>
                <a:gd name="T19" fmla="*/ 2220 h 2518"/>
                <a:gd name="T20" fmla="*/ 783 w 2606"/>
                <a:gd name="T21" fmla="*/ 2331 h 2518"/>
                <a:gd name="T22" fmla="*/ 916 w 2606"/>
                <a:gd name="T23" fmla="*/ 2376 h 2518"/>
                <a:gd name="T24" fmla="*/ 2150 w 2606"/>
                <a:gd name="T25" fmla="*/ 2358 h 2518"/>
                <a:gd name="T26" fmla="*/ 2265 w 2606"/>
                <a:gd name="T27" fmla="*/ 2281 h 2518"/>
                <a:gd name="T28" fmla="*/ 2318 w 2606"/>
                <a:gd name="T29" fmla="*/ 2141 h 2518"/>
                <a:gd name="T30" fmla="*/ 2453 w 2606"/>
                <a:gd name="T31" fmla="*/ 1126 h 2518"/>
                <a:gd name="T32" fmla="*/ 2372 w 2606"/>
                <a:gd name="T33" fmla="*/ 1017 h 2518"/>
                <a:gd name="T34" fmla="*/ 2239 w 2606"/>
                <a:gd name="T35" fmla="*/ 975 h 2518"/>
                <a:gd name="T36" fmla="*/ 1566 w 2606"/>
                <a:gd name="T37" fmla="*/ 955 h 2518"/>
                <a:gd name="T38" fmla="*/ 1546 w 2606"/>
                <a:gd name="T39" fmla="*/ 438 h 2518"/>
                <a:gd name="T40" fmla="*/ 1523 w 2606"/>
                <a:gd name="T41" fmla="*/ 280 h 2518"/>
                <a:gd name="T42" fmla="*/ 1453 w 2606"/>
                <a:gd name="T43" fmla="*/ 182 h 2518"/>
                <a:gd name="T44" fmla="*/ 1345 w 2606"/>
                <a:gd name="T45" fmla="*/ 142 h 2518"/>
                <a:gd name="T46" fmla="*/ 1393 w 2606"/>
                <a:gd name="T47" fmla="*/ 8 h 2518"/>
                <a:gd name="T48" fmla="*/ 1537 w 2606"/>
                <a:gd name="T49" fmla="*/ 69 h 2518"/>
                <a:gd name="T50" fmla="*/ 1640 w 2606"/>
                <a:gd name="T51" fmla="*/ 197 h 2518"/>
                <a:gd name="T52" fmla="*/ 1685 w 2606"/>
                <a:gd name="T53" fmla="*/ 383 h 2518"/>
                <a:gd name="T54" fmla="*/ 2289 w 2606"/>
                <a:gd name="T55" fmla="*/ 839 h 2518"/>
                <a:gd name="T56" fmla="*/ 2464 w 2606"/>
                <a:gd name="T57" fmla="*/ 913 h 2518"/>
                <a:gd name="T58" fmla="*/ 2577 w 2606"/>
                <a:gd name="T59" fmla="*/ 1060 h 2518"/>
                <a:gd name="T60" fmla="*/ 2605 w 2606"/>
                <a:gd name="T61" fmla="*/ 1208 h 2518"/>
                <a:gd name="T62" fmla="*/ 2434 w 2606"/>
                <a:gd name="T63" fmla="*/ 2257 h 2518"/>
                <a:gd name="T64" fmla="*/ 2338 w 2606"/>
                <a:gd name="T65" fmla="*/ 2409 h 2518"/>
                <a:gd name="T66" fmla="*/ 2179 w 2606"/>
                <a:gd name="T67" fmla="*/ 2496 h 2518"/>
                <a:gd name="T68" fmla="*/ 916 w 2606"/>
                <a:gd name="T69" fmla="*/ 2518 h 2518"/>
                <a:gd name="T70" fmla="*/ 738 w 2606"/>
                <a:gd name="T71" fmla="*/ 2471 h 2518"/>
                <a:gd name="T72" fmla="*/ 628 w 2606"/>
                <a:gd name="T73" fmla="*/ 2454 h 2518"/>
                <a:gd name="T74" fmla="*/ 138 w 2606"/>
                <a:gd name="T75" fmla="*/ 2476 h 2518"/>
                <a:gd name="T76" fmla="*/ 41 w 2606"/>
                <a:gd name="T77" fmla="*/ 2436 h 2518"/>
                <a:gd name="T78" fmla="*/ 0 w 2606"/>
                <a:gd name="T79" fmla="*/ 2339 h 2518"/>
                <a:gd name="T80" fmla="*/ 24 w 2606"/>
                <a:gd name="T81" fmla="*/ 1045 h 2518"/>
                <a:gd name="T82" fmla="*/ 111 w 2606"/>
                <a:gd name="T83" fmla="*/ 987 h 2518"/>
                <a:gd name="T84" fmla="*/ 609 w 2606"/>
                <a:gd name="T85" fmla="*/ 996 h 2518"/>
                <a:gd name="T86" fmla="*/ 678 w 2606"/>
                <a:gd name="T87" fmla="*/ 1017 h 2518"/>
                <a:gd name="T88" fmla="*/ 722 w 2606"/>
                <a:gd name="T89" fmla="*/ 1003 h 2518"/>
                <a:gd name="T90" fmla="*/ 814 w 2606"/>
                <a:gd name="T91" fmla="*/ 961 h 2518"/>
                <a:gd name="T92" fmla="*/ 926 w 2606"/>
                <a:gd name="T93" fmla="*/ 887 h 2518"/>
                <a:gd name="T94" fmla="*/ 1029 w 2606"/>
                <a:gd name="T95" fmla="*/ 779 h 2518"/>
                <a:gd name="T96" fmla="*/ 1095 w 2606"/>
                <a:gd name="T97" fmla="*/ 630 h 2518"/>
                <a:gd name="T98" fmla="*/ 1106 w 2606"/>
                <a:gd name="T99" fmla="*/ 71 h 2518"/>
                <a:gd name="T100" fmla="*/ 1153 w 2606"/>
                <a:gd name="T101" fmla="*/ 21 h 2518"/>
                <a:gd name="T102" fmla="*/ 1206 w 2606"/>
                <a:gd name="T103" fmla="*/ 9 h 2518"/>
                <a:gd name="T104" fmla="*/ 1322 w 2606"/>
                <a:gd name="T105" fmla="*/ 0 h 2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06" h="2518">
                  <a:moveTo>
                    <a:pt x="141" y="1124"/>
                  </a:moveTo>
                  <a:lnTo>
                    <a:pt x="141" y="2337"/>
                  </a:lnTo>
                  <a:lnTo>
                    <a:pt x="550" y="2337"/>
                  </a:lnTo>
                  <a:lnTo>
                    <a:pt x="550" y="1124"/>
                  </a:lnTo>
                  <a:lnTo>
                    <a:pt x="141" y="1124"/>
                  </a:lnTo>
                  <a:close/>
                  <a:moveTo>
                    <a:pt x="1318" y="139"/>
                  </a:moveTo>
                  <a:lnTo>
                    <a:pt x="1291" y="141"/>
                  </a:lnTo>
                  <a:lnTo>
                    <a:pt x="1266" y="142"/>
                  </a:lnTo>
                  <a:lnTo>
                    <a:pt x="1245" y="145"/>
                  </a:lnTo>
                  <a:lnTo>
                    <a:pt x="1245" y="541"/>
                  </a:lnTo>
                  <a:lnTo>
                    <a:pt x="1242" y="594"/>
                  </a:lnTo>
                  <a:lnTo>
                    <a:pt x="1235" y="645"/>
                  </a:lnTo>
                  <a:lnTo>
                    <a:pt x="1225" y="693"/>
                  </a:lnTo>
                  <a:lnTo>
                    <a:pt x="1210" y="738"/>
                  </a:lnTo>
                  <a:lnTo>
                    <a:pt x="1192" y="779"/>
                  </a:lnTo>
                  <a:lnTo>
                    <a:pt x="1171" y="820"/>
                  </a:lnTo>
                  <a:lnTo>
                    <a:pt x="1147" y="857"/>
                  </a:lnTo>
                  <a:lnTo>
                    <a:pt x="1121" y="892"/>
                  </a:lnTo>
                  <a:lnTo>
                    <a:pt x="1094" y="923"/>
                  </a:lnTo>
                  <a:lnTo>
                    <a:pt x="1064" y="953"/>
                  </a:lnTo>
                  <a:lnTo>
                    <a:pt x="1035" y="980"/>
                  </a:lnTo>
                  <a:lnTo>
                    <a:pt x="1004" y="1006"/>
                  </a:lnTo>
                  <a:lnTo>
                    <a:pt x="973" y="1028"/>
                  </a:lnTo>
                  <a:lnTo>
                    <a:pt x="942" y="1049"/>
                  </a:lnTo>
                  <a:lnTo>
                    <a:pt x="911" y="1067"/>
                  </a:lnTo>
                  <a:lnTo>
                    <a:pt x="881" y="1084"/>
                  </a:lnTo>
                  <a:lnTo>
                    <a:pt x="853" y="1099"/>
                  </a:lnTo>
                  <a:lnTo>
                    <a:pt x="826" y="1112"/>
                  </a:lnTo>
                  <a:lnTo>
                    <a:pt x="801" y="1122"/>
                  </a:lnTo>
                  <a:lnTo>
                    <a:pt x="779" y="1132"/>
                  </a:lnTo>
                  <a:lnTo>
                    <a:pt x="760" y="1139"/>
                  </a:lnTo>
                  <a:lnTo>
                    <a:pt x="743" y="1144"/>
                  </a:lnTo>
                  <a:lnTo>
                    <a:pt x="729" y="1149"/>
                  </a:lnTo>
                  <a:lnTo>
                    <a:pt x="721" y="1152"/>
                  </a:lnTo>
                  <a:lnTo>
                    <a:pt x="715" y="1153"/>
                  </a:lnTo>
                  <a:lnTo>
                    <a:pt x="703" y="1155"/>
                  </a:lnTo>
                  <a:lnTo>
                    <a:pt x="690" y="1155"/>
                  </a:lnTo>
                  <a:lnTo>
                    <a:pt x="690" y="2149"/>
                  </a:lnTo>
                  <a:lnTo>
                    <a:pt x="693" y="2186"/>
                  </a:lnTo>
                  <a:lnTo>
                    <a:pt x="702" y="2220"/>
                  </a:lnTo>
                  <a:lnTo>
                    <a:pt x="715" y="2253"/>
                  </a:lnTo>
                  <a:lnTo>
                    <a:pt x="733" y="2283"/>
                  </a:lnTo>
                  <a:lnTo>
                    <a:pt x="757" y="2309"/>
                  </a:lnTo>
                  <a:lnTo>
                    <a:pt x="783" y="2331"/>
                  </a:lnTo>
                  <a:lnTo>
                    <a:pt x="813" y="2350"/>
                  </a:lnTo>
                  <a:lnTo>
                    <a:pt x="844" y="2364"/>
                  </a:lnTo>
                  <a:lnTo>
                    <a:pt x="879" y="2373"/>
                  </a:lnTo>
                  <a:lnTo>
                    <a:pt x="916" y="2376"/>
                  </a:lnTo>
                  <a:lnTo>
                    <a:pt x="2022" y="2376"/>
                  </a:lnTo>
                  <a:lnTo>
                    <a:pt x="2068" y="2374"/>
                  </a:lnTo>
                  <a:lnTo>
                    <a:pt x="2111" y="2367"/>
                  </a:lnTo>
                  <a:lnTo>
                    <a:pt x="2150" y="2358"/>
                  </a:lnTo>
                  <a:lnTo>
                    <a:pt x="2185" y="2344"/>
                  </a:lnTo>
                  <a:lnTo>
                    <a:pt x="2215" y="2327"/>
                  </a:lnTo>
                  <a:lnTo>
                    <a:pt x="2242" y="2305"/>
                  </a:lnTo>
                  <a:lnTo>
                    <a:pt x="2265" y="2281"/>
                  </a:lnTo>
                  <a:lnTo>
                    <a:pt x="2284" y="2251"/>
                  </a:lnTo>
                  <a:lnTo>
                    <a:pt x="2299" y="2218"/>
                  </a:lnTo>
                  <a:lnTo>
                    <a:pt x="2310" y="2181"/>
                  </a:lnTo>
                  <a:lnTo>
                    <a:pt x="2318" y="2141"/>
                  </a:lnTo>
                  <a:lnTo>
                    <a:pt x="2318" y="2139"/>
                  </a:lnTo>
                  <a:lnTo>
                    <a:pt x="2466" y="1196"/>
                  </a:lnTo>
                  <a:lnTo>
                    <a:pt x="2461" y="1160"/>
                  </a:lnTo>
                  <a:lnTo>
                    <a:pt x="2453" y="1126"/>
                  </a:lnTo>
                  <a:lnTo>
                    <a:pt x="2439" y="1095"/>
                  </a:lnTo>
                  <a:lnTo>
                    <a:pt x="2420" y="1066"/>
                  </a:lnTo>
                  <a:lnTo>
                    <a:pt x="2398" y="1040"/>
                  </a:lnTo>
                  <a:lnTo>
                    <a:pt x="2372" y="1017"/>
                  </a:lnTo>
                  <a:lnTo>
                    <a:pt x="2342" y="1001"/>
                  </a:lnTo>
                  <a:lnTo>
                    <a:pt x="2310" y="987"/>
                  </a:lnTo>
                  <a:lnTo>
                    <a:pt x="2275" y="978"/>
                  </a:lnTo>
                  <a:lnTo>
                    <a:pt x="2239" y="975"/>
                  </a:lnTo>
                  <a:lnTo>
                    <a:pt x="1616" y="975"/>
                  </a:lnTo>
                  <a:lnTo>
                    <a:pt x="1598" y="973"/>
                  </a:lnTo>
                  <a:lnTo>
                    <a:pt x="1581" y="966"/>
                  </a:lnTo>
                  <a:lnTo>
                    <a:pt x="1566" y="955"/>
                  </a:lnTo>
                  <a:lnTo>
                    <a:pt x="1556" y="941"/>
                  </a:lnTo>
                  <a:lnTo>
                    <a:pt x="1548" y="924"/>
                  </a:lnTo>
                  <a:lnTo>
                    <a:pt x="1546" y="905"/>
                  </a:lnTo>
                  <a:lnTo>
                    <a:pt x="1546" y="438"/>
                  </a:lnTo>
                  <a:lnTo>
                    <a:pt x="1545" y="392"/>
                  </a:lnTo>
                  <a:lnTo>
                    <a:pt x="1541" y="351"/>
                  </a:lnTo>
                  <a:lnTo>
                    <a:pt x="1533" y="314"/>
                  </a:lnTo>
                  <a:lnTo>
                    <a:pt x="1523" y="280"/>
                  </a:lnTo>
                  <a:lnTo>
                    <a:pt x="1510" y="249"/>
                  </a:lnTo>
                  <a:lnTo>
                    <a:pt x="1494" y="223"/>
                  </a:lnTo>
                  <a:lnTo>
                    <a:pt x="1475" y="201"/>
                  </a:lnTo>
                  <a:lnTo>
                    <a:pt x="1453" y="182"/>
                  </a:lnTo>
                  <a:lnTo>
                    <a:pt x="1428" y="166"/>
                  </a:lnTo>
                  <a:lnTo>
                    <a:pt x="1401" y="154"/>
                  </a:lnTo>
                  <a:lnTo>
                    <a:pt x="1374" y="147"/>
                  </a:lnTo>
                  <a:lnTo>
                    <a:pt x="1345" y="142"/>
                  </a:lnTo>
                  <a:lnTo>
                    <a:pt x="1318" y="139"/>
                  </a:lnTo>
                  <a:close/>
                  <a:moveTo>
                    <a:pt x="1322" y="0"/>
                  </a:moveTo>
                  <a:lnTo>
                    <a:pt x="1357" y="3"/>
                  </a:lnTo>
                  <a:lnTo>
                    <a:pt x="1393" y="8"/>
                  </a:lnTo>
                  <a:lnTo>
                    <a:pt x="1430" y="17"/>
                  </a:lnTo>
                  <a:lnTo>
                    <a:pt x="1466" y="29"/>
                  </a:lnTo>
                  <a:lnTo>
                    <a:pt x="1502" y="46"/>
                  </a:lnTo>
                  <a:lnTo>
                    <a:pt x="1537" y="69"/>
                  </a:lnTo>
                  <a:lnTo>
                    <a:pt x="1568" y="95"/>
                  </a:lnTo>
                  <a:lnTo>
                    <a:pt x="1596" y="125"/>
                  </a:lnTo>
                  <a:lnTo>
                    <a:pt x="1620" y="158"/>
                  </a:lnTo>
                  <a:lnTo>
                    <a:pt x="1640" y="197"/>
                  </a:lnTo>
                  <a:lnTo>
                    <a:pt x="1657" y="237"/>
                  </a:lnTo>
                  <a:lnTo>
                    <a:pt x="1670" y="282"/>
                  </a:lnTo>
                  <a:lnTo>
                    <a:pt x="1679" y="331"/>
                  </a:lnTo>
                  <a:lnTo>
                    <a:pt x="1685" y="383"/>
                  </a:lnTo>
                  <a:lnTo>
                    <a:pt x="1687" y="438"/>
                  </a:lnTo>
                  <a:lnTo>
                    <a:pt x="1687" y="836"/>
                  </a:lnTo>
                  <a:lnTo>
                    <a:pt x="2239" y="836"/>
                  </a:lnTo>
                  <a:lnTo>
                    <a:pt x="2289" y="839"/>
                  </a:lnTo>
                  <a:lnTo>
                    <a:pt x="2337" y="849"/>
                  </a:lnTo>
                  <a:lnTo>
                    <a:pt x="2382" y="865"/>
                  </a:lnTo>
                  <a:lnTo>
                    <a:pt x="2424" y="886"/>
                  </a:lnTo>
                  <a:lnTo>
                    <a:pt x="2464" y="913"/>
                  </a:lnTo>
                  <a:lnTo>
                    <a:pt x="2498" y="943"/>
                  </a:lnTo>
                  <a:lnTo>
                    <a:pt x="2529" y="978"/>
                  </a:lnTo>
                  <a:lnTo>
                    <a:pt x="2555" y="1017"/>
                  </a:lnTo>
                  <a:lnTo>
                    <a:pt x="2577" y="1060"/>
                  </a:lnTo>
                  <a:lnTo>
                    <a:pt x="2592" y="1105"/>
                  </a:lnTo>
                  <a:lnTo>
                    <a:pt x="2602" y="1153"/>
                  </a:lnTo>
                  <a:lnTo>
                    <a:pt x="2606" y="1203"/>
                  </a:lnTo>
                  <a:lnTo>
                    <a:pt x="2605" y="1208"/>
                  </a:lnTo>
                  <a:lnTo>
                    <a:pt x="2605" y="1213"/>
                  </a:lnTo>
                  <a:lnTo>
                    <a:pt x="2456" y="2160"/>
                  </a:lnTo>
                  <a:lnTo>
                    <a:pt x="2448" y="2211"/>
                  </a:lnTo>
                  <a:lnTo>
                    <a:pt x="2434" y="2257"/>
                  </a:lnTo>
                  <a:lnTo>
                    <a:pt x="2416" y="2301"/>
                  </a:lnTo>
                  <a:lnTo>
                    <a:pt x="2395" y="2341"/>
                  </a:lnTo>
                  <a:lnTo>
                    <a:pt x="2368" y="2377"/>
                  </a:lnTo>
                  <a:lnTo>
                    <a:pt x="2338" y="2409"/>
                  </a:lnTo>
                  <a:lnTo>
                    <a:pt x="2304" y="2437"/>
                  </a:lnTo>
                  <a:lnTo>
                    <a:pt x="2266" y="2462"/>
                  </a:lnTo>
                  <a:lnTo>
                    <a:pt x="2225" y="2482"/>
                  </a:lnTo>
                  <a:lnTo>
                    <a:pt x="2179" y="2496"/>
                  </a:lnTo>
                  <a:lnTo>
                    <a:pt x="2130" y="2508"/>
                  </a:lnTo>
                  <a:lnTo>
                    <a:pt x="2078" y="2514"/>
                  </a:lnTo>
                  <a:lnTo>
                    <a:pt x="2022" y="2518"/>
                  </a:lnTo>
                  <a:lnTo>
                    <a:pt x="916" y="2518"/>
                  </a:lnTo>
                  <a:lnTo>
                    <a:pt x="869" y="2514"/>
                  </a:lnTo>
                  <a:lnTo>
                    <a:pt x="822" y="2505"/>
                  </a:lnTo>
                  <a:lnTo>
                    <a:pt x="779" y="2490"/>
                  </a:lnTo>
                  <a:lnTo>
                    <a:pt x="738" y="2471"/>
                  </a:lnTo>
                  <a:lnTo>
                    <a:pt x="700" y="2446"/>
                  </a:lnTo>
                  <a:lnTo>
                    <a:pt x="666" y="2417"/>
                  </a:lnTo>
                  <a:lnTo>
                    <a:pt x="648" y="2437"/>
                  </a:lnTo>
                  <a:lnTo>
                    <a:pt x="628" y="2454"/>
                  </a:lnTo>
                  <a:lnTo>
                    <a:pt x="604" y="2466"/>
                  </a:lnTo>
                  <a:lnTo>
                    <a:pt x="579" y="2474"/>
                  </a:lnTo>
                  <a:lnTo>
                    <a:pt x="552" y="2476"/>
                  </a:lnTo>
                  <a:lnTo>
                    <a:pt x="138" y="2476"/>
                  </a:lnTo>
                  <a:lnTo>
                    <a:pt x="111" y="2474"/>
                  </a:lnTo>
                  <a:lnTo>
                    <a:pt x="84" y="2466"/>
                  </a:lnTo>
                  <a:lnTo>
                    <a:pt x="61" y="2453"/>
                  </a:lnTo>
                  <a:lnTo>
                    <a:pt x="41" y="2436"/>
                  </a:lnTo>
                  <a:lnTo>
                    <a:pt x="24" y="2416"/>
                  </a:lnTo>
                  <a:lnTo>
                    <a:pt x="12" y="2393"/>
                  </a:lnTo>
                  <a:lnTo>
                    <a:pt x="3" y="2366"/>
                  </a:lnTo>
                  <a:lnTo>
                    <a:pt x="0" y="2339"/>
                  </a:lnTo>
                  <a:lnTo>
                    <a:pt x="0" y="1123"/>
                  </a:lnTo>
                  <a:lnTo>
                    <a:pt x="3" y="1095"/>
                  </a:lnTo>
                  <a:lnTo>
                    <a:pt x="12" y="1069"/>
                  </a:lnTo>
                  <a:lnTo>
                    <a:pt x="24" y="1045"/>
                  </a:lnTo>
                  <a:lnTo>
                    <a:pt x="41" y="1025"/>
                  </a:lnTo>
                  <a:lnTo>
                    <a:pt x="61" y="1008"/>
                  </a:lnTo>
                  <a:lnTo>
                    <a:pt x="84" y="995"/>
                  </a:lnTo>
                  <a:lnTo>
                    <a:pt x="111" y="987"/>
                  </a:lnTo>
                  <a:lnTo>
                    <a:pt x="138" y="984"/>
                  </a:lnTo>
                  <a:lnTo>
                    <a:pt x="552" y="984"/>
                  </a:lnTo>
                  <a:lnTo>
                    <a:pt x="581" y="987"/>
                  </a:lnTo>
                  <a:lnTo>
                    <a:pt x="609" y="996"/>
                  </a:lnTo>
                  <a:lnTo>
                    <a:pt x="634" y="1011"/>
                  </a:lnTo>
                  <a:lnTo>
                    <a:pt x="655" y="1030"/>
                  </a:lnTo>
                  <a:lnTo>
                    <a:pt x="666" y="1023"/>
                  </a:lnTo>
                  <a:lnTo>
                    <a:pt x="678" y="1017"/>
                  </a:lnTo>
                  <a:lnTo>
                    <a:pt x="683" y="1016"/>
                  </a:lnTo>
                  <a:lnTo>
                    <a:pt x="692" y="1013"/>
                  </a:lnTo>
                  <a:lnTo>
                    <a:pt x="705" y="1009"/>
                  </a:lnTo>
                  <a:lnTo>
                    <a:pt x="722" y="1003"/>
                  </a:lnTo>
                  <a:lnTo>
                    <a:pt x="741" y="995"/>
                  </a:lnTo>
                  <a:lnTo>
                    <a:pt x="763" y="986"/>
                  </a:lnTo>
                  <a:lnTo>
                    <a:pt x="787" y="974"/>
                  </a:lnTo>
                  <a:lnTo>
                    <a:pt x="814" y="961"/>
                  </a:lnTo>
                  <a:lnTo>
                    <a:pt x="841" y="946"/>
                  </a:lnTo>
                  <a:lnTo>
                    <a:pt x="869" y="929"/>
                  </a:lnTo>
                  <a:lnTo>
                    <a:pt x="897" y="910"/>
                  </a:lnTo>
                  <a:lnTo>
                    <a:pt x="926" y="887"/>
                  </a:lnTo>
                  <a:lnTo>
                    <a:pt x="953" y="864"/>
                  </a:lnTo>
                  <a:lnTo>
                    <a:pt x="981" y="839"/>
                  </a:lnTo>
                  <a:lnTo>
                    <a:pt x="1006" y="810"/>
                  </a:lnTo>
                  <a:lnTo>
                    <a:pt x="1029" y="779"/>
                  </a:lnTo>
                  <a:lnTo>
                    <a:pt x="1050" y="746"/>
                  </a:lnTo>
                  <a:lnTo>
                    <a:pt x="1068" y="710"/>
                  </a:lnTo>
                  <a:lnTo>
                    <a:pt x="1083" y="672"/>
                  </a:lnTo>
                  <a:lnTo>
                    <a:pt x="1095" y="630"/>
                  </a:lnTo>
                  <a:lnTo>
                    <a:pt x="1102" y="587"/>
                  </a:lnTo>
                  <a:lnTo>
                    <a:pt x="1104" y="540"/>
                  </a:lnTo>
                  <a:lnTo>
                    <a:pt x="1104" y="88"/>
                  </a:lnTo>
                  <a:lnTo>
                    <a:pt x="1106" y="71"/>
                  </a:lnTo>
                  <a:lnTo>
                    <a:pt x="1113" y="54"/>
                  </a:lnTo>
                  <a:lnTo>
                    <a:pt x="1123" y="40"/>
                  </a:lnTo>
                  <a:lnTo>
                    <a:pt x="1137" y="29"/>
                  </a:lnTo>
                  <a:lnTo>
                    <a:pt x="1153" y="21"/>
                  </a:lnTo>
                  <a:lnTo>
                    <a:pt x="1158" y="20"/>
                  </a:lnTo>
                  <a:lnTo>
                    <a:pt x="1169" y="17"/>
                  </a:lnTo>
                  <a:lnTo>
                    <a:pt x="1185" y="14"/>
                  </a:lnTo>
                  <a:lnTo>
                    <a:pt x="1206" y="9"/>
                  </a:lnTo>
                  <a:lnTo>
                    <a:pt x="1230" y="5"/>
                  </a:lnTo>
                  <a:lnTo>
                    <a:pt x="1259" y="2"/>
                  </a:lnTo>
                  <a:lnTo>
                    <a:pt x="1289" y="1"/>
                  </a:lnTo>
                  <a:lnTo>
                    <a:pt x="13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90" name="Group 487">
            <a:extLst>
              <a:ext uri="{FF2B5EF4-FFF2-40B4-BE49-F238E27FC236}">
                <a16:creationId xmlns:a16="http://schemas.microsoft.com/office/drawing/2014/main" id="{2A0048F1-6AD1-A753-33A5-0D2D39D793B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493197" y="5540058"/>
            <a:ext cx="182003" cy="702271"/>
            <a:chOff x="6673" y="2008"/>
            <a:chExt cx="127" cy="213"/>
          </a:xfrm>
          <a:solidFill>
            <a:schemeClr val="tx1"/>
          </a:solidFill>
        </p:grpSpPr>
        <p:sp>
          <p:nvSpPr>
            <p:cNvPr id="192" name="Freeform 489">
              <a:extLst>
                <a:ext uri="{FF2B5EF4-FFF2-40B4-BE49-F238E27FC236}">
                  <a16:creationId xmlns:a16="http://schemas.microsoft.com/office/drawing/2014/main" id="{6D8B1D2D-25E2-BBE0-9D8E-3F71B2D335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5" y="2178"/>
              <a:ext cx="43" cy="43"/>
            </a:xfrm>
            <a:custGeom>
              <a:avLst/>
              <a:gdLst>
                <a:gd name="T0" fmla="*/ 32 w 64"/>
                <a:gd name="T1" fmla="*/ 64 h 64"/>
                <a:gd name="T2" fmla="*/ 0 w 64"/>
                <a:gd name="T3" fmla="*/ 32 h 64"/>
                <a:gd name="T4" fmla="*/ 32 w 64"/>
                <a:gd name="T5" fmla="*/ 0 h 64"/>
                <a:gd name="T6" fmla="*/ 64 w 64"/>
                <a:gd name="T7" fmla="*/ 32 h 64"/>
                <a:gd name="T8" fmla="*/ 32 w 64"/>
                <a:gd name="T9" fmla="*/ 64 h 64"/>
                <a:gd name="T10" fmla="*/ 32 w 64"/>
                <a:gd name="T11" fmla="*/ 21 h 64"/>
                <a:gd name="T12" fmla="*/ 21 w 64"/>
                <a:gd name="T13" fmla="*/ 32 h 64"/>
                <a:gd name="T14" fmla="*/ 32 w 64"/>
                <a:gd name="T15" fmla="*/ 42 h 64"/>
                <a:gd name="T16" fmla="*/ 42 w 64"/>
                <a:gd name="T17" fmla="*/ 32 h 64"/>
                <a:gd name="T18" fmla="*/ 32 w 64"/>
                <a:gd name="T19" fmla="*/ 2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14" y="64"/>
                    <a:pt x="0" y="49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cubicBezTo>
                    <a:pt x="64" y="49"/>
                    <a:pt x="49" y="64"/>
                    <a:pt x="32" y="64"/>
                  </a:cubicBezTo>
                  <a:close/>
                  <a:moveTo>
                    <a:pt x="32" y="21"/>
                  </a:moveTo>
                  <a:cubicBezTo>
                    <a:pt x="26" y="21"/>
                    <a:pt x="21" y="26"/>
                    <a:pt x="21" y="32"/>
                  </a:cubicBezTo>
                  <a:cubicBezTo>
                    <a:pt x="21" y="38"/>
                    <a:pt x="26" y="42"/>
                    <a:pt x="32" y="42"/>
                  </a:cubicBezTo>
                  <a:cubicBezTo>
                    <a:pt x="38" y="42"/>
                    <a:pt x="42" y="38"/>
                    <a:pt x="42" y="32"/>
                  </a:cubicBezTo>
                  <a:cubicBezTo>
                    <a:pt x="42" y="26"/>
                    <a:pt x="38" y="21"/>
                    <a:pt x="3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3" name="Freeform 490">
              <a:extLst>
                <a:ext uri="{FF2B5EF4-FFF2-40B4-BE49-F238E27FC236}">
                  <a16:creationId xmlns:a16="http://schemas.microsoft.com/office/drawing/2014/main" id="{4660EDDA-6928-6BDF-2BE3-4AEB1ACF4D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73" y="2008"/>
              <a:ext cx="127" cy="156"/>
            </a:xfrm>
            <a:custGeom>
              <a:avLst/>
              <a:gdLst>
                <a:gd name="T0" fmla="*/ 116 w 191"/>
                <a:gd name="T1" fmla="*/ 234 h 234"/>
                <a:gd name="T2" fmla="*/ 73 w 191"/>
                <a:gd name="T3" fmla="*/ 234 h 234"/>
                <a:gd name="T4" fmla="*/ 63 w 191"/>
                <a:gd name="T5" fmla="*/ 224 h 234"/>
                <a:gd name="T6" fmla="*/ 63 w 191"/>
                <a:gd name="T7" fmla="*/ 138 h 234"/>
                <a:gd name="T8" fmla="*/ 66 w 191"/>
                <a:gd name="T9" fmla="*/ 131 h 234"/>
                <a:gd name="T10" fmla="*/ 73 w 191"/>
                <a:gd name="T11" fmla="*/ 128 h 234"/>
                <a:gd name="T12" fmla="*/ 95 w 191"/>
                <a:gd name="T13" fmla="*/ 128 h 234"/>
                <a:gd name="T14" fmla="*/ 127 w 191"/>
                <a:gd name="T15" fmla="*/ 96 h 234"/>
                <a:gd name="T16" fmla="*/ 95 w 191"/>
                <a:gd name="T17" fmla="*/ 64 h 234"/>
                <a:gd name="T18" fmla="*/ 63 w 191"/>
                <a:gd name="T19" fmla="*/ 90 h 234"/>
                <a:gd name="T20" fmla="*/ 53 w 191"/>
                <a:gd name="T21" fmla="*/ 99 h 234"/>
                <a:gd name="T22" fmla="*/ 10 w 191"/>
                <a:gd name="T23" fmla="*/ 96 h 234"/>
                <a:gd name="T24" fmla="*/ 0 w 191"/>
                <a:gd name="T25" fmla="*/ 85 h 234"/>
                <a:gd name="T26" fmla="*/ 0 w 191"/>
                <a:gd name="T27" fmla="*/ 80 h 234"/>
                <a:gd name="T28" fmla="*/ 95 w 191"/>
                <a:gd name="T29" fmla="*/ 0 h 234"/>
                <a:gd name="T30" fmla="*/ 191 w 191"/>
                <a:gd name="T31" fmla="*/ 96 h 234"/>
                <a:gd name="T32" fmla="*/ 127 w 191"/>
                <a:gd name="T33" fmla="*/ 186 h 234"/>
                <a:gd name="T34" fmla="*/ 127 w 191"/>
                <a:gd name="T35" fmla="*/ 224 h 234"/>
                <a:gd name="T36" fmla="*/ 116 w 191"/>
                <a:gd name="T37" fmla="*/ 234 h 234"/>
                <a:gd name="T38" fmla="*/ 84 w 191"/>
                <a:gd name="T39" fmla="*/ 213 h 234"/>
                <a:gd name="T40" fmla="*/ 105 w 191"/>
                <a:gd name="T41" fmla="*/ 213 h 234"/>
                <a:gd name="T42" fmla="*/ 105 w 191"/>
                <a:gd name="T43" fmla="*/ 178 h 234"/>
                <a:gd name="T44" fmla="*/ 113 w 191"/>
                <a:gd name="T45" fmla="*/ 168 h 234"/>
                <a:gd name="T46" fmla="*/ 169 w 191"/>
                <a:gd name="T47" fmla="*/ 96 h 234"/>
                <a:gd name="T48" fmla="*/ 95 w 191"/>
                <a:gd name="T49" fmla="*/ 21 h 234"/>
                <a:gd name="T50" fmla="*/ 23 w 191"/>
                <a:gd name="T51" fmla="*/ 75 h 234"/>
                <a:gd name="T52" fmla="*/ 45 w 191"/>
                <a:gd name="T53" fmla="*/ 77 h 234"/>
                <a:gd name="T54" fmla="*/ 95 w 191"/>
                <a:gd name="T55" fmla="*/ 42 h 234"/>
                <a:gd name="T56" fmla="*/ 148 w 191"/>
                <a:gd name="T57" fmla="*/ 96 h 234"/>
                <a:gd name="T58" fmla="*/ 95 w 191"/>
                <a:gd name="T59" fmla="*/ 149 h 234"/>
                <a:gd name="T60" fmla="*/ 84 w 191"/>
                <a:gd name="T61" fmla="*/ 149 h 234"/>
                <a:gd name="T62" fmla="*/ 84 w 191"/>
                <a:gd name="T63" fmla="*/ 21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1" h="234">
                  <a:moveTo>
                    <a:pt x="116" y="234"/>
                  </a:moveTo>
                  <a:cubicBezTo>
                    <a:pt x="73" y="234"/>
                    <a:pt x="73" y="234"/>
                    <a:pt x="73" y="234"/>
                  </a:cubicBezTo>
                  <a:cubicBezTo>
                    <a:pt x="67" y="234"/>
                    <a:pt x="63" y="230"/>
                    <a:pt x="63" y="224"/>
                  </a:cubicBezTo>
                  <a:cubicBezTo>
                    <a:pt x="63" y="138"/>
                    <a:pt x="63" y="138"/>
                    <a:pt x="63" y="138"/>
                  </a:cubicBezTo>
                  <a:cubicBezTo>
                    <a:pt x="63" y="136"/>
                    <a:pt x="64" y="133"/>
                    <a:pt x="66" y="131"/>
                  </a:cubicBezTo>
                  <a:cubicBezTo>
                    <a:pt x="68" y="129"/>
                    <a:pt x="70" y="128"/>
                    <a:pt x="73" y="128"/>
                  </a:cubicBezTo>
                  <a:cubicBezTo>
                    <a:pt x="95" y="128"/>
                    <a:pt x="95" y="128"/>
                    <a:pt x="95" y="128"/>
                  </a:cubicBezTo>
                  <a:cubicBezTo>
                    <a:pt x="111" y="128"/>
                    <a:pt x="127" y="112"/>
                    <a:pt x="127" y="96"/>
                  </a:cubicBezTo>
                  <a:cubicBezTo>
                    <a:pt x="127" y="78"/>
                    <a:pt x="112" y="64"/>
                    <a:pt x="95" y="64"/>
                  </a:cubicBezTo>
                  <a:cubicBezTo>
                    <a:pt x="79" y="64"/>
                    <a:pt x="66" y="75"/>
                    <a:pt x="63" y="90"/>
                  </a:cubicBezTo>
                  <a:cubicBezTo>
                    <a:pt x="62" y="95"/>
                    <a:pt x="58" y="99"/>
                    <a:pt x="53" y="99"/>
                  </a:cubicBezTo>
                  <a:cubicBezTo>
                    <a:pt x="10" y="96"/>
                    <a:pt x="10" y="96"/>
                    <a:pt x="10" y="96"/>
                  </a:cubicBezTo>
                  <a:cubicBezTo>
                    <a:pt x="4" y="95"/>
                    <a:pt x="0" y="91"/>
                    <a:pt x="0" y="85"/>
                  </a:cubicBezTo>
                  <a:cubicBezTo>
                    <a:pt x="0" y="85"/>
                    <a:pt x="0" y="82"/>
                    <a:pt x="0" y="80"/>
                  </a:cubicBezTo>
                  <a:cubicBezTo>
                    <a:pt x="8" y="33"/>
                    <a:pt x="47" y="0"/>
                    <a:pt x="95" y="0"/>
                  </a:cubicBezTo>
                  <a:cubicBezTo>
                    <a:pt x="148" y="0"/>
                    <a:pt x="191" y="43"/>
                    <a:pt x="191" y="96"/>
                  </a:cubicBezTo>
                  <a:cubicBezTo>
                    <a:pt x="191" y="137"/>
                    <a:pt x="165" y="173"/>
                    <a:pt x="127" y="186"/>
                  </a:cubicBezTo>
                  <a:cubicBezTo>
                    <a:pt x="127" y="224"/>
                    <a:pt x="127" y="224"/>
                    <a:pt x="127" y="224"/>
                  </a:cubicBezTo>
                  <a:cubicBezTo>
                    <a:pt x="127" y="230"/>
                    <a:pt x="122" y="234"/>
                    <a:pt x="116" y="234"/>
                  </a:cubicBezTo>
                  <a:close/>
                  <a:moveTo>
                    <a:pt x="84" y="213"/>
                  </a:moveTo>
                  <a:cubicBezTo>
                    <a:pt x="105" y="213"/>
                    <a:pt x="105" y="213"/>
                    <a:pt x="105" y="213"/>
                  </a:cubicBezTo>
                  <a:cubicBezTo>
                    <a:pt x="105" y="178"/>
                    <a:pt x="105" y="178"/>
                    <a:pt x="105" y="178"/>
                  </a:cubicBezTo>
                  <a:cubicBezTo>
                    <a:pt x="105" y="173"/>
                    <a:pt x="109" y="169"/>
                    <a:pt x="113" y="168"/>
                  </a:cubicBezTo>
                  <a:cubicBezTo>
                    <a:pt x="146" y="159"/>
                    <a:pt x="169" y="130"/>
                    <a:pt x="169" y="96"/>
                  </a:cubicBezTo>
                  <a:cubicBezTo>
                    <a:pt x="169" y="54"/>
                    <a:pt x="136" y="21"/>
                    <a:pt x="95" y="21"/>
                  </a:cubicBezTo>
                  <a:cubicBezTo>
                    <a:pt x="61" y="21"/>
                    <a:pt x="32" y="43"/>
                    <a:pt x="23" y="75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52" y="56"/>
                    <a:pt x="72" y="42"/>
                    <a:pt x="95" y="42"/>
                  </a:cubicBezTo>
                  <a:cubicBezTo>
                    <a:pt x="124" y="42"/>
                    <a:pt x="148" y="66"/>
                    <a:pt x="148" y="96"/>
                  </a:cubicBezTo>
                  <a:cubicBezTo>
                    <a:pt x="148" y="125"/>
                    <a:pt x="124" y="149"/>
                    <a:pt x="95" y="149"/>
                  </a:cubicBezTo>
                  <a:cubicBezTo>
                    <a:pt x="84" y="149"/>
                    <a:pt x="84" y="149"/>
                    <a:pt x="84" y="149"/>
                  </a:cubicBezTo>
                  <a:lnTo>
                    <a:pt x="84" y="2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DAA3744-C2B2-0049-A13A-698E7F01B97A}"/>
              </a:ext>
            </a:extLst>
          </p:cNvPr>
          <p:cNvGrpSpPr/>
          <p:nvPr userDrawn="1"/>
        </p:nvGrpSpPr>
        <p:grpSpPr>
          <a:xfrm>
            <a:off x="4010997" y="2562646"/>
            <a:ext cx="456660" cy="499333"/>
            <a:chOff x="10028238" y="2828925"/>
            <a:chExt cx="577850" cy="274638"/>
          </a:xfrm>
          <a:solidFill>
            <a:schemeClr val="tx1"/>
          </a:solidFill>
        </p:grpSpPr>
        <p:sp>
          <p:nvSpPr>
            <p:cNvPr id="30" name="Freeform 91">
              <a:extLst>
                <a:ext uri="{FF2B5EF4-FFF2-40B4-BE49-F238E27FC236}">
                  <a16:creationId xmlns:a16="http://schemas.microsoft.com/office/drawing/2014/main" id="{560F5274-F62B-457F-1A7D-B679C0CB33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28238" y="2828925"/>
              <a:ext cx="577850" cy="274638"/>
            </a:xfrm>
            <a:custGeom>
              <a:avLst/>
              <a:gdLst>
                <a:gd name="T0" fmla="*/ 227 w 3643"/>
                <a:gd name="T1" fmla="*/ 1180 h 1728"/>
                <a:gd name="T2" fmla="*/ 163 w 3643"/>
                <a:gd name="T3" fmla="*/ 1377 h 1728"/>
                <a:gd name="T4" fmla="*/ 282 w 3643"/>
                <a:gd name="T5" fmla="*/ 1542 h 1728"/>
                <a:gd name="T6" fmla="*/ 491 w 3643"/>
                <a:gd name="T7" fmla="*/ 1542 h 1728"/>
                <a:gd name="T8" fmla="*/ 611 w 3643"/>
                <a:gd name="T9" fmla="*/ 1377 h 1728"/>
                <a:gd name="T10" fmla="*/ 548 w 3643"/>
                <a:gd name="T11" fmla="*/ 1180 h 1728"/>
                <a:gd name="T12" fmla="*/ 2303 w 3643"/>
                <a:gd name="T13" fmla="*/ 1114 h 1728"/>
                <a:gd name="T14" fmla="*/ 2120 w 3643"/>
                <a:gd name="T15" fmla="*/ 1207 h 1728"/>
                <a:gd name="T16" fmla="*/ 2088 w 3643"/>
                <a:gd name="T17" fmla="*/ 1413 h 1728"/>
                <a:gd name="T18" fmla="*/ 2232 w 3643"/>
                <a:gd name="T19" fmla="*/ 1556 h 1728"/>
                <a:gd name="T20" fmla="*/ 2438 w 3643"/>
                <a:gd name="T21" fmla="*/ 1523 h 1728"/>
                <a:gd name="T22" fmla="*/ 2531 w 3643"/>
                <a:gd name="T23" fmla="*/ 1341 h 1728"/>
                <a:gd name="T24" fmla="*/ 2438 w 3643"/>
                <a:gd name="T25" fmla="*/ 1157 h 1728"/>
                <a:gd name="T26" fmla="*/ 3220 w 3643"/>
                <a:gd name="T27" fmla="*/ 163 h 1728"/>
                <a:gd name="T28" fmla="*/ 3055 w 3643"/>
                <a:gd name="T29" fmla="*/ 282 h 1728"/>
                <a:gd name="T30" fmla="*/ 3055 w 3643"/>
                <a:gd name="T31" fmla="*/ 492 h 1728"/>
                <a:gd name="T32" fmla="*/ 3220 w 3643"/>
                <a:gd name="T33" fmla="*/ 611 h 1728"/>
                <a:gd name="T34" fmla="*/ 3417 w 3643"/>
                <a:gd name="T35" fmla="*/ 547 h 1728"/>
                <a:gd name="T36" fmla="*/ 3480 w 3643"/>
                <a:gd name="T37" fmla="*/ 350 h 1728"/>
                <a:gd name="T38" fmla="*/ 3360 w 3643"/>
                <a:gd name="T39" fmla="*/ 185 h 1728"/>
                <a:gd name="T40" fmla="*/ 1268 w 3643"/>
                <a:gd name="T41" fmla="*/ 172 h 1728"/>
                <a:gd name="T42" fmla="*/ 1124 w 3643"/>
                <a:gd name="T43" fmla="*/ 316 h 1728"/>
                <a:gd name="T44" fmla="*/ 1157 w 3643"/>
                <a:gd name="T45" fmla="*/ 522 h 1728"/>
                <a:gd name="T46" fmla="*/ 1339 w 3643"/>
                <a:gd name="T47" fmla="*/ 615 h 1728"/>
                <a:gd name="T48" fmla="*/ 1523 w 3643"/>
                <a:gd name="T49" fmla="*/ 522 h 1728"/>
                <a:gd name="T50" fmla="*/ 1555 w 3643"/>
                <a:gd name="T51" fmla="*/ 316 h 1728"/>
                <a:gd name="T52" fmla="*/ 1411 w 3643"/>
                <a:gd name="T53" fmla="*/ 172 h 1728"/>
                <a:gd name="T54" fmla="*/ 3396 w 3643"/>
                <a:gd name="T55" fmla="*/ 26 h 1728"/>
                <a:gd name="T56" fmla="*/ 3598 w 3643"/>
                <a:gd name="T57" fmla="*/ 205 h 1728"/>
                <a:gd name="T58" fmla="*/ 3631 w 3643"/>
                <a:gd name="T59" fmla="*/ 482 h 1728"/>
                <a:gd name="T60" fmla="*/ 3477 w 3643"/>
                <a:gd name="T61" fmla="*/ 704 h 1728"/>
                <a:gd name="T62" fmla="*/ 3210 w 3643"/>
                <a:gd name="T63" fmla="*/ 772 h 1728"/>
                <a:gd name="T64" fmla="*/ 2649 w 3643"/>
                <a:gd name="T65" fmla="*/ 1167 h 1728"/>
                <a:gd name="T66" fmla="*/ 2678 w 3643"/>
                <a:gd name="T67" fmla="*/ 1436 h 1728"/>
                <a:gd name="T68" fmla="*/ 2524 w 3643"/>
                <a:gd name="T69" fmla="*/ 1658 h 1728"/>
                <a:gd name="T70" fmla="*/ 2255 w 3643"/>
                <a:gd name="T71" fmla="*/ 1725 h 1728"/>
                <a:gd name="T72" fmla="*/ 2014 w 3643"/>
                <a:gd name="T73" fmla="*/ 1597 h 1728"/>
                <a:gd name="T74" fmla="*/ 1917 w 3643"/>
                <a:gd name="T75" fmla="*/ 1341 h 1728"/>
                <a:gd name="T76" fmla="*/ 1551 w 3643"/>
                <a:gd name="T77" fmla="*/ 711 h 1728"/>
                <a:gd name="T78" fmla="*/ 1294 w 3643"/>
                <a:gd name="T79" fmla="*/ 772 h 1728"/>
                <a:gd name="T80" fmla="*/ 732 w 3643"/>
                <a:gd name="T81" fmla="*/ 1167 h 1728"/>
                <a:gd name="T82" fmla="*/ 762 w 3643"/>
                <a:gd name="T83" fmla="*/ 1436 h 1728"/>
                <a:gd name="T84" fmla="*/ 607 w 3643"/>
                <a:gd name="T85" fmla="*/ 1658 h 1728"/>
                <a:gd name="T86" fmla="*/ 338 w 3643"/>
                <a:gd name="T87" fmla="*/ 1725 h 1728"/>
                <a:gd name="T88" fmla="*/ 97 w 3643"/>
                <a:gd name="T89" fmla="*/ 1597 h 1728"/>
                <a:gd name="T90" fmla="*/ 0 w 3643"/>
                <a:gd name="T91" fmla="*/ 1341 h 1728"/>
                <a:gd name="T92" fmla="*/ 97 w 3643"/>
                <a:gd name="T93" fmla="*/ 1084 h 1728"/>
                <a:gd name="T94" fmla="*/ 338 w 3643"/>
                <a:gd name="T95" fmla="*/ 957 h 1728"/>
                <a:gd name="T96" fmla="*/ 597 w 3643"/>
                <a:gd name="T97" fmla="*/ 1016 h 1728"/>
                <a:gd name="T98" fmla="*/ 952 w 3643"/>
                <a:gd name="T99" fmla="*/ 387 h 1728"/>
                <a:gd name="T100" fmla="*/ 1051 w 3643"/>
                <a:gd name="T101" fmla="*/ 130 h 1728"/>
                <a:gd name="T102" fmla="*/ 1291 w 3643"/>
                <a:gd name="T103" fmla="*/ 2 h 1728"/>
                <a:gd name="T104" fmla="*/ 1561 w 3643"/>
                <a:gd name="T105" fmla="*/ 69 h 1728"/>
                <a:gd name="T106" fmla="*/ 1714 w 3643"/>
                <a:gd name="T107" fmla="*/ 291 h 1728"/>
                <a:gd name="T108" fmla="*/ 1686 w 3643"/>
                <a:gd name="T109" fmla="*/ 560 h 1728"/>
                <a:gd name="T110" fmla="*/ 2255 w 3643"/>
                <a:gd name="T111" fmla="*/ 957 h 1728"/>
                <a:gd name="T112" fmla="*/ 2514 w 3643"/>
                <a:gd name="T113" fmla="*/ 1016 h 1728"/>
                <a:gd name="T114" fmla="*/ 2869 w 3643"/>
                <a:gd name="T115" fmla="*/ 387 h 1728"/>
                <a:gd name="T116" fmla="*/ 2968 w 3643"/>
                <a:gd name="T117" fmla="*/ 130 h 1728"/>
                <a:gd name="T118" fmla="*/ 3208 w 3643"/>
                <a:gd name="T119" fmla="*/ 2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43" h="1728">
                  <a:moveTo>
                    <a:pt x="387" y="1114"/>
                  </a:moveTo>
                  <a:lnTo>
                    <a:pt x="350" y="1116"/>
                  </a:lnTo>
                  <a:lnTo>
                    <a:pt x="315" y="1125"/>
                  </a:lnTo>
                  <a:lnTo>
                    <a:pt x="282" y="1139"/>
                  </a:lnTo>
                  <a:lnTo>
                    <a:pt x="253" y="1157"/>
                  </a:lnTo>
                  <a:lnTo>
                    <a:pt x="227" y="1180"/>
                  </a:lnTo>
                  <a:lnTo>
                    <a:pt x="204" y="1207"/>
                  </a:lnTo>
                  <a:lnTo>
                    <a:pt x="185" y="1237"/>
                  </a:lnTo>
                  <a:lnTo>
                    <a:pt x="171" y="1269"/>
                  </a:lnTo>
                  <a:lnTo>
                    <a:pt x="163" y="1304"/>
                  </a:lnTo>
                  <a:lnTo>
                    <a:pt x="160" y="1341"/>
                  </a:lnTo>
                  <a:lnTo>
                    <a:pt x="163" y="1377"/>
                  </a:lnTo>
                  <a:lnTo>
                    <a:pt x="171" y="1413"/>
                  </a:lnTo>
                  <a:lnTo>
                    <a:pt x="185" y="1445"/>
                  </a:lnTo>
                  <a:lnTo>
                    <a:pt x="204" y="1475"/>
                  </a:lnTo>
                  <a:lnTo>
                    <a:pt x="227" y="1501"/>
                  </a:lnTo>
                  <a:lnTo>
                    <a:pt x="253" y="1523"/>
                  </a:lnTo>
                  <a:lnTo>
                    <a:pt x="282" y="1542"/>
                  </a:lnTo>
                  <a:lnTo>
                    <a:pt x="315" y="1556"/>
                  </a:lnTo>
                  <a:lnTo>
                    <a:pt x="350" y="1564"/>
                  </a:lnTo>
                  <a:lnTo>
                    <a:pt x="387" y="1568"/>
                  </a:lnTo>
                  <a:lnTo>
                    <a:pt x="424" y="1564"/>
                  </a:lnTo>
                  <a:lnTo>
                    <a:pt x="458" y="1556"/>
                  </a:lnTo>
                  <a:lnTo>
                    <a:pt x="491" y="1542"/>
                  </a:lnTo>
                  <a:lnTo>
                    <a:pt x="521" y="1523"/>
                  </a:lnTo>
                  <a:lnTo>
                    <a:pt x="548" y="1501"/>
                  </a:lnTo>
                  <a:lnTo>
                    <a:pt x="570" y="1475"/>
                  </a:lnTo>
                  <a:lnTo>
                    <a:pt x="588" y="1445"/>
                  </a:lnTo>
                  <a:lnTo>
                    <a:pt x="602" y="1413"/>
                  </a:lnTo>
                  <a:lnTo>
                    <a:pt x="611" y="1377"/>
                  </a:lnTo>
                  <a:lnTo>
                    <a:pt x="614" y="1341"/>
                  </a:lnTo>
                  <a:lnTo>
                    <a:pt x="611" y="1304"/>
                  </a:lnTo>
                  <a:lnTo>
                    <a:pt x="602" y="1269"/>
                  </a:lnTo>
                  <a:lnTo>
                    <a:pt x="588" y="1237"/>
                  </a:lnTo>
                  <a:lnTo>
                    <a:pt x="570" y="1207"/>
                  </a:lnTo>
                  <a:lnTo>
                    <a:pt x="548" y="1180"/>
                  </a:lnTo>
                  <a:lnTo>
                    <a:pt x="521" y="1157"/>
                  </a:lnTo>
                  <a:lnTo>
                    <a:pt x="491" y="1139"/>
                  </a:lnTo>
                  <a:lnTo>
                    <a:pt x="458" y="1125"/>
                  </a:lnTo>
                  <a:lnTo>
                    <a:pt x="424" y="1116"/>
                  </a:lnTo>
                  <a:lnTo>
                    <a:pt x="387" y="1114"/>
                  </a:lnTo>
                  <a:close/>
                  <a:moveTo>
                    <a:pt x="2303" y="1114"/>
                  </a:moveTo>
                  <a:lnTo>
                    <a:pt x="2266" y="1116"/>
                  </a:lnTo>
                  <a:lnTo>
                    <a:pt x="2232" y="1125"/>
                  </a:lnTo>
                  <a:lnTo>
                    <a:pt x="2199" y="1139"/>
                  </a:lnTo>
                  <a:lnTo>
                    <a:pt x="2169" y="1157"/>
                  </a:lnTo>
                  <a:lnTo>
                    <a:pt x="2142" y="1180"/>
                  </a:lnTo>
                  <a:lnTo>
                    <a:pt x="2120" y="1207"/>
                  </a:lnTo>
                  <a:lnTo>
                    <a:pt x="2102" y="1237"/>
                  </a:lnTo>
                  <a:lnTo>
                    <a:pt x="2088" y="1269"/>
                  </a:lnTo>
                  <a:lnTo>
                    <a:pt x="2079" y="1304"/>
                  </a:lnTo>
                  <a:lnTo>
                    <a:pt x="2076" y="1341"/>
                  </a:lnTo>
                  <a:lnTo>
                    <a:pt x="2079" y="1377"/>
                  </a:lnTo>
                  <a:lnTo>
                    <a:pt x="2088" y="1413"/>
                  </a:lnTo>
                  <a:lnTo>
                    <a:pt x="2102" y="1445"/>
                  </a:lnTo>
                  <a:lnTo>
                    <a:pt x="2120" y="1475"/>
                  </a:lnTo>
                  <a:lnTo>
                    <a:pt x="2142" y="1501"/>
                  </a:lnTo>
                  <a:lnTo>
                    <a:pt x="2169" y="1523"/>
                  </a:lnTo>
                  <a:lnTo>
                    <a:pt x="2199" y="1542"/>
                  </a:lnTo>
                  <a:lnTo>
                    <a:pt x="2232" y="1556"/>
                  </a:lnTo>
                  <a:lnTo>
                    <a:pt x="2266" y="1564"/>
                  </a:lnTo>
                  <a:lnTo>
                    <a:pt x="2303" y="1568"/>
                  </a:lnTo>
                  <a:lnTo>
                    <a:pt x="2340" y="1564"/>
                  </a:lnTo>
                  <a:lnTo>
                    <a:pt x="2375" y="1556"/>
                  </a:lnTo>
                  <a:lnTo>
                    <a:pt x="2408" y="1542"/>
                  </a:lnTo>
                  <a:lnTo>
                    <a:pt x="2438" y="1523"/>
                  </a:lnTo>
                  <a:lnTo>
                    <a:pt x="2463" y="1501"/>
                  </a:lnTo>
                  <a:lnTo>
                    <a:pt x="2486" y="1475"/>
                  </a:lnTo>
                  <a:lnTo>
                    <a:pt x="2505" y="1445"/>
                  </a:lnTo>
                  <a:lnTo>
                    <a:pt x="2519" y="1413"/>
                  </a:lnTo>
                  <a:lnTo>
                    <a:pt x="2527" y="1377"/>
                  </a:lnTo>
                  <a:lnTo>
                    <a:pt x="2531" y="1341"/>
                  </a:lnTo>
                  <a:lnTo>
                    <a:pt x="2527" y="1304"/>
                  </a:lnTo>
                  <a:lnTo>
                    <a:pt x="2519" y="1269"/>
                  </a:lnTo>
                  <a:lnTo>
                    <a:pt x="2505" y="1237"/>
                  </a:lnTo>
                  <a:lnTo>
                    <a:pt x="2486" y="1207"/>
                  </a:lnTo>
                  <a:lnTo>
                    <a:pt x="2463" y="1180"/>
                  </a:lnTo>
                  <a:lnTo>
                    <a:pt x="2438" y="1157"/>
                  </a:lnTo>
                  <a:lnTo>
                    <a:pt x="2408" y="1139"/>
                  </a:lnTo>
                  <a:lnTo>
                    <a:pt x="2375" y="1125"/>
                  </a:lnTo>
                  <a:lnTo>
                    <a:pt x="2340" y="1116"/>
                  </a:lnTo>
                  <a:lnTo>
                    <a:pt x="2303" y="1114"/>
                  </a:lnTo>
                  <a:close/>
                  <a:moveTo>
                    <a:pt x="3256" y="160"/>
                  </a:moveTo>
                  <a:lnTo>
                    <a:pt x="3220" y="163"/>
                  </a:lnTo>
                  <a:lnTo>
                    <a:pt x="3184" y="172"/>
                  </a:lnTo>
                  <a:lnTo>
                    <a:pt x="3152" y="185"/>
                  </a:lnTo>
                  <a:lnTo>
                    <a:pt x="3122" y="204"/>
                  </a:lnTo>
                  <a:lnTo>
                    <a:pt x="3096" y="226"/>
                  </a:lnTo>
                  <a:lnTo>
                    <a:pt x="3073" y="253"/>
                  </a:lnTo>
                  <a:lnTo>
                    <a:pt x="3055" y="282"/>
                  </a:lnTo>
                  <a:lnTo>
                    <a:pt x="3041" y="316"/>
                  </a:lnTo>
                  <a:lnTo>
                    <a:pt x="3032" y="350"/>
                  </a:lnTo>
                  <a:lnTo>
                    <a:pt x="3030" y="387"/>
                  </a:lnTo>
                  <a:lnTo>
                    <a:pt x="3032" y="424"/>
                  </a:lnTo>
                  <a:lnTo>
                    <a:pt x="3041" y="458"/>
                  </a:lnTo>
                  <a:lnTo>
                    <a:pt x="3055" y="492"/>
                  </a:lnTo>
                  <a:lnTo>
                    <a:pt x="3073" y="522"/>
                  </a:lnTo>
                  <a:lnTo>
                    <a:pt x="3096" y="547"/>
                  </a:lnTo>
                  <a:lnTo>
                    <a:pt x="3122" y="570"/>
                  </a:lnTo>
                  <a:lnTo>
                    <a:pt x="3152" y="589"/>
                  </a:lnTo>
                  <a:lnTo>
                    <a:pt x="3184" y="602"/>
                  </a:lnTo>
                  <a:lnTo>
                    <a:pt x="3220" y="611"/>
                  </a:lnTo>
                  <a:lnTo>
                    <a:pt x="3256" y="615"/>
                  </a:lnTo>
                  <a:lnTo>
                    <a:pt x="3293" y="611"/>
                  </a:lnTo>
                  <a:lnTo>
                    <a:pt x="3328" y="602"/>
                  </a:lnTo>
                  <a:lnTo>
                    <a:pt x="3360" y="589"/>
                  </a:lnTo>
                  <a:lnTo>
                    <a:pt x="3390" y="570"/>
                  </a:lnTo>
                  <a:lnTo>
                    <a:pt x="3417" y="547"/>
                  </a:lnTo>
                  <a:lnTo>
                    <a:pt x="3439" y="522"/>
                  </a:lnTo>
                  <a:lnTo>
                    <a:pt x="3458" y="492"/>
                  </a:lnTo>
                  <a:lnTo>
                    <a:pt x="3472" y="458"/>
                  </a:lnTo>
                  <a:lnTo>
                    <a:pt x="3480" y="424"/>
                  </a:lnTo>
                  <a:lnTo>
                    <a:pt x="3483" y="387"/>
                  </a:lnTo>
                  <a:lnTo>
                    <a:pt x="3480" y="350"/>
                  </a:lnTo>
                  <a:lnTo>
                    <a:pt x="3472" y="316"/>
                  </a:lnTo>
                  <a:lnTo>
                    <a:pt x="3458" y="282"/>
                  </a:lnTo>
                  <a:lnTo>
                    <a:pt x="3439" y="253"/>
                  </a:lnTo>
                  <a:lnTo>
                    <a:pt x="3417" y="226"/>
                  </a:lnTo>
                  <a:lnTo>
                    <a:pt x="3390" y="204"/>
                  </a:lnTo>
                  <a:lnTo>
                    <a:pt x="3360" y="185"/>
                  </a:lnTo>
                  <a:lnTo>
                    <a:pt x="3328" y="172"/>
                  </a:lnTo>
                  <a:lnTo>
                    <a:pt x="3293" y="163"/>
                  </a:lnTo>
                  <a:lnTo>
                    <a:pt x="3256" y="160"/>
                  </a:lnTo>
                  <a:close/>
                  <a:moveTo>
                    <a:pt x="1339" y="160"/>
                  </a:moveTo>
                  <a:lnTo>
                    <a:pt x="1303" y="163"/>
                  </a:lnTo>
                  <a:lnTo>
                    <a:pt x="1268" y="172"/>
                  </a:lnTo>
                  <a:lnTo>
                    <a:pt x="1235" y="185"/>
                  </a:lnTo>
                  <a:lnTo>
                    <a:pt x="1206" y="204"/>
                  </a:lnTo>
                  <a:lnTo>
                    <a:pt x="1179" y="226"/>
                  </a:lnTo>
                  <a:lnTo>
                    <a:pt x="1157" y="253"/>
                  </a:lnTo>
                  <a:lnTo>
                    <a:pt x="1138" y="282"/>
                  </a:lnTo>
                  <a:lnTo>
                    <a:pt x="1124" y="316"/>
                  </a:lnTo>
                  <a:lnTo>
                    <a:pt x="1116" y="350"/>
                  </a:lnTo>
                  <a:lnTo>
                    <a:pt x="1113" y="387"/>
                  </a:lnTo>
                  <a:lnTo>
                    <a:pt x="1116" y="424"/>
                  </a:lnTo>
                  <a:lnTo>
                    <a:pt x="1124" y="458"/>
                  </a:lnTo>
                  <a:lnTo>
                    <a:pt x="1138" y="492"/>
                  </a:lnTo>
                  <a:lnTo>
                    <a:pt x="1157" y="522"/>
                  </a:lnTo>
                  <a:lnTo>
                    <a:pt x="1179" y="547"/>
                  </a:lnTo>
                  <a:lnTo>
                    <a:pt x="1206" y="570"/>
                  </a:lnTo>
                  <a:lnTo>
                    <a:pt x="1235" y="589"/>
                  </a:lnTo>
                  <a:lnTo>
                    <a:pt x="1268" y="602"/>
                  </a:lnTo>
                  <a:lnTo>
                    <a:pt x="1303" y="611"/>
                  </a:lnTo>
                  <a:lnTo>
                    <a:pt x="1339" y="615"/>
                  </a:lnTo>
                  <a:lnTo>
                    <a:pt x="1376" y="611"/>
                  </a:lnTo>
                  <a:lnTo>
                    <a:pt x="1411" y="602"/>
                  </a:lnTo>
                  <a:lnTo>
                    <a:pt x="1443" y="589"/>
                  </a:lnTo>
                  <a:lnTo>
                    <a:pt x="1473" y="570"/>
                  </a:lnTo>
                  <a:lnTo>
                    <a:pt x="1500" y="547"/>
                  </a:lnTo>
                  <a:lnTo>
                    <a:pt x="1523" y="522"/>
                  </a:lnTo>
                  <a:lnTo>
                    <a:pt x="1541" y="492"/>
                  </a:lnTo>
                  <a:lnTo>
                    <a:pt x="1555" y="458"/>
                  </a:lnTo>
                  <a:lnTo>
                    <a:pt x="1564" y="424"/>
                  </a:lnTo>
                  <a:lnTo>
                    <a:pt x="1566" y="387"/>
                  </a:lnTo>
                  <a:lnTo>
                    <a:pt x="1564" y="350"/>
                  </a:lnTo>
                  <a:lnTo>
                    <a:pt x="1555" y="316"/>
                  </a:lnTo>
                  <a:lnTo>
                    <a:pt x="1541" y="282"/>
                  </a:lnTo>
                  <a:lnTo>
                    <a:pt x="1523" y="253"/>
                  </a:lnTo>
                  <a:lnTo>
                    <a:pt x="1500" y="226"/>
                  </a:lnTo>
                  <a:lnTo>
                    <a:pt x="1473" y="204"/>
                  </a:lnTo>
                  <a:lnTo>
                    <a:pt x="1443" y="185"/>
                  </a:lnTo>
                  <a:lnTo>
                    <a:pt x="1411" y="172"/>
                  </a:lnTo>
                  <a:lnTo>
                    <a:pt x="1376" y="163"/>
                  </a:lnTo>
                  <a:lnTo>
                    <a:pt x="1339" y="160"/>
                  </a:lnTo>
                  <a:close/>
                  <a:moveTo>
                    <a:pt x="3256" y="0"/>
                  </a:moveTo>
                  <a:lnTo>
                    <a:pt x="3305" y="2"/>
                  </a:lnTo>
                  <a:lnTo>
                    <a:pt x="3351" y="11"/>
                  </a:lnTo>
                  <a:lnTo>
                    <a:pt x="3396" y="26"/>
                  </a:lnTo>
                  <a:lnTo>
                    <a:pt x="3438" y="46"/>
                  </a:lnTo>
                  <a:lnTo>
                    <a:pt x="3477" y="69"/>
                  </a:lnTo>
                  <a:lnTo>
                    <a:pt x="3513" y="98"/>
                  </a:lnTo>
                  <a:lnTo>
                    <a:pt x="3545" y="130"/>
                  </a:lnTo>
                  <a:lnTo>
                    <a:pt x="3574" y="166"/>
                  </a:lnTo>
                  <a:lnTo>
                    <a:pt x="3598" y="205"/>
                  </a:lnTo>
                  <a:lnTo>
                    <a:pt x="3617" y="247"/>
                  </a:lnTo>
                  <a:lnTo>
                    <a:pt x="3631" y="291"/>
                  </a:lnTo>
                  <a:lnTo>
                    <a:pt x="3640" y="339"/>
                  </a:lnTo>
                  <a:lnTo>
                    <a:pt x="3643" y="387"/>
                  </a:lnTo>
                  <a:lnTo>
                    <a:pt x="3640" y="435"/>
                  </a:lnTo>
                  <a:lnTo>
                    <a:pt x="3631" y="482"/>
                  </a:lnTo>
                  <a:lnTo>
                    <a:pt x="3617" y="527"/>
                  </a:lnTo>
                  <a:lnTo>
                    <a:pt x="3598" y="569"/>
                  </a:lnTo>
                  <a:lnTo>
                    <a:pt x="3574" y="608"/>
                  </a:lnTo>
                  <a:lnTo>
                    <a:pt x="3545" y="644"/>
                  </a:lnTo>
                  <a:lnTo>
                    <a:pt x="3513" y="676"/>
                  </a:lnTo>
                  <a:lnTo>
                    <a:pt x="3477" y="704"/>
                  </a:lnTo>
                  <a:lnTo>
                    <a:pt x="3438" y="729"/>
                  </a:lnTo>
                  <a:lnTo>
                    <a:pt x="3396" y="748"/>
                  </a:lnTo>
                  <a:lnTo>
                    <a:pt x="3351" y="762"/>
                  </a:lnTo>
                  <a:lnTo>
                    <a:pt x="3305" y="771"/>
                  </a:lnTo>
                  <a:lnTo>
                    <a:pt x="3256" y="774"/>
                  </a:lnTo>
                  <a:lnTo>
                    <a:pt x="3210" y="772"/>
                  </a:lnTo>
                  <a:lnTo>
                    <a:pt x="3166" y="763"/>
                  </a:lnTo>
                  <a:lnTo>
                    <a:pt x="3124" y="751"/>
                  </a:lnTo>
                  <a:lnTo>
                    <a:pt x="3083" y="733"/>
                  </a:lnTo>
                  <a:lnTo>
                    <a:pt x="3045" y="711"/>
                  </a:lnTo>
                  <a:lnTo>
                    <a:pt x="2627" y="1129"/>
                  </a:lnTo>
                  <a:lnTo>
                    <a:pt x="2649" y="1167"/>
                  </a:lnTo>
                  <a:lnTo>
                    <a:pt x="2667" y="1208"/>
                  </a:lnTo>
                  <a:lnTo>
                    <a:pt x="2679" y="1250"/>
                  </a:lnTo>
                  <a:lnTo>
                    <a:pt x="2688" y="1294"/>
                  </a:lnTo>
                  <a:lnTo>
                    <a:pt x="2690" y="1341"/>
                  </a:lnTo>
                  <a:lnTo>
                    <a:pt x="2687" y="1389"/>
                  </a:lnTo>
                  <a:lnTo>
                    <a:pt x="2678" y="1436"/>
                  </a:lnTo>
                  <a:lnTo>
                    <a:pt x="2665" y="1480"/>
                  </a:lnTo>
                  <a:lnTo>
                    <a:pt x="2645" y="1522"/>
                  </a:lnTo>
                  <a:lnTo>
                    <a:pt x="2620" y="1562"/>
                  </a:lnTo>
                  <a:lnTo>
                    <a:pt x="2593" y="1597"/>
                  </a:lnTo>
                  <a:lnTo>
                    <a:pt x="2561" y="1629"/>
                  </a:lnTo>
                  <a:lnTo>
                    <a:pt x="2524" y="1658"/>
                  </a:lnTo>
                  <a:lnTo>
                    <a:pt x="2485" y="1683"/>
                  </a:lnTo>
                  <a:lnTo>
                    <a:pt x="2443" y="1701"/>
                  </a:lnTo>
                  <a:lnTo>
                    <a:pt x="2398" y="1716"/>
                  </a:lnTo>
                  <a:lnTo>
                    <a:pt x="2351" y="1725"/>
                  </a:lnTo>
                  <a:lnTo>
                    <a:pt x="2303" y="1728"/>
                  </a:lnTo>
                  <a:lnTo>
                    <a:pt x="2255" y="1725"/>
                  </a:lnTo>
                  <a:lnTo>
                    <a:pt x="2208" y="1716"/>
                  </a:lnTo>
                  <a:lnTo>
                    <a:pt x="2163" y="1701"/>
                  </a:lnTo>
                  <a:lnTo>
                    <a:pt x="2121" y="1683"/>
                  </a:lnTo>
                  <a:lnTo>
                    <a:pt x="2083" y="1658"/>
                  </a:lnTo>
                  <a:lnTo>
                    <a:pt x="2046" y="1629"/>
                  </a:lnTo>
                  <a:lnTo>
                    <a:pt x="2014" y="1597"/>
                  </a:lnTo>
                  <a:lnTo>
                    <a:pt x="1985" y="1562"/>
                  </a:lnTo>
                  <a:lnTo>
                    <a:pt x="1962" y="1522"/>
                  </a:lnTo>
                  <a:lnTo>
                    <a:pt x="1942" y="1480"/>
                  </a:lnTo>
                  <a:lnTo>
                    <a:pt x="1928" y="1436"/>
                  </a:lnTo>
                  <a:lnTo>
                    <a:pt x="1919" y="1389"/>
                  </a:lnTo>
                  <a:lnTo>
                    <a:pt x="1917" y="1341"/>
                  </a:lnTo>
                  <a:lnTo>
                    <a:pt x="1919" y="1296"/>
                  </a:lnTo>
                  <a:lnTo>
                    <a:pt x="1927" y="1253"/>
                  </a:lnTo>
                  <a:lnTo>
                    <a:pt x="1939" y="1212"/>
                  </a:lnTo>
                  <a:lnTo>
                    <a:pt x="1954" y="1172"/>
                  </a:lnTo>
                  <a:lnTo>
                    <a:pt x="1975" y="1136"/>
                  </a:lnTo>
                  <a:lnTo>
                    <a:pt x="1551" y="711"/>
                  </a:lnTo>
                  <a:lnTo>
                    <a:pt x="1513" y="733"/>
                  </a:lnTo>
                  <a:lnTo>
                    <a:pt x="1472" y="751"/>
                  </a:lnTo>
                  <a:lnTo>
                    <a:pt x="1430" y="763"/>
                  </a:lnTo>
                  <a:lnTo>
                    <a:pt x="1386" y="772"/>
                  </a:lnTo>
                  <a:lnTo>
                    <a:pt x="1339" y="774"/>
                  </a:lnTo>
                  <a:lnTo>
                    <a:pt x="1294" y="772"/>
                  </a:lnTo>
                  <a:lnTo>
                    <a:pt x="1249" y="763"/>
                  </a:lnTo>
                  <a:lnTo>
                    <a:pt x="1207" y="751"/>
                  </a:lnTo>
                  <a:lnTo>
                    <a:pt x="1167" y="733"/>
                  </a:lnTo>
                  <a:lnTo>
                    <a:pt x="1128" y="711"/>
                  </a:lnTo>
                  <a:lnTo>
                    <a:pt x="711" y="1129"/>
                  </a:lnTo>
                  <a:lnTo>
                    <a:pt x="732" y="1167"/>
                  </a:lnTo>
                  <a:lnTo>
                    <a:pt x="750" y="1208"/>
                  </a:lnTo>
                  <a:lnTo>
                    <a:pt x="763" y="1250"/>
                  </a:lnTo>
                  <a:lnTo>
                    <a:pt x="771" y="1294"/>
                  </a:lnTo>
                  <a:lnTo>
                    <a:pt x="773" y="1341"/>
                  </a:lnTo>
                  <a:lnTo>
                    <a:pt x="771" y="1389"/>
                  </a:lnTo>
                  <a:lnTo>
                    <a:pt x="762" y="1436"/>
                  </a:lnTo>
                  <a:lnTo>
                    <a:pt x="748" y="1480"/>
                  </a:lnTo>
                  <a:lnTo>
                    <a:pt x="728" y="1522"/>
                  </a:lnTo>
                  <a:lnTo>
                    <a:pt x="705" y="1562"/>
                  </a:lnTo>
                  <a:lnTo>
                    <a:pt x="676" y="1597"/>
                  </a:lnTo>
                  <a:lnTo>
                    <a:pt x="644" y="1629"/>
                  </a:lnTo>
                  <a:lnTo>
                    <a:pt x="607" y="1658"/>
                  </a:lnTo>
                  <a:lnTo>
                    <a:pt x="569" y="1683"/>
                  </a:lnTo>
                  <a:lnTo>
                    <a:pt x="526" y="1701"/>
                  </a:lnTo>
                  <a:lnTo>
                    <a:pt x="482" y="1716"/>
                  </a:lnTo>
                  <a:lnTo>
                    <a:pt x="436" y="1725"/>
                  </a:lnTo>
                  <a:lnTo>
                    <a:pt x="387" y="1728"/>
                  </a:lnTo>
                  <a:lnTo>
                    <a:pt x="338" y="1725"/>
                  </a:lnTo>
                  <a:lnTo>
                    <a:pt x="292" y="1716"/>
                  </a:lnTo>
                  <a:lnTo>
                    <a:pt x="247" y="1701"/>
                  </a:lnTo>
                  <a:lnTo>
                    <a:pt x="205" y="1683"/>
                  </a:lnTo>
                  <a:lnTo>
                    <a:pt x="166" y="1658"/>
                  </a:lnTo>
                  <a:lnTo>
                    <a:pt x="131" y="1629"/>
                  </a:lnTo>
                  <a:lnTo>
                    <a:pt x="97" y="1597"/>
                  </a:lnTo>
                  <a:lnTo>
                    <a:pt x="70" y="1562"/>
                  </a:lnTo>
                  <a:lnTo>
                    <a:pt x="45" y="1522"/>
                  </a:lnTo>
                  <a:lnTo>
                    <a:pt x="27" y="1480"/>
                  </a:lnTo>
                  <a:lnTo>
                    <a:pt x="12" y="1436"/>
                  </a:lnTo>
                  <a:lnTo>
                    <a:pt x="3" y="1389"/>
                  </a:lnTo>
                  <a:lnTo>
                    <a:pt x="0" y="1341"/>
                  </a:lnTo>
                  <a:lnTo>
                    <a:pt x="3" y="1292"/>
                  </a:lnTo>
                  <a:lnTo>
                    <a:pt x="12" y="1245"/>
                  </a:lnTo>
                  <a:lnTo>
                    <a:pt x="27" y="1201"/>
                  </a:lnTo>
                  <a:lnTo>
                    <a:pt x="45" y="1159"/>
                  </a:lnTo>
                  <a:lnTo>
                    <a:pt x="70" y="1119"/>
                  </a:lnTo>
                  <a:lnTo>
                    <a:pt x="97" y="1084"/>
                  </a:lnTo>
                  <a:lnTo>
                    <a:pt x="131" y="1052"/>
                  </a:lnTo>
                  <a:lnTo>
                    <a:pt x="166" y="1023"/>
                  </a:lnTo>
                  <a:lnTo>
                    <a:pt x="205" y="999"/>
                  </a:lnTo>
                  <a:lnTo>
                    <a:pt x="247" y="980"/>
                  </a:lnTo>
                  <a:lnTo>
                    <a:pt x="292" y="965"/>
                  </a:lnTo>
                  <a:lnTo>
                    <a:pt x="338" y="957"/>
                  </a:lnTo>
                  <a:lnTo>
                    <a:pt x="387" y="953"/>
                  </a:lnTo>
                  <a:lnTo>
                    <a:pt x="432" y="957"/>
                  </a:lnTo>
                  <a:lnTo>
                    <a:pt x="477" y="964"/>
                  </a:lnTo>
                  <a:lnTo>
                    <a:pt x="520" y="976"/>
                  </a:lnTo>
                  <a:lnTo>
                    <a:pt x="560" y="994"/>
                  </a:lnTo>
                  <a:lnTo>
                    <a:pt x="597" y="1016"/>
                  </a:lnTo>
                  <a:lnTo>
                    <a:pt x="1015" y="598"/>
                  </a:lnTo>
                  <a:lnTo>
                    <a:pt x="994" y="560"/>
                  </a:lnTo>
                  <a:lnTo>
                    <a:pt x="977" y="520"/>
                  </a:lnTo>
                  <a:lnTo>
                    <a:pt x="963" y="477"/>
                  </a:lnTo>
                  <a:lnTo>
                    <a:pt x="956" y="433"/>
                  </a:lnTo>
                  <a:lnTo>
                    <a:pt x="952" y="387"/>
                  </a:lnTo>
                  <a:lnTo>
                    <a:pt x="956" y="339"/>
                  </a:lnTo>
                  <a:lnTo>
                    <a:pt x="964" y="291"/>
                  </a:lnTo>
                  <a:lnTo>
                    <a:pt x="979" y="247"/>
                  </a:lnTo>
                  <a:lnTo>
                    <a:pt x="998" y="205"/>
                  </a:lnTo>
                  <a:lnTo>
                    <a:pt x="1022" y="166"/>
                  </a:lnTo>
                  <a:lnTo>
                    <a:pt x="1051" y="130"/>
                  </a:lnTo>
                  <a:lnTo>
                    <a:pt x="1083" y="98"/>
                  </a:lnTo>
                  <a:lnTo>
                    <a:pt x="1118" y="69"/>
                  </a:lnTo>
                  <a:lnTo>
                    <a:pt x="1158" y="46"/>
                  </a:lnTo>
                  <a:lnTo>
                    <a:pt x="1200" y="26"/>
                  </a:lnTo>
                  <a:lnTo>
                    <a:pt x="1244" y="11"/>
                  </a:lnTo>
                  <a:lnTo>
                    <a:pt x="1291" y="2"/>
                  </a:lnTo>
                  <a:lnTo>
                    <a:pt x="1339" y="0"/>
                  </a:lnTo>
                  <a:lnTo>
                    <a:pt x="1388" y="2"/>
                  </a:lnTo>
                  <a:lnTo>
                    <a:pt x="1435" y="11"/>
                  </a:lnTo>
                  <a:lnTo>
                    <a:pt x="1479" y="26"/>
                  </a:lnTo>
                  <a:lnTo>
                    <a:pt x="1521" y="46"/>
                  </a:lnTo>
                  <a:lnTo>
                    <a:pt x="1561" y="69"/>
                  </a:lnTo>
                  <a:lnTo>
                    <a:pt x="1596" y="98"/>
                  </a:lnTo>
                  <a:lnTo>
                    <a:pt x="1628" y="130"/>
                  </a:lnTo>
                  <a:lnTo>
                    <a:pt x="1657" y="166"/>
                  </a:lnTo>
                  <a:lnTo>
                    <a:pt x="1681" y="205"/>
                  </a:lnTo>
                  <a:lnTo>
                    <a:pt x="1700" y="247"/>
                  </a:lnTo>
                  <a:lnTo>
                    <a:pt x="1714" y="291"/>
                  </a:lnTo>
                  <a:lnTo>
                    <a:pt x="1723" y="339"/>
                  </a:lnTo>
                  <a:lnTo>
                    <a:pt x="1727" y="387"/>
                  </a:lnTo>
                  <a:lnTo>
                    <a:pt x="1723" y="433"/>
                  </a:lnTo>
                  <a:lnTo>
                    <a:pt x="1716" y="477"/>
                  </a:lnTo>
                  <a:lnTo>
                    <a:pt x="1703" y="520"/>
                  </a:lnTo>
                  <a:lnTo>
                    <a:pt x="1686" y="560"/>
                  </a:lnTo>
                  <a:lnTo>
                    <a:pt x="1664" y="598"/>
                  </a:lnTo>
                  <a:lnTo>
                    <a:pt x="2086" y="1021"/>
                  </a:lnTo>
                  <a:lnTo>
                    <a:pt x="2125" y="997"/>
                  </a:lnTo>
                  <a:lnTo>
                    <a:pt x="2166" y="979"/>
                  </a:lnTo>
                  <a:lnTo>
                    <a:pt x="2210" y="965"/>
                  </a:lnTo>
                  <a:lnTo>
                    <a:pt x="2255" y="957"/>
                  </a:lnTo>
                  <a:lnTo>
                    <a:pt x="2303" y="953"/>
                  </a:lnTo>
                  <a:lnTo>
                    <a:pt x="2349" y="957"/>
                  </a:lnTo>
                  <a:lnTo>
                    <a:pt x="2394" y="964"/>
                  </a:lnTo>
                  <a:lnTo>
                    <a:pt x="2437" y="976"/>
                  </a:lnTo>
                  <a:lnTo>
                    <a:pt x="2476" y="994"/>
                  </a:lnTo>
                  <a:lnTo>
                    <a:pt x="2514" y="1016"/>
                  </a:lnTo>
                  <a:lnTo>
                    <a:pt x="2932" y="598"/>
                  </a:lnTo>
                  <a:lnTo>
                    <a:pt x="2910" y="560"/>
                  </a:lnTo>
                  <a:lnTo>
                    <a:pt x="2892" y="520"/>
                  </a:lnTo>
                  <a:lnTo>
                    <a:pt x="2880" y="477"/>
                  </a:lnTo>
                  <a:lnTo>
                    <a:pt x="2872" y="433"/>
                  </a:lnTo>
                  <a:lnTo>
                    <a:pt x="2869" y="387"/>
                  </a:lnTo>
                  <a:lnTo>
                    <a:pt x="2872" y="339"/>
                  </a:lnTo>
                  <a:lnTo>
                    <a:pt x="2881" y="291"/>
                  </a:lnTo>
                  <a:lnTo>
                    <a:pt x="2896" y="247"/>
                  </a:lnTo>
                  <a:lnTo>
                    <a:pt x="2914" y="205"/>
                  </a:lnTo>
                  <a:lnTo>
                    <a:pt x="2939" y="166"/>
                  </a:lnTo>
                  <a:lnTo>
                    <a:pt x="2968" y="130"/>
                  </a:lnTo>
                  <a:lnTo>
                    <a:pt x="3000" y="98"/>
                  </a:lnTo>
                  <a:lnTo>
                    <a:pt x="3035" y="69"/>
                  </a:lnTo>
                  <a:lnTo>
                    <a:pt x="3075" y="46"/>
                  </a:lnTo>
                  <a:lnTo>
                    <a:pt x="3117" y="26"/>
                  </a:lnTo>
                  <a:lnTo>
                    <a:pt x="3161" y="11"/>
                  </a:lnTo>
                  <a:lnTo>
                    <a:pt x="3208" y="2"/>
                  </a:lnTo>
                  <a:lnTo>
                    <a:pt x="3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" name="Freeform 92">
              <a:extLst>
                <a:ext uri="{FF2B5EF4-FFF2-40B4-BE49-F238E27FC236}">
                  <a16:creationId xmlns:a16="http://schemas.microsoft.com/office/drawing/2014/main" id="{9C36E911-3FD6-2C19-3159-6CF28034E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0638" y="2981325"/>
              <a:ext cx="50800" cy="50800"/>
            </a:xfrm>
            <a:custGeom>
              <a:avLst/>
              <a:gdLst>
                <a:gd name="T0" fmla="*/ 242 w 322"/>
                <a:gd name="T1" fmla="*/ 0 h 322"/>
                <a:gd name="T2" fmla="*/ 262 w 322"/>
                <a:gd name="T3" fmla="*/ 2 h 322"/>
                <a:gd name="T4" fmla="*/ 282 w 322"/>
                <a:gd name="T5" fmla="*/ 10 h 322"/>
                <a:gd name="T6" fmla="*/ 299 w 322"/>
                <a:gd name="T7" fmla="*/ 23 h 322"/>
                <a:gd name="T8" fmla="*/ 312 w 322"/>
                <a:gd name="T9" fmla="*/ 40 h 322"/>
                <a:gd name="T10" fmla="*/ 320 w 322"/>
                <a:gd name="T11" fmla="*/ 59 h 322"/>
                <a:gd name="T12" fmla="*/ 322 w 322"/>
                <a:gd name="T13" fmla="*/ 80 h 322"/>
                <a:gd name="T14" fmla="*/ 320 w 322"/>
                <a:gd name="T15" fmla="*/ 99 h 322"/>
                <a:gd name="T16" fmla="*/ 312 w 322"/>
                <a:gd name="T17" fmla="*/ 118 h 322"/>
                <a:gd name="T18" fmla="*/ 299 w 322"/>
                <a:gd name="T19" fmla="*/ 136 h 322"/>
                <a:gd name="T20" fmla="*/ 136 w 322"/>
                <a:gd name="T21" fmla="*/ 299 h 322"/>
                <a:gd name="T22" fmla="*/ 119 w 322"/>
                <a:gd name="T23" fmla="*/ 312 h 322"/>
                <a:gd name="T24" fmla="*/ 100 w 322"/>
                <a:gd name="T25" fmla="*/ 320 h 322"/>
                <a:gd name="T26" fmla="*/ 80 w 322"/>
                <a:gd name="T27" fmla="*/ 322 h 322"/>
                <a:gd name="T28" fmla="*/ 60 w 322"/>
                <a:gd name="T29" fmla="*/ 320 h 322"/>
                <a:gd name="T30" fmla="*/ 40 w 322"/>
                <a:gd name="T31" fmla="*/ 312 h 322"/>
                <a:gd name="T32" fmla="*/ 23 w 322"/>
                <a:gd name="T33" fmla="*/ 299 h 322"/>
                <a:gd name="T34" fmla="*/ 10 w 322"/>
                <a:gd name="T35" fmla="*/ 282 h 322"/>
                <a:gd name="T36" fmla="*/ 2 w 322"/>
                <a:gd name="T37" fmla="*/ 262 h 322"/>
                <a:gd name="T38" fmla="*/ 0 w 322"/>
                <a:gd name="T39" fmla="*/ 242 h 322"/>
                <a:gd name="T40" fmla="*/ 2 w 322"/>
                <a:gd name="T41" fmla="*/ 221 h 322"/>
                <a:gd name="T42" fmla="*/ 10 w 322"/>
                <a:gd name="T43" fmla="*/ 202 h 322"/>
                <a:gd name="T44" fmla="*/ 23 w 322"/>
                <a:gd name="T45" fmla="*/ 186 h 322"/>
                <a:gd name="T46" fmla="*/ 186 w 322"/>
                <a:gd name="T47" fmla="*/ 23 h 322"/>
                <a:gd name="T48" fmla="*/ 202 w 322"/>
                <a:gd name="T49" fmla="*/ 10 h 322"/>
                <a:gd name="T50" fmla="*/ 222 w 322"/>
                <a:gd name="T51" fmla="*/ 2 h 322"/>
                <a:gd name="T52" fmla="*/ 242 w 322"/>
                <a:gd name="T53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322">
                  <a:moveTo>
                    <a:pt x="242" y="0"/>
                  </a:moveTo>
                  <a:lnTo>
                    <a:pt x="262" y="2"/>
                  </a:lnTo>
                  <a:lnTo>
                    <a:pt x="282" y="10"/>
                  </a:lnTo>
                  <a:lnTo>
                    <a:pt x="299" y="23"/>
                  </a:lnTo>
                  <a:lnTo>
                    <a:pt x="312" y="40"/>
                  </a:lnTo>
                  <a:lnTo>
                    <a:pt x="320" y="59"/>
                  </a:lnTo>
                  <a:lnTo>
                    <a:pt x="322" y="80"/>
                  </a:lnTo>
                  <a:lnTo>
                    <a:pt x="320" y="99"/>
                  </a:lnTo>
                  <a:lnTo>
                    <a:pt x="312" y="118"/>
                  </a:lnTo>
                  <a:lnTo>
                    <a:pt x="299" y="136"/>
                  </a:lnTo>
                  <a:lnTo>
                    <a:pt x="136" y="299"/>
                  </a:lnTo>
                  <a:lnTo>
                    <a:pt x="119" y="312"/>
                  </a:lnTo>
                  <a:lnTo>
                    <a:pt x="100" y="320"/>
                  </a:lnTo>
                  <a:lnTo>
                    <a:pt x="80" y="322"/>
                  </a:lnTo>
                  <a:lnTo>
                    <a:pt x="60" y="320"/>
                  </a:lnTo>
                  <a:lnTo>
                    <a:pt x="40" y="312"/>
                  </a:lnTo>
                  <a:lnTo>
                    <a:pt x="23" y="299"/>
                  </a:lnTo>
                  <a:lnTo>
                    <a:pt x="10" y="282"/>
                  </a:lnTo>
                  <a:lnTo>
                    <a:pt x="2" y="262"/>
                  </a:lnTo>
                  <a:lnTo>
                    <a:pt x="0" y="242"/>
                  </a:lnTo>
                  <a:lnTo>
                    <a:pt x="2" y="221"/>
                  </a:lnTo>
                  <a:lnTo>
                    <a:pt x="10" y="202"/>
                  </a:lnTo>
                  <a:lnTo>
                    <a:pt x="23" y="186"/>
                  </a:lnTo>
                  <a:lnTo>
                    <a:pt x="186" y="23"/>
                  </a:lnTo>
                  <a:lnTo>
                    <a:pt x="202" y="10"/>
                  </a:lnTo>
                  <a:lnTo>
                    <a:pt x="222" y="2"/>
                  </a:lnTo>
                  <a:lnTo>
                    <a:pt x="2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Freeform 93">
              <a:extLst>
                <a:ext uri="{FF2B5EF4-FFF2-40B4-BE49-F238E27FC236}">
                  <a16:creationId xmlns:a16="http://schemas.microsoft.com/office/drawing/2014/main" id="{A5ECAE08-BAAE-D2EB-1B78-1965B78266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2888" y="2900363"/>
              <a:ext cx="50800" cy="50800"/>
            </a:xfrm>
            <a:custGeom>
              <a:avLst/>
              <a:gdLst>
                <a:gd name="T0" fmla="*/ 243 w 323"/>
                <a:gd name="T1" fmla="*/ 0 h 323"/>
                <a:gd name="T2" fmla="*/ 264 w 323"/>
                <a:gd name="T3" fmla="*/ 3 h 323"/>
                <a:gd name="T4" fmla="*/ 282 w 323"/>
                <a:gd name="T5" fmla="*/ 10 h 323"/>
                <a:gd name="T6" fmla="*/ 300 w 323"/>
                <a:gd name="T7" fmla="*/ 24 h 323"/>
                <a:gd name="T8" fmla="*/ 312 w 323"/>
                <a:gd name="T9" fmla="*/ 40 h 323"/>
                <a:gd name="T10" fmla="*/ 320 w 323"/>
                <a:gd name="T11" fmla="*/ 60 h 323"/>
                <a:gd name="T12" fmla="*/ 323 w 323"/>
                <a:gd name="T13" fmla="*/ 80 h 323"/>
                <a:gd name="T14" fmla="*/ 320 w 323"/>
                <a:gd name="T15" fmla="*/ 100 h 323"/>
                <a:gd name="T16" fmla="*/ 312 w 323"/>
                <a:gd name="T17" fmla="*/ 120 h 323"/>
                <a:gd name="T18" fmla="*/ 300 w 323"/>
                <a:gd name="T19" fmla="*/ 137 h 323"/>
                <a:gd name="T20" fmla="*/ 138 w 323"/>
                <a:gd name="T21" fmla="*/ 299 h 323"/>
                <a:gd name="T22" fmla="*/ 120 w 323"/>
                <a:gd name="T23" fmla="*/ 313 h 323"/>
                <a:gd name="T24" fmla="*/ 101 w 323"/>
                <a:gd name="T25" fmla="*/ 320 h 323"/>
                <a:gd name="T26" fmla="*/ 80 w 323"/>
                <a:gd name="T27" fmla="*/ 323 h 323"/>
                <a:gd name="T28" fmla="*/ 60 w 323"/>
                <a:gd name="T29" fmla="*/ 320 h 323"/>
                <a:gd name="T30" fmla="*/ 41 w 323"/>
                <a:gd name="T31" fmla="*/ 313 h 323"/>
                <a:gd name="T32" fmla="*/ 24 w 323"/>
                <a:gd name="T33" fmla="*/ 299 h 323"/>
                <a:gd name="T34" fmla="*/ 12 w 323"/>
                <a:gd name="T35" fmla="*/ 283 h 323"/>
                <a:gd name="T36" fmla="*/ 4 w 323"/>
                <a:gd name="T37" fmla="*/ 263 h 323"/>
                <a:gd name="T38" fmla="*/ 0 w 323"/>
                <a:gd name="T39" fmla="*/ 243 h 323"/>
                <a:gd name="T40" fmla="*/ 4 w 323"/>
                <a:gd name="T41" fmla="*/ 223 h 323"/>
                <a:gd name="T42" fmla="*/ 12 w 323"/>
                <a:gd name="T43" fmla="*/ 203 h 323"/>
                <a:gd name="T44" fmla="*/ 24 w 323"/>
                <a:gd name="T45" fmla="*/ 186 h 323"/>
                <a:gd name="T46" fmla="*/ 186 w 323"/>
                <a:gd name="T47" fmla="*/ 24 h 323"/>
                <a:gd name="T48" fmla="*/ 204 w 323"/>
                <a:gd name="T49" fmla="*/ 10 h 323"/>
                <a:gd name="T50" fmla="*/ 223 w 323"/>
                <a:gd name="T51" fmla="*/ 3 h 323"/>
                <a:gd name="T52" fmla="*/ 243 w 323"/>
                <a:gd name="T53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3" h="323">
                  <a:moveTo>
                    <a:pt x="243" y="0"/>
                  </a:moveTo>
                  <a:lnTo>
                    <a:pt x="264" y="3"/>
                  </a:lnTo>
                  <a:lnTo>
                    <a:pt x="282" y="10"/>
                  </a:lnTo>
                  <a:lnTo>
                    <a:pt x="300" y="24"/>
                  </a:lnTo>
                  <a:lnTo>
                    <a:pt x="312" y="40"/>
                  </a:lnTo>
                  <a:lnTo>
                    <a:pt x="320" y="60"/>
                  </a:lnTo>
                  <a:lnTo>
                    <a:pt x="323" y="80"/>
                  </a:lnTo>
                  <a:lnTo>
                    <a:pt x="320" y="100"/>
                  </a:lnTo>
                  <a:lnTo>
                    <a:pt x="312" y="120"/>
                  </a:lnTo>
                  <a:lnTo>
                    <a:pt x="300" y="137"/>
                  </a:lnTo>
                  <a:lnTo>
                    <a:pt x="138" y="299"/>
                  </a:lnTo>
                  <a:lnTo>
                    <a:pt x="120" y="313"/>
                  </a:lnTo>
                  <a:lnTo>
                    <a:pt x="101" y="320"/>
                  </a:lnTo>
                  <a:lnTo>
                    <a:pt x="80" y="323"/>
                  </a:lnTo>
                  <a:lnTo>
                    <a:pt x="60" y="320"/>
                  </a:lnTo>
                  <a:lnTo>
                    <a:pt x="41" y="313"/>
                  </a:lnTo>
                  <a:lnTo>
                    <a:pt x="24" y="299"/>
                  </a:lnTo>
                  <a:lnTo>
                    <a:pt x="12" y="283"/>
                  </a:lnTo>
                  <a:lnTo>
                    <a:pt x="4" y="263"/>
                  </a:lnTo>
                  <a:lnTo>
                    <a:pt x="0" y="243"/>
                  </a:lnTo>
                  <a:lnTo>
                    <a:pt x="4" y="223"/>
                  </a:lnTo>
                  <a:lnTo>
                    <a:pt x="12" y="203"/>
                  </a:lnTo>
                  <a:lnTo>
                    <a:pt x="24" y="186"/>
                  </a:lnTo>
                  <a:lnTo>
                    <a:pt x="186" y="24"/>
                  </a:lnTo>
                  <a:lnTo>
                    <a:pt x="204" y="10"/>
                  </a:lnTo>
                  <a:lnTo>
                    <a:pt x="223" y="3"/>
                  </a:lnTo>
                  <a:lnTo>
                    <a:pt x="2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019D700F-088C-5549-1F73-F8BBF5ABC69E}"/>
              </a:ext>
            </a:extLst>
          </p:cNvPr>
          <p:cNvGrpSpPr/>
          <p:nvPr userDrawn="1"/>
        </p:nvGrpSpPr>
        <p:grpSpPr>
          <a:xfrm>
            <a:off x="4042873" y="3911835"/>
            <a:ext cx="392910" cy="898737"/>
            <a:chOff x="3411538" y="3463925"/>
            <a:chExt cx="550863" cy="547688"/>
          </a:xfrm>
          <a:solidFill>
            <a:schemeClr val="tx1"/>
          </a:solidFill>
        </p:grpSpPr>
        <p:sp>
          <p:nvSpPr>
            <p:cNvPr id="115" name="Freeform 250">
              <a:extLst>
                <a:ext uri="{FF2B5EF4-FFF2-40B4-BE49-F238E27FC236}">
                  <a16:creationId xmlns:a16="http://schemas.microsoft.com/office/drawing/2014/main" id="{58AFB14A-4E34-0F7E-3244-5EC8EC8B8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538" y="3589338"/>
              <a:ext cx="422275" cy="422275"/>
            </a:xfrm>
            <a:custGeom>
              <a:avLst/>
              <a:gdLst>
                <a:gd name="T0" fmla="*/ 1095 w 2659"/>
                <a:gd name="T1" fmla="*/ 64 h 2665"/>
                <a:gd name="T2" fmla="*/ 1191 w 2659"/>
                <a:gd name="T3" fmla="*/ 326 h 2665"/>
                <a:gd name="T4" fmla="*/ 1099 w 2659"/>
                <a:gd name="T5" fmla="*/ 364 h 2665"/>
                <a:gd name="T6" fmla="*/ 982 w 2659"/>
                <a:gd name="T7" fmla="*/ 148 h 2665"/>
                <a:gd name="T8" fmla="*/ 757 w 2659"/>
                <a:gd name="T9" fmla="*/ 220 h 2665"/>
                <a:gd name="T10" fmla="*/ 810 w 2659"/>
                <a:gd name="T11" fmla="*/ 429 h 2665"/>
                <a:gd name="T12" fmla="*/ 732 w 2659"/>
                <a:gd name="T13" fmla="*/ 552 h 2665"/>
                <a:gd name="T14" fmla="*/ 501 w 2659"/>
                <a:gd name="T15" fmla="*/ 799 h 2665"/>
                <a:gd name="T16" fmla="*/ 256 w 2659"/>
                <a:gd name="T17" fmla="*/ 741 h 2665"/>
                <a:gd name="T18" fmla="*/ 140 w 2659"/>
                <a:gd name="T19" fmla="*/ 955 h 2665"/>
                <a:gd name="T20" fmla="*/ 342 w 2659"/>
                <a:gd name="T21" fmla="*/ 1072 h 2665"/>
                <a:gd name="T22" fmla="*/ 349 w 2659"/>
                <a:gd name="T23" fmla="*/ 1294 h 2665"/>
                <a:gd name="T24" fmla="*/ 354 w 2659"/>
                <a:gd name="T25" fmla="*/ 1578 h 2665"/>
                <a:gd name="T26" fmla="*/ 142 w 2659"/>
                <a:gd name="T27" fmla="*/ 1690 h 2665"/>
                <a:gd name="T28" fmla="*/ 228 w 2659"/>
                <a:gd name="T29" fmla="*/ 1913 h 2665"/>
                <a:gd name="T30" fmla="*/ 466 w 2659"/>
                <a:gd name="T31" fmla="*/ 1849 h 2665"/>
                <a:gd name="T32" fmla="*/ 635 w 2659"/>
                <a:gd name="T33" fmla="*/ 2028 h 2665"/>
                <a:gd name="T34" fmla="*/ 813 w 2659"/>
                <a:gd name="T35" fmla="*/ 2196 h 2665"/>
                <a:gd name="T36" fmla="*/ 742 w 2659"/>
                <a:gd name="T37" fmla="*/ 2427 h 2665"/>
                <a:gd name="T38" fmla="*/ 965 w 2659"/>
                <a:gd name="T39" fmla="*/ 2523 h 2665"/>
                <a:gd name="T40" fmla="*/ 1083 w 2659"/>
                <a:gd name="T41" fmla="*/ 2309 h 2665"/>
                <a:gd name="T42" fmla="*/ 1367 w 2659"/>
                <a:gd name="T43" fmla="*/ 2316 h 2665"/>
                <a:gd name="T44" fmla="*/ 1588 w 2659"/>
                <a:gd name="T45" fmla="*/ 2322 h 2665"/>
                <a:gd name="T46" fmla="*/ 1697 w 2659"/>
                <a:gd name="T47" fmla="*/ 2524 h 2665"/>
                <a:gd name="T48" fmla="*/ 1916 w 2659"/>
                <a:gd name="T49" fmla="*/ 2420 h 2665"/>
                <a:gd name="T50" fmla="*/ 1850 w 2659"/>
                <a:gd name="T51" fmla="*/ 2179 h 2665"/>
                <a:gd name="T52" fmla="*/ 2067 w 2659"/>
                <a:gd name="T53" fmla="*/ 1982 h 2665"/>
                <a:gd name="T54" fmla="*/ 2210 w 2659"/>
                <a:gd name="T55" fmla="*/ 1850 h 2665"/>
                <a:gd name="T56" fmla="*/ 2431 w 2659"/>
                <a:gd name="T57" fmla="*/ 1914 h 2665"/>
                <a:gd name="T58" fmla="*/ 2513 w 2659"/>
                <a:gd name="T59" fmla="*/ 1686 h 2665"/>
                <a:gd name="T60" fmla="*/ 2296 w 2659"/>
                <a:gd name="T61" fmla="*/ 1565 h 2665"/>
                <a:gd name="T62" fmla="*/ 2334 w 2659"/>
                <a:gd name="T63" fmla="*/ 1472 h 2665"/>
                <a:gd name="T64" fmla="*/ 2596 w 2659"/>
                <a:gd name="T65" fmla="*/ 1570 h 2665"/>
                <a:gd name="T66" fmla="*/ 2659 w 2659"/>
                <a:gd name="T67" fmla="*/ 1720 h 2665"/>
                <a:gd name="T68" fmla="*/ 2522 w 2659"/>
                <a:gd name="T69" fmla="*/ 2020 h 2665"/>
                <a:gd name="T70" fmla="*/ 2362 w 2659"/>
                <a:gd name="T71" fmla="*/ 2058 h 2665"/>
                <a:gd name="T72" fmla="*/ 2050 w 2659"/>
                <a:gd name="T73" fmla="*/ 2193 h 2665"/>
                <a:gd name="T74" fmla="*/ 2052 w 2659"/>
                <a:gd name="T75" fmla="*/ 2454 h 2665"/>
                <a:gd name="T76" fmla="*/ 1946 w 2659"/>
                <a:gd name="T77" fmla="*/ 2579 h 2665"/>
                <a:gd name="T78" fmla="*/ 1633 w 2659"/>
                <a:gd name="T79" fmla="*/ 2651 h 2665"/>
                <a:gd name="T80" fmla="*/ 1490 w 2659"/>
                <a:gd name="T81" fmla="*/ 2444 h 2665"/>
                <a:gd name="T82" fmla="*/ 1109 w 2659"/>
                <a:gd name="T83" fmla="*/ 2579 h 2665"/>
                <a:gd name="T84" fmla="*/ 971 w 2659"/>
                <a:gd name="T85" fmla="*/ 2663 h 2665"/>
                <a:gd name="T86" fmla="*/ 663 w 2659"/>
                <a:gd name="T87" fmla="*/ 2548 h 2665"/>
                <a:gd name="T88" fmla="*/ 600 w 2659"/>
                <a:gd name="T89" fmla="*/ 2396 h 2665"/>
                <a:gd name="T90" fmla="*/ 514 w 2659"/>
                <a:gd name="T91" fmla="*/ 2103 h 2665"/>
                <a:gd name="T92" fmla="*/ 239 w 2659"/>
                <a:gd name="T93" fmla="*/ 2062 h 2665"/>
                <a:gd name="T94" fmla="*/ 98 w 2659"/>
                <a:gd name="T95" fmla="*/ 1976 h 2665"/>
                <a:gd name="T96" fmla="*/ 5 w 2659"/>
                <a:gd name="T97" fmla="*/ 1665 h 2665"/>
                <a:gd name="T98" fmla="*/ 112 w 2659"/>
                <a:gd name="T99" fmla="*/ 1538 h 2665"/>
                <a:gd name="T100" fmla="*/ 112 w 2659"/>
                <a:gd name="T101" fmla="*/ 1126 h 2665"/>
                <a:gd name="T102" fmla="*/ 5 w 2659"/>
                <a:gd name="T103" fmla="*/ 1001 h 2665"/>
                <a:gd name="T104" fmla="*/ 100 w 2659"/>
                <a:gd name="T105" fmla="*/ 687 h 2665"/>
                <a:gd name="T106" fmla="*/ 239 w 2659"/>
                <a:gd name="T107" fmla="*/ 603 h 2665"/>
                <a:gd name="T108" fmla="*/ 515 w 2659"/>
                <a:gd name="T109" fmla="*/ 560 h 2665"/>
                <a:gd name="T110" fmla="*/ 602 w 2659"/>
                <a:gd name="T111" fmla="*/ 268 h 2665"/>
                <a:gd name="T112" fmla="*/ 665 w 2659"/>
                <a:gd name="T113" fmla="*/ 116 h 2665"/>
                <a:gd name="T114" fmla="*/ 956 w 2659"/>
                <a:gd name="T115" fmla="*/ 0 h 2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59" h="2665">
                  <a:moveTo>
                    <a:pt x="956" y="0"/>
                  </a:moveTo>
                  <a:lnTo>
                    <a:pt x="991" y="3"/>
                  </a:lnTo>
                  <a:lnTo>
                    <a:pt x="1026" y="14"/>
                  </a:lnTo>
                  <a:lnTo>
                    <a:pt x="1051" y="27"/>
                  </a:lnTo>
                  <a:lnTo>
                    <a:pt x="1075" y="44"/>
                  </a:lnTo>
                  <a:lnTo>
                    <a:pt x="1095" y="64"/>
                  </a:lnTo>
                  <a:lnTo>
                    <a:pt x="1111" y="87"/>
                  </a:lnTo>
                  <a:lnTo>
                    <a:pt x="1124" y="112"/>
                  </a:lnTo>
                  <a:lnTo>
                    <a:pt x="1191" y="273"/>
                  </a:lnTo>
                  <a:lnTo>
                    <a:pt x="1195" y="291"/>
                  </a:lnTo>
                  <a:lnTo>
                    <a:pt x="1195" y="309"/>
                  </a:lnTo>
                  <a:lnTo>
                    <a:pt x="1191" y="326"/>
                  </a:lnTo>
                  <a:lnTo>
                    <a:pt x="1181" y="342"/>
                  </a:lnTo>
                  <a:lnTo>
                    <a:pt x="1168" y="354"/>
                  </a:lnTo>
                  <a:lnTo>
                    <a:pt x="1153" y="364"/>
                  </a:lnTo>
                  <a:lnTo>
                    <a:pt x="1135" y="369"/>
                  </a:lnTo>
                  <a:lnTo>
                    <a:pt x="1116" y="369"/>
                  </a:lnTo>
                  <a:lnTo>
                    <a:pt x="1099" y="364"/>
                  </a:lnTo>
                  <a:lnTo>
                    <a:pt x="1083" y="355"/>
                  </a:lnTo>
                  <a:lnTo>
                    <a:pt x="1070" y="342"/>
                  </a:lnTo>
                  <a:lnTo>
                    <a:pt x="1061" y="326"/>
                  </a:lnTo>
                  <a:lnTo>
                    <a:pt x="994" y="166"/>
                  </a:lnTo>
                  <a:lnTo>
                    <a:pt x="989" y="157"/>
                  </a:lnTo>
                  <a:lnTo>
                    <a:pt x="982" y="148"/>
                  </a:lnTo>
                  <a:lnTo>
                    <a:pt x="972" y="143"/>
                  </a:lnTo>
                  <a:lnTo>
                    <a:pt x="962" y="141"/>
                  </a:lnTo>
                  <a:lnTo>
                    <a:pt x="951" y="141"/>
                  </a:lnTo>
                  <a:lnTo>
                    <a:pt x="941" y="143"/>
                  </a:lnTo>
                  <a:lnTo>
                    <a:pt x="767" y="215"/>
                  </a:lnTo>
                  <a:lnTo>
                    <a:pt x="757" y="220"/>
                  </a:lnTo>
                  <a:lnTo>
                    <a:pt x="750" y="229"/>
                  </a:lnTo>
                  <a:lnTo>
                    <a:pt x="745" y="238"/>
                  </a:lnTo>
                  <a:lnTo>
                    <a:pt x="741" y="249"/>
                  </a:lnTo>
                  <a:lnTo>
                    <a:pt x="741" y="259"/>
                  </a:lnTo>
                  <a:lnTo>
                    <a:pt x="745" y="270"/>
                  </a:lnTo>
                  <a:lnTo>
                    <a:pt x="810" y="429"/>
                  </a:lnTo>
                  <a:lnTo>
                    <a:pt x="815" y="448"/>
                  </a:lnTo>
                  <a:lnTo>
                    <a:pt x="814" y="467"/>
                  </a:lnTo>
                  <a:lnTo>
                    <a:pt x="809" y="485"/>
                  </a:lnTo>
                  <a:lnTo>
                    <a:pt x="798" y="501"/>
                  </a:lnTo>
                  <a:lnTo>
                    <a:pt x="784" y="515"/>
                  </a:lnTo>
                  <a:lnTo>
                    <a:pt x="732" y="552"/>
                  </a:lnTo>
                  <a:lnTo>
                    <a:pt x="682" y="592"/>
                  </a:lnTo>
                  <a:lnTo>
                    <a:pt x="635" y="637"/>
                  </a:lnTo>
                  <a:lnTo>
                    <a:pt x="592" y="683"/>
                  </a:lnTo>
                  <a:lnTo>
                    <a:pt x="552" y="733"/>
                  </a:lnTo>
                  <a:lnTo>
                    <a:pt x="514" y="786"/>
                  </a:lnTo>
                  <a:lnTo>
                    <a:pt x="501" y="799"/>
                  </a:lnTo>
                  <a:lnTo>
                    <a:pt x="485" y="810"/>
                  </a:lnTo>
                  <a:lnTo>
                    <a:pt x="467" y="815"/>
                  </a:lnTo>
                  <a:lnTo>
                    <a:pt x="448" y="815"/>
                  </a:lnTo>
                  <a:lnTo>
                    <a:pt x="429" y="811"/>
                  </a:lnTo>
                  <a:lnTo>
                    <a:pt x="270" y="744"/>
                  </a:lnTo>
                  <a:lnTo>
                    <a:pt x="256" y="741"/>
                  </a:lnTo>
                  <a:lnTo>
                    <a:pt x="244" y="743"/>
                  </a:lnTo>
                  <a:lnTo>
                    <a:pt x="232" y="747"/>
                  </a:lnTo>
                  <a:lnTo>
                    <a:pt x="221" y="756"/>
                  </a:lnTo>
                  <a:lnTo>
                    <a:pt x="215" y="768"/>
                  </a:lnTo>
                  <a:lnTo>
                    <a:pt x="142" y="941"/>
                  </a:lnTo>
                  <a:lnTo>
                    <a:pt x="140" y="955"/>
                  </a:lnTo>
                  <a:lnTo>
                    <a:pt x="141" y="967"/>
                  </a:lnTo>
                  <a:lnTo>
                    <a:pt x="146" y="979"/>
                  </a:lnTo>
                  <a:lnTo>
                    <a:pt x="154" y="989"/>
                  </a:lnTo>
                  <a:lnTo>
                    <a:pt x="166" y="996"/>
                  </a:lnTo>
                  <a:lnTo>
                    <a:pt x="325" y="1062"/>
                  </a:lnTo>
                  <a:lnTo>
                    <a:pt x="342" y="1072"/>
                  </a:lnTo>
                  <a:lnTo>
                    <a:pt x="354" y="1086"/>
                  </a:lnTo>
                  <a:lnTo>
                    <a:pt x="364" y="1103"/>
                  </a:lnTo>
                  <a:lnTo>
                    <a:pt x="368" y="1122"/>
                  </a:lnTo>
                  <a:lnTo>
                    <a:pt x="367" y="1141"/>
                  </a:lnTo>
                  <a:lnTo>
                    <a:pt x="354" y="1217"/>
                  </a:lnTo>
                  <a:lnTo>
                    <a:pt x="349" y="1294"/>
                  </a:lnTo>
                  <a:lnTo>
                    <a:pt x="348" y="1370"/>
                  </a:lnTo>
                  <a:lnTo>
                    <a:pt x="354" y="1446"/>
                  </a:lnTo>
                  <a:lnTo>
                    <a:pt x="367" y="1523"/>
                  </a:lnTo>
                  <a:lnTo>
                    <a:pt x="368" y="1542"/>
                  </a:lnTo>
                  <a:lnTo>
                    <a:pt x="364" y="1561"/>
                  </a:lnTo>
                  <a:lnTo>
                    <a:pt x="354" y="1578"/>
                  </a:lnTo>
                  <a:lnTo>
                    <a:pt x="342" y="1592"/>
                  </a:lnTo>
                  <a:lnTo>
                    <a:pt x="325" y="1601"/>
                  </a:lnTo>
                  <a:lnTo>
                    <a:pt x="166" y="1668"/>
                  </a:lnTo>
                  <a:lnTo>
                    <a:pt x="156" y="1673"/>
                  </a:lnTo>
                  <a:lnTo>
                    <a:pt x="148" y="1681"/>
                  </a:lnTo>
                  <a:lnTo>
                    <a:pt x="142" y="1690"/>
                  </a:lnTo>
                  <a:lnTo>
                    <a:pt x="140" y="1701"/>
                  </a:lnTo>
                  <a:lnTo>
                    <a:pt x="140" y="1711"/>
                  </a:lnTo>
                  <a:lnTo>
                    <a:pt x="142" y="1722"/>
                  </a:lnTo>
                  <a:lnTo>
                    <a:pt x="214" y="1896"/>
                  </a:lnTo>
                  <a:lnTo>
                    <a:pt x="219" y="1906"/>
                  </a:lnTo>
                  <a:lnTo>
                    <a:pt x="228" y="1913"/>
                  </a:lnTo>
                  <a:lnTo>
                    <a:pt x="237" y="1918"/>
                  </a:lnTo>
                  <a:lnTo>
                    <a:pt x="253" y="1922"/>
                  </a:lnTo>
                  <a:lnTo>
                    <a:pt x="269" y="1918"/>
                  </a:lnTo>
                  <a:lnTo>
                    <a:pt x="428" y="1853"/>
                  </a:lnTo>
                  <a:lnTo>
                    <a:pt x="447" y="1848"/>
                  </a:lnTo>
                  <a:lnTo>
                    <a:pt x="466" y="1849"/>
                  </a:lnTo>
                  <a:lnTo>
                    <a:pt x="484" y="1854"/>
                  </a:lnTo>
                  <a:lnTo>
                    <a:pt x="500" y="1865"/>
                  </a:lnTo>
                  <a:lnTo>
                    <a:pt x="514" y="1879"/>
                  </a:lnTo>
                  <a:lnTo>
                    <a:pt x="550" y="1931"/>
                  </a:lnTo>
                  <a:lnTo>
                    <a:pt x="592" y="1981"/>
                  </a:lnTo>
                  <a:lnTo>
                    <a:pt x="635" y="2028"/>
                  </a:lnTo>
                  <a:lnTo>
                    <a:pt x="681" y="2072"/>
                  </a:lnTo>
                  <a:lnTo>
                    <a:pt x="731" y="2112"/>
                  </a:lnTo>
                  <a:lnTo>
                    <a:pt x="784" y="2150"/>
                  </a:lnTo>
                  <a:lnTo>
                    <a:pt x="797" y="2163"/>
                  </a:lnTo>
                  <a:lnTo>
                    <a:pt x="808" y="2178"/>
                  </a:lnTo>
                  <a:lnTo>
                    <a:pt x="813" y="2196"/>
                  </a:lnTo>
                  <a:lnTo>
                    <a:pt x="813" y="2215"/>
                  </a:lnTo>
                  <a:lnTo>
                    <a:pt x="809" y="2234"/>
                  </a:lnTo>
                  <a:lnTo>
                    <a:pt x="742" y="2394"/>
                  </a:lnTo>
                  <a:lnTo>
                    <a:pt x="740" y="2406"/>
                  </a:lnTo>
                  <a:lnTo>
                    <a:pt x="740" y="2416"/>
                  </a:lnTo>
                  <a:lnTo>
                    <a:pt x="742" y="2427"/>
                  </a:lnTo>
                  <a:lnTo>
                    <a:pt x="749" y="2436"/>
                  </a:lnTo>
                  <a:lnTo>
                    <a:pt x="756" y="2444"/>
                  </a:lnTo>
                  <a:lnTo>
                    <a:pt x="766" y="2449"/>
                  </a:lnTo>
                  <a:lnTo>
                    <a:pt x="939" y="2522"/>
                  </a:lnTo>
                  <a:lnTo>
                    <a:pt x="952" y="2524"/>
                  </a:lnTo>
                  <a:lnTo>
                    <a:pt x="965" y="2523"/>
                  </a:lnTo>
                  <a:lnTo>
                    <a:pt x="977" y="2519"/>
                  </a:lnTo>
                  <a:lnTo>
                    <a:pt x="987" y="2510"/>
                  </a:lnTo>
                  <a:lnTo>
                    <a:pt x="993" y="2499"/>
                  </a:lnTo>
                  <a:lnTo>
                    <a:pt x="1060" y="2339"/>
                  </a:lnTo>
                  <a:lnTo>
                    <a:pt x="1069" y="2322"/>
                  </a:lnTo>
                  <a:lnTo>
                    <a:pt x="1083" y="2309"/>
                  </a:lnTo>
                  <a:lnTo>
                    <a:pt x="1100" y="2300"/>
                  </a:lnTo>
                  <a:lnTo>
                    <a:pt x="1119" y="2296"/>
                  </a:lnTo>
                  <a:lnTo>
                    <a:pt x="1138" y="2297"/>
                  </a:lnTo>
                  <a:lnTo>
                    <a:pt x="1214" y="2309"/>
                  </a:lnTo>
                  <a:lnTo>
                    <a:pt x="1291" y="2315"/>
                  </a:lnTo>
                  <a:lnTo>
                    <a:pt x="1367" y="2316"/>
                  </a:lnTo>
                  <a:lnTo>
                    <a:pt x="1444" y="2309"/>
                  </a:lnTo>
                  <a:lnTo>
                    <a:pt x="1520" y="2297"/>
                  </a:lnTo>
                  <a:lnTo>
                    <a:pt x="1539" y="2296"/>
                  </a:lnTo>
                  <a:lnTo>
                    <a:pt x="1558" y="2300"/>
                  </a:lnTo>
                  <a:lnTo>
                    <a:pt x="1574" y="2308"/>
                  </a:lnTo>
                  <a:lnTo>
                    <a:pt x="1588" y="2322"/>
                  </a:lnTo>
                  <a:lnTo>
                    <a:pt x="1598" y="2339"/>
                  </a:lnTo>
                  <a:lnTo>
                    <a:pt x="1664" y="2499"/>
                  </a:lnTo>
                  <a:lnTo>
                    <a:pt x="1669" y="2508"/>
                  </a:lnTo>
                  <a:lnTo>
                    <a:pt x="1677" y="2517"/>
                  </a:lnTo>
                  <a:lnTo>
                    <a:pt x="1686" y="2522"/>
                  </a:lnTo>
                  <a:lnTo>
                    <a:pt x="1697" y="2524"/>
                  </a:lnTo>
                  <a:lnTo>
                    <a:pt x="1708" y="2524"/>
                  </a:lnTo>
                  <a:lnTo>
                    <a:pt x="1718" y="2522"/>
                  </a:lnTo>
                  <a:lnTo>
                    <a:pt x="1892" y="2450"/>
                  </a:lnTo>
                  <a:lnTo>
                    <a:pt x="1903" y="2443"/>
                  </a:lnTo>
                  <a:lnTo>
                    <a:pt x="1912" y="2433"/>
                  </a:lnTo>
                  <a:lnTo>
                    <a:pt x="1916" y="2420"/>
                  </a:lnTo>
                  <a:lnTo>
                    <a:pt x="1917" y="2408"/>
                  </a:lnTo>
                  <a:lnTo>
                    <a:pt x="1914" y="2395"/>
                  </a:lnTo>
                  <a:lnTo>
                    <a:pt x="1849" y="2235"/>
                  </a:lnTo>
                  <a:lnTo>
                    <a:pt x="1843" y="2216"/>
                  </a:lnTo>
                  <a:lnTo>
                    <a:pt x="1844" y="2197"/>
                  </a:lnTo>
                  <a:lnTo>
                    <a:pt x="1850" y="2179"/>
                  </a:lnTo>
                  <a:lnTo>
                    <a:pt x="1860" y="2164"/>
                  </a:lnTo>
                  <a:lnTo>
                    <a:pt x="1875" y="2150"/>
                  </a:lnTo>
                  <a:lnTo>
                    <a:pt x="1927" y="2113"/>
                  </a:lnTo>
                  <a:lnTo>
                    <a:pt x="1976" y="2072"/>
                  </a:lnTo>
                  <a:lnTo>
                    <a:pt x="2024" y="2028"/>
                  </a:lnTo>
                  <a:lnTo>
                    <a:pt x="2067" y="1982"/>
                  </a:lnTo>
                  <a:lnTo>
                    <a:pt x="2107" y="1932"/>
                  </a:lnTo>
                  <a:lnTo>
                    <a:pt x="2145" y="1879"/>
                  </a:lnTo>
                  <a:lnTo>
                    <a:pt x="2158" y="1866"/>
                  </a:lnTo>
                  <a:lnTo>
                    <a:pt x="2173" y="1855"/>
                  </a:lnTo>
                  <a:lnTo>
                    <a:pt x="2191" y="1850"/>
                  </a:lnTo>
                  <a:lnTo>
                    <a:pt x="2210" y="1850"/>
                  </a:lnTo>
                  <a:lnTo>
                    <a:pt x="2229" y="1854"/>
                  </a:lnTo>
                  <a:lnTo>
                    <a:pt x="2390" y="1921"/>
                  </a:lnTo>
                  <a:lnTo>
                    <a:pt x="2400" y="1923"/>
                  </a:lnTo>
                  <a:lnTo>
                    <a:pt x="2411" y="1923"/>
                  </a:lnTo>
                  <a:lnTo>
                    <a:pt x="2421" y="1921"/>
                  </a:lnTo>
                  <a:lnTo>
                    <a:pt x="2431" y="1914"/>
                  </a:lnTo>
                  <a:lnTo>
                    <a:pt x="2438" y="1907"/>
                  </a:lnTo>
                  <a:lnTo>
                    <a:pt x="2443" y="1897"/>
                  </a:lnTo>
                  <a:lnTo>
                    <a:pt x="2516" y="1724"/>
                  </a:lnTo>
                  <a:lnTo>
                    <a:pt x="2519" y="1710"/>
                  </a:lnTo>
                  <a:lnTo>
                    <a:pt x="2517" y="1698"/>
                  </a:lnTo>
                  <a:lnTo>
                    <a:pt x="2513" y="1686"/>
                  </a:lnTo>
                  <a:lnTo>
                    <a:pt x="2505" y="1675"/>
                  </a:lnTo>
                  <a:lnTo>
                    <a:pt x="2493" y="1669"/>
                  </a:lnTo>
                  <a:lnTo>
                    <a:pt x="2334" y="1602"/>
                  </a:lnTo>
                  <a:lnTo>
                    <a:pt x="2318" y="1593"/>
                  </a:lnTo>
                  <a:lnTo>
                    <a:pt x="2304" y="1580"/>
                  </a:lnTo>
                  <a:lnTo>
                    <a:pt x="2296" y="1565"/>
                  </a:lnTo>
                  <a:lnTo>
                    <a:pt x="2290" y="1547"/>
                  </a:lnTo>
                  <a:lnTo>
                    <a:pt x="2290" y="1530"/>
                  </a:lnTo>
                  <a:lnTo>
                    <a:pt x="2296" y="1512"/>
                  </a:lnTo>
                  <a:lnTo>
                    <a:pt x="2305" y="1495"/>
                  </a:lnTo>
                  <a:lnTo>
                    <a:pt x="2318" y="1482"/>
                  </a:lnTo>
                  <a:lnTo>
                    <a:pt x="2334" y="1472"/>
                  </a:lnTo>
                  <a:lnTo>
                    <a:pt x="2351" y="1468"/>
                  </a:lnTo>
                  <a:lnTo>
                    <a:pt x="2369" y="1468"/>
                  </a:lnTo>
                  <a:lnTo>
                    <a:pt x="2386" y="1472"/>
                  </a:lnTo>
                  <a:lnTo>
                    <a:pt x="2547" y="1539"/>
                  </a:lnTo>
                  <a:lnTo>
                    <a:pt x="2573" y="1553"/>
                  </a:lnTo>
                  <a:lnTo>
                    <a:pt x="2596" y="1570"/>
                  </a:lnTo>
                  <a:lnTo>
                    <a:pt x="2615" y="1590"/>
                  </a:lnTo>
                  <a:lnTo>
                    <a:pt x="2632" y="1612"/>
                  </a:lnTo>
                  <a:lnTo>
                    <a:pt x="2645" y="1637"/>
                  </a:lnTo>
                  <a:lnTo>
                    <a:pt x="2653" y="1664"/>
                  </a:lnTo>
                  <a:lnTo>
                    <a:pt x="2657" y="1691"/>
                  </a:lnTo>
                  <a:lnTo>
                    <a:pt x="2659" y="1720"/>
                  </a:lnTo>
                  <a:lnTo>
                    <a:pt x="2654" y="1748"/>
                  </a:lnTo>
                  <a:lnTo>
                    <a:pt x="2645" y="1777"/>
                  </a:lnTo>
                  <a:lnTo>
                    <a:pt x="2572" y="1951"/>
                  </a:lnTo>
                  <a:lnTo>
                    <a:pt x="2559" y="1977"/>
                  </a:lnTo>
                  <a:lnTo>
                    <a:pt x="2543" y="2000"/>
                  </a:lnTo>
                  <a:lnTo>
                    <a:pt x="2522" y="2020"/>
                  </a:lnTo>
                  <a:lnTo>
                    <a:pt x="2499" y="2037"/>
                  </a:lnTo>
                  <a:lnTo>
                    <a:pt x="2474" y="2049"/>
                  </a:lnTo>
                  <a:lnTo>
                    <a:pt x="2447" y="2058"/>
                  </a:lnTo>
                  <a:lnTo>
                    <a:pt x="2419" y="2063"/>
                  </a:lnTo>
                  <a:lnTo>
                    <a:pt x="2391" y="2063"/>
                  </a:lnTo>
                  <a:lnTo>
                    <a:pt x="2362" y="2058"/>
                  </a:lnTo>
                  <a:lnTo>
                    <a:pt x="2335" y="2049"/>
                  </a:lnTo>
                  <a:lnTo>
                    <a:pt x="2227" y="2005"/>
                  </a:lnTo>
                  <a:lnTo>
                    <a:pt x="2187" y="2056"/>
                  </a:lnTo>
                  <a:lnTo>
                    <a:pt x="2144" y="2104"/>
                  </a:lnTo>
                  <a:lnTo>
                    <a:pt x="2099" y="2150"/>
                  </a:lnTo>
                  <a:lnTo>
                    <a:pt x="2050" y="2193"/>
                  </a:lnTo>
                  <a:lnTo>
                    <a:pt x="1999" y="2233"/>
                  </a:lnTo>
                  <a:lnTo>
                    <a:pt x="2044" y="2341"/>
                  </a:lnTo>
                  <a:lnTo>
                    <a:pt x="2053" y="2370"/>
                  </a:lnTo>
                  <a:lnTo>
                    <a:pt x="2057" y="2397"/>
                  </a:lnTo>
                  <a:lnTo>
                    <a:pt x="2057" y="2426"/>
                  </a:lnTo>
                  <a:lnTo>
                    <a:pt x="2052" y="2454"/>
                  </a:lnTo>
                  <a:lnTo>
                    <a:pt x="2044" y="2481"/>
                  </a:lnTo>
                  <a:lnTo>
                    <a:pt x="2031" y="2505"/>
                  </a:lnTo>
                  <a:lnTo>
                    <a:pt x="2015" y="2528"/>
                  </a:lnTo>
                  <a:lnTo>
                    <a:pt x="1995" y="2548"/>
                  </a:lnTo>
                  <a:lnTo>
                    <a:pt x="1972" y="2565"/>
                  </a:lnTo>
                  <a:lnTo>
                    <a:pt x="1946" y="2579"/>
                  </a:lnTo>
                  <a:lnTo>
                    <a:pt x="1772" y="2651"/>
                  </a:lnTo>
                  <a:lnTo>
                    <a:pt x="1745" y="2659"/>
                  </a:lnTo>
                  <a:lnTo>
                    <a:pt x="1717" y="2663"/>
                  </a:lnTo>
                  <a:lnTo>
                    <a:pt x="1688" y="2663"/>
                  </a:lnTo>
                  <a:lnTo>
                    <a:pt x="1661" y="2659"/>
                  </a:lnTo>
                  <a:lnTo>
                    <a:pt x="1633" y="2651"/>
                  </a:lnTo>
                  <a:lnTo>
                    <a:pt x="1607" y="2638"/>
                  </a:lnTo>
                  <a:lnTo>
                    <a:pt x="1585" y="2621"/>
                  </a:lnTo>
                  <a:lnTo>
                    <a:pt x="1565" y="2601"/>
                  </a:lnTo>
                  <a:lnTo>
                    <a:pt x="1548" y="2578"/>
                  </a:lnTo>
                  <a:lnTo>
                    <a:pt x="1534" y="2553"/>
                  </a:lnTo>
                  <a:lnTo>
                    <a:pt x="1490" y="2444"/>
                  </a:lnTo>
                  <a:lnTo>
                    <a:pt x="1410" y="2453"/>
                  </a:lnTo>
                  <a:lnTo>
                    <a:pt x="1329" y="2456"/>
                  </a:lnTo>
                  <a:lnTo>
                    <a:pt x="1249" y="2453"/>
                  </a:lnTo>
                  <a:lnTo>
                    <a:pt x="1167" y="2444"/>
                  </a:lnTo>
                  <a:lnTo>
                    <a:pt x="1123" y="2553"/>
                  </a:lnTo>
                  <a:lnTo>
                    <a:pt x="1109" y="2579"/>
                  </a:lnTo>
                  <a:lnTo>
                    <a:pt x="1093" y="2602"/>
                  </a:lnTo>
                  <a:lnTo>
                    <a:pt x="1072" y="2621"/>
                  </a:lnTo>
                  <a:lnTo>
                    <a:pt x="1050" y="2638"/>
                  </a:lnTo>
                  <a:lnTo>
                    <a:pt x="1025" y="2651"/>
                  </a:lnTo>
                  <a:lnTo>
                    <a:pt x="999" y="2659"/>
                  </a:lnTo>
                  <a:lnTo>
                    <a:pt x="971" y="2663"/>
                  </a:lnTo>
                  <a:lnTo>
                    <a:pt x="943" y="2665"/>
                  </a:lnTo>
                  <a:lnTo>
                    <a:pt x="914" y="2659"/>
                  </a:lnTo>
                  <a:lnTo>
                    <a:pt x="886" y="2651"/>
                  </a:lnTo>
                  <a:lnTo>
                    <a:pt x="712" y="2578"/>
                  </a:lnTo>
                  <a:lnTo>
                    <a:pt x="687" y="2565"/>
                  </a:lnTo>
                  <a:lnTo>
                    <a:pt x="663" y="2548"/>
                  </a:lnTo>
                  <a:lnTo>
                    <a:pt x="643" y="2528"/>
                  </a:lnTo>
                  <a:lnTo>
                    <a:pt x="626" y="2505"/>
                  </a:lnTo>
                  <a:lnTo>
                    <a:pt x="614" y="2480"/>
                  </a:lnTo>
                  <a:lnTo>
                    <a:pt x="605" y="2452"/>
                  </a:lnTo>
                  <a:lnTo>
                    <a:pt x="600" y="2425"/>
                  </a:lnTo>
                  <a:lnTo>
                    <a:pt x="600" y="2396"/>
                  </a:lnTo>
                  <a:lnTo>
                    <a:pt x="605" y="2368"/>
                  </a:lnTo>
                  <a:lnTo>
                    <a:pt x="614" y="2340"/>
                  </a:lnTo>
                  <a:lnTo>
                    <a:pt x="658" y="2232"/>
                  </a:lnTo>
                  <a:lnTo>
                    <a:pt x="607" y="2192"/>
                  </a:lnTo>
                  <a:lnTo>
                    <a:pt x="559" y="2149"/>
                  </a:lnTo>
                  <a:lnTo>
                    <a:pt x="514" y="2103"/>
                  </a:lnTo>
                  <a:lnTo>
                    <a:pt x="470" y="2055"/>
                  </a:lnTo>
                  <a:lnTo>
                    <a:pt x="430" y="2004"/>
                  </a:lnTo>
                  <a:lnTo>
                    <a:pt x="323" y="2048"/>
                  </a:lnTo>
                  <a:lnTo>
                    <a:pt x="295" y="2058"/>
                  </a:lnTo>
                  <a:lnTo>
                    <a:pt x="268" y="2062"/>
                  </a:lnTo>
                  <a:lnTo>
                    <a:pt x="239" y="2062"/>
                  </a:lnTo>
                  <a:lnTo>
                    <a:pt x="211" y="2058"/>
                  </a:lnTo>
                  <a:lnTo>
                    <a:pt x="183" y="2048"/>
                  </a:lnTo>
                  <a:lnTo>
                    <a:pt x="158" y="2036"/>
                  </a:lnTo>
                  <a:lnTo>
                    <a:pt x="135" y="2019"/>
                  </a:lnTo>
                  <a:lnTo>
                    <a:pt x="115" y="1999"/>
                  </a:lnTo>
                  <a:lnTo>
                    <a:pt x="98" y="1976"/>
                  </a:lnTo>
                  <a:lnTo>
                    <a:pt x="85" y="1950"/>
                  </a:lnTo>
                  <a:lnTo>
                    <a:pt x="14" y="1776"/>
                  </a:lnTo>
                  <a:lnTo>
                    <a:pt x="5" y="1748"/>
                  </a:lnTo>
                  <a:lnTo>
                    <a:pt x="1" y="1721"/>
                  </a:lnTo>
                  <a:lnTo>
                    <a:pt x="1" y="1692"/>
                  </a:lnTo>
                  <a:lnTo>
                    <a:pt x="5" y="1665"/>
                  </a:lnTo>
                  <a:lnTo>
                    <a:pt x="14" y="1637"/>
                  </a:lnTo>
                  <a:lnTo>
                    <a:pt x="26" y="1611"/>
                  </a:lnTo>
                  <a:lnTo>
                    <a:pt x="43" y="1589"/>
                  </a:lnTo>
                  <a:lnTo>
                    <a:pt x="63" y="1569"/>
                  </a:lnTo>
                  <a:lnTo>
                    <a:pt x="86" y="1552"/>
                  </a:lnTo>
                  <a:lnTo>
                    <a:pt x="112" y="1538"/>
                  </a:lnTo>
                  <a:lnTo>
                    <a:pt x="220" y="1494"/>
                  </a:lnTo>
                  <a:lnTo>
                    <a:pt x="211" y="1413"/>
                  </a:lnTo>
                  <a:lnTo>
                    <a:pt x="208" y="1332"/>
                  </a:lnTo>
                  <a:lnTo>
                    <a:pt x="211" y="1252"/>
                  </a:lnTo>
                  <a:lnTo>
                    <a:pt x="220" y="1170"/>
                  </a:lnTo>
                  <a:lnTo>
                    <a:pt x="112" y="1126"/>
                  </a:lnTo>
                  <a:lnTo>
                    <a:pt x="85" y="1112"/>
                  </a:lnTo>
                  <a:lnTo>
                    <a:pt x="62" y="1095"/>
                  </a:lnTo>
                  <a:lnTo>
                    <a:pt x="43" y="1075"/>
                  </a:lnTo>
                  <a:lnTo>
                    <a:pt x="26" y="1052"/>
                  </a:lnTo>
                  <a:lnTo>
                    <a:pt x="14" y="1028"/>
                  </a:lnTo>
                  <a:lnTo>
                    <a:pt x="5" y="1001"/>
                  </a:lnTo>
                  <a:lnTo>
                    <a:pt x="1" y="973"/>
                  </a:lnTo>
                  <a:lnTo>
                    <a:pt x="0" y="945"/>
                  </a:lnTo>
                  <a:lnTo>
                    <a:pt x="5" y="917"/>
                  </a:lnTo>
                  <a:lnTo>
                    <a:pt x="14" y="888"/>
                  </a:lnTo>
                  <a:lnTo>
                    <a:pt x="86" y="714"/>
                  </a:lnTo>
                  <a:lnTo>
                    <a:pt x="100" y="687"/>
                  </a:lnTo>
                  <a:lnTo>
                    <a:pt x="117" y="664"/>
                  </a:lnTo>
                  <a:lnTo>
                    <a:pt x="137" y="645"/>
                  </a:lnTo>
                  <a:lnTo>
                    <a:pt x="160" y="628"/>
                  </a:lnTo>
                  <a:lnTo>
                    <a:pt x="185" y="615"/>
                  </a:lnTo>
                  <a:lnTo>
                    <a:pt x="212" y="607"/>
                  </a:lnTo>
                  <a:lnTo>
                    <a:pt x="239" y="603"/>
                  </a:lnTo>
                  <a:lnTo>
                    <a:pt x="268" y="602"/>
                  </a:lnTo>
                  <a:lnTo>
                    <a:pt x="296" y="606"/>
                  </a:lnTo>
                  <a:lnTo>
                    <a:pt x="324" y="615"/>
                  </a:lnTo>
                  <a:lnTo>
                    <a:pt x="431" y="660"/>
                  </a:lnTo>
                  <a:lnTo>
                    <a:pt x="472" y="609"/>
                  </a:lnTo>
                  <a:lnTo>
                    <a:pt x="515" y="560"/>
                  </a:lnTo>
                  <a:lnTo>
                    <a:pt x="561" y="515"/>
                  </a:lnTo>
                  <a:lnTo>
                    <a:pt x="608" y="472"/>
                  </a:lnTo>
                  <a:lnTo>
                    <a:pt x="660" y="432"/>
                  </a:lnTo>
                  <a:lnTo>
                    <a:pt x="615" y="324"/>
                  </a:lnTo>
                  <a:lnTo>
                    <a:pt x="606" y="296"/>
                  </a:lnTo>
                  <a:lnTo>
                    <a:pt x="602" y="268"/>
                  </a:lnTo>
                  <a:lnTo>
                    <a:pt x="602" y="240"/>
                  </a:lnTo>
                  <a:lnTo>
                    <a:pt x="606" y="212"/>
                  </a:lnTo>
                  <a:lnTo>
                    <a:pt x="615" y="184"/>
                  </a:lnTo>
                  <a:lnTo>
                    <a:pt x="629" y="159"/>
                  </a:lnTo>
                  <a:lnTo>
                    <a:pt x="645" y="136"/>
                  </a:lnTo>
                  <a:lnTo>
                    <a:pt x="665" y="116"/>
                  </a:lnTo>
                  <a:lnTo>
                    <a:pt x="689" y="99"/>
                  </a:lnTo>
                  <a:lnTo>
                    <a:pt x="714" y="86"/>
                  </a:lnTo>
                  <a:lnTo>
                    <a:pt x="887" y="14"/>
                  </a:lnTo>
                  <a:lnTo>
                    <a:pt x="910" y="7"/>
                  </a:lnTo>
                  <a:lnTo>
                    <a:pt x="933" y="1"/>
                  </a:lnTo>
                  <a:lnTo>
                    <a:pt x="9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Freeform 251">
              <a:extLst>
                <a:ext uri="{FF2B5EF4-FFF2-40B4-BE49-F238E27FC236}">
                  <a16:creationId xmlns:a16="http://schemas.microsoft.com/office/drawing/2014/main" id="{7445A90B-2EC0-80F4-88A9-F0417DAB6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2188" y="3709988"/>
              <a:ext cx="180975" cy="180975"/>
            </a:xfrm>
            <a:custGeom>
              <a:avLst/>
              <a:gdLst>
                <a:gd name="T0" fmla="*/ 568 w 1141"/>
                <a:gd name="T1" fmla="*/ 0 h 1143"/>
                <a:gd name="T2" fmla="*/ 602 w 1141"/>
                <a:gd name="T3" fmla="*/ 10 h 1143"/>
                <a:gd name="T4" fmla="*/ 628 w 1141"/>
                <a:gd name="T5" fmla="*/ 34 h 1143"/>
                <a:gd name="T6" fmla="*/ 637 w 1141"/>
                <a:gd name="T7" fmla="*/ 70 h 1143"/>
                <a:gd name="T8" fmla="*/ 629 w 1141"/>
                <a:gd name="T9" fmla="*/ 105 h 1143"/>
                <a:gd name="T10" fmla="*/ 603 w 1141"/>
                <a:gd name="T11" fmla="*/ 131 h 1143"/>
                <a:gd name="T12" fmla="*/ 569 w 1141"/>
                <a:gd name="T13" fmla="*/ 141 h 1143"/>
                <a:gd name="T14" fmla="*/ 470 w 1141"/>
                <a:gd name="T15" fmla="*/ 152 h 1143"/>
                <a:gd name="T16" fmla="*/ 380 w 1141"/>
                <a:gd name="T17" fmla="*/ 186 h 1143"/>
                <a:gd name="T18" fmla="*/ 300 w 1141"/>
                <a:gd name="T19" fmla="*/ 238 h 1143"/>
                <a:gd name="T20" fmla="*/ 233 w 1141"/>
                <a:gd name="T21" fmla="*/ 305 h 1143"/>
                <a:gd name="T22" fmla="*/ 184 w 1141"/>
                <a:gd name="T23" fmla="*/ 385 h 1143"/>
                <a:gd name="T24" fmla="*/ 152 w 1141"/>
                <a:gd name="T25" fmla="*/ 476 h 1143"/>
                <a:gd name="T26" fmla="*/ 141 w 1141"/>
                <a:gd name="T27" fmla="*/ 575 h 1143"/>
                <a:gd name="T28" fmla="*/ 154 w 1141"/>
                <a:gd name="T29" fmla="*/ 681 h 1143"/>
                <a:gd name="T30" fmla="*/ 192 w 1141"/>
                <a:gd name="T31" fmla="*/ 776 h 1143"/>
                <a:gd name="T32" fmla="*/ 250 w 1141"/>
                <a:gd name="T33" fmla="*/ 859 h 1143"/>
                <a:gd name="T34" fmla="*/ 326 w 1141"/>
                <a:gd name="T35" fmla="*/ 926 h 1143"/>
                <a:gd name="T36" fmla="*/ 417 w 1141"/>
                <a:gd name="T37" fmla="*/ 975 h 1143"/>
                <a:gd name="T38" fmla="*/ 517 w 1141"/>
                <a:gd name="T39" fmla="*/ 1000 h 1143"/>
                <a:gd name="T40" fmla="*/ 574 w 1141"/>
                <a:gd name="T41" fmla="*/ 1003 h 1143"/>
                <a:gd name="T42" fmla="*/ 670 w 1141"/>
                <a:gd name="T43" fmla="*/ 992 h 1143"/>
                <a:gd name="T44" fmla="*/ 760 w 1141"/>
                <a:gd name="T45" fmla="*/ 960 h 1143"/>
                <a:gd name="T46" fmla="*/ 841 w 1141"/>
                <a:gd name="T47" fmla="*/ 908 h 1143"/>
                <a:gd name="T48" fmla="*/ 909 w 1141"/>
                <a:gd name="T49" fmla="*/ 837 h 1143"/>
                <a:gd name="T50" fmla="*/ 960 w 1141"/>
                <a:gd name="T51" fmla="*/ 756 h 1143"/>
                <a:gd name="T52" fmla="*/ 990 w 1141"/>
                <a:gd name="T53" fmla="*/ 665 h 1143"/>
                <a:gd name="T54" fmla="*/ 1001 w 1141"/>
                <a:gd name="T55" fmla="*/ 569 h 1143"/>
                <a:gd name="T56" fmla="*/ 1011 w 1141"/>
                <a:gd name="T57" fmla="*/ 533 h 1143"/>
                <a:gd name="T58" fmla="*/ 1035 w 1141"/>
                <a:gd name="T59" fmla="*/ 507 h 1143"/>
                <a:gd name="T60" fmla="*/ 1071 w 1141"/>
                <a:gd name="T61" fmla="*/ 498 h 1143"/>
                <a:gd name="T62" fmla="*/ 1090 w 1141"/>
                <a:gd name="T63" fmla="*/ 500 h 1143"/>
                <a:gd name="T64" fmla="*/ 1120 w 1141"/>
                <a:gd name="T65" fmla="*/ 518 h 1143"/>
                <a:gd name="T66" fmla="*/ 1139 w 1141"/>
                <a:gd name="T67" fmla="*/ 549 h 1143"/>
                <a:gd name="T68" fmla="*/ 1139 w 1141"/>
                <a:gd name="T69" fmla="*/ 624 h 1143"/>
                <a:gd name="T70" fmla="*/ 1118 w 1141"/>
                <a:gd name="T71" fmla="*/ 734 h 1143"/>
                <a:gd name="T72" fmla="*/ 1076 w 1141"/>
                <a:gd name="T73" fmla="*/ 837 h 1143"/>
                <a:gd name="T74" fmla="*/ 1015 w 1141"/>
                <a:gd name="T75" fmla="*/ 930 h 1143"/>
                <a:gd name="T76" fmla="*/ 936 w 1141"/>
                <a:gd name="T77" fmla="*/ 1011 h 1143"/>
                <a:gd name="T78" fmla="*/ 843 w 1141"/>
                <a:gd name="T79" fmla="*/ 1074 h 1143"/>
                <a:gd name="T80" fmla="*/ 741 w 1141"/>
                <a:gd name="T81" fmla="*/ 1117 h 1143"/>
                <a:gd name="T82" fmla="*/ 631 w 1141"/>
                <a:gd name="T83" fmla="*/ 1139 h 1143"/>
                <a:gd name="T84" fmla="*/ 571 w 1141"/>
                <a:gd name="T85" fmla="*/ 1143 h 1143"/>
                <a:gd name="T86" fmla="*/ 448 w 1141"/>
                <a:gd name="T87" fmla="*/ 1130 h 1143"/>
                <a:gd name="T88" fmla="*/ 337 w 1141"/>
                <a:gd name="T89" fmla="*/ 1093 h 1143"/>
                <a:gd name="T90" fmla="*/ 235 w 1141"/>
                <a:gd name="T91" fmla="*/ 1034 h 1143"/>
                <a:gd name="T92" fmla="*/ 149 w 1141"/>
                <a:gd name="T93" fmla="*/ 956 h 1143"/>
                <a:gd name="T94" fmla="*/ 79 w 1141"/>
                <a:gd name="T95" fmla="*/ 863 h 1143"/>
                <a:gd name="T96" fmla="*/ 30 w 1141"/>
                <a:gd name="T97" fmla="*/ 755 h 1143"/>
                <a:gd name="T98" fmla="*/ 3 w 1141"/>
                <a:gd name="T99" fmla="*/ 637 h 1143"/>
                <a:gd name="T100" fmla="*/ 2 w 1141"/>
                <a:gd name="T101" fmla="*/ 517 h 1143"/>
                <a:gd name="T102" fmla="*/ 25 w 1141"/>
                <a:gd name="T103" fmla="*/ 406 h 1143"/>
                <a:gd name="T104" fmla="*/ 67 w 1141"/>
                <a:gd name="T105" fmla="*/ 302 h 1143"/>
                <a:gd name="T106" fmla="*/ 128 w 1141"/>
                <a:gd name="T107" fmla="*/ 212 h 1143"/>
                <a:gd name="T108" fmla="*/ 205 w 1141"/>
                <a:gd name="T109" fmla="*/ 133 h 1143"/>
                <a:gd name="T110" fmla="*/ 296 w 1141"/>
                <a:gd name="T111" fmla="*/ 71 h 1143"/>
                <a:gd name="T112" fmla="*/ 397 w 1141"/>
                <a:gd name="T113" fmla="*/ 27 h 1143"/>
                <a:gd name="T114" fmla="*/ 509 w 1141"/>
                <a:gd name="T115" fmla="*/ 3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41" h="1143">
                  <a:moveTo>
                    <a:pt x="567" y="0"/>
                  </a:moveTo>
                  <a:lnTo>
                    <a:pt x="568" y="0"/>
                  </a:lnTo>
                  <a:lnTo>
                    <a:pt x="586" y="2"/>
                  </a:lnTo>
                  <a:lnTo>
                    <a:pt x="602" y="10"/>
                  </a:lnTo>
                  <a:lnTo>
                    <a:pt x="617" y="20"/>
                  </a:lnTo>
                  <a:lnTo>
                    <a:pt x="628" y="34"/>
                  </a:lnTo>
                  <a:lnTo>
                    <a:pt x="635" y="51"/>
                  </a:lnTo>
                  <a:lnTo>
                    <a:pt x="637" y="70"/>
                  </a:lnTo>
                  <a:lnTo>
                    <a:pt x="635" y="88"/>
                  </a:lnTo>
                  <a:lnTo>
                    <a:pt x="629" y="105"/>
                  </a:lnTo>
                  <a:lnTo>
                    <a:pt x="618" y="120"/>
                  </a:lnTo>
                  <a:lnTo>
                    <a:pt x="603" y="131"/>
                  </a:lnTo>
                  <a:lnTo>
                    <a:pt x="587" y="138"/>
                  </a:lnTo>
                  <a:lnTo>
                    <a:pt x="569" y="141"/>
                  </a:lnTo>
                  <a:lnTo>
                    <a:pt x="518" y="144"/>
                  </a:lnTo>
                  <a:lnTo>
                    <a:pt x="470" y="152"/>
                  </a:lnTo>
                  <a:lnTo>
                    <a:pt x="423" y="167"/>
                  </a:lnTo>
                  <a:lnTo>
                    <a:pt x="380" y="186"/>
                  </a:lnTo>
                  <a:lnTo>
                    <a:pt x="338" y="209"/>
                  </a:lnTo>
                  <a:lnTo>
                    <a:pt x="300" y="238"/>
                  </a:lnTo>
                  <a:lnTo>
                    <a:pt x="265" y="270"/>
                  </a:lnTo>
                  <a:lnTo>
                    <a:pt x="233" y="305"/>
                  </a:lnTo>
                  <a:lnTo>
                    <a:pt x="207" y="344"/>
                  </a:lnTo>
                  <a:lnTo>
                    <a:pt x="184" y="385"/>
                  </a:lnTo>
                  <a:lnTo>
                    <a:pt x="165" y="429"/>
                  </a:lnTo>
                  <a:lnTo>
                    <a:pt x="152" y="476"/>
                  </a:lnTo>
                  <a:lnTo>
                    <a:pt x="144" y="524"/>
                  </a:lnTo>
                  <a:lnTo>
                    <a:pt x="141" y="575"/>
                  </a:lnTo>
                  <a:lnTo>
                    <a:pt x="145" y="629"/>
                  </a:lnTo>
                  <a:lnTo>
                    <a:pt x="154" y="681"/>
                  </a:lnTo>
                  <a:lnTo>
                    <a:pt x="171" y="729"/>
                  </a:lnTo>
                  <a:lnTo>
                    <a:pt x="192" y="776"/>
                  </a:lnTo>
                  <a:lnTo>
                    <a:pt x="220" y="819"/>
                  </a:lnTo>
                  <a:lnTo>
                    <a:pt x="250" y="859"/>
                  </a:lnTo>
                  <a:lnTo>
                    <a:pt x="286" y="895"/>
                  </a:lnTo>
                  <a:lnTo>
                    <a:pt x="326" y="926"/>
                  </a:lnTo>
                  <a:lnTo>
                    <a:pt x="369" y="952"/>
                  </a:lnTo>
                  <a:lnTo>
                    <a:pt x="417" y="975"/>
                  </a:lnTo>
                  <a:lnTo>
                    <a:pt x="465" y="990"/>
                  </a:lnTo>
                  <a:lnTo>
                    <a:pt x="517" y="1000"/>
                  </a:lnTo>
                  <a:lnTo>
                    <a:pt x="571" y="1003"/>
                  </a:lnTo>
                  <a:lnTo>
                    <a:pt x="574" y="1003"/>
                  </a:lnTo>
                  <a:lnTo>
                    <a:pt x="622" y="1000"/>
                  </a:lnTo>
                  <a:lnTo>
                    <a:pt x="670" y="992"/>
                  </a:lnTo>
                  <a:lnTo>
                    <a:pt x="716" y="978"/>
                  </a:lnTo>
                  <a:lnTo>
                    <a:pt x="760" y="960"/>
                  </a:lnTo>
                  <a:lnTo>
                    <a:pt x="802" y="936"/>
                  </a:lnTo>
                  <a:lnTo>
                    <a:pt x="841" y="908"/>
                  </a:lnTo>
                  <a:lnTo>
                    <a:pt x="877" y="874"/>
                  </a:lnTo>
                  <a:lnTo>
                    <a:pt x="909" y="837"/>
                  </a:lnTo>
                  <a:lnTo>
                    <a:pt x="937" y="798"/>
                  </a:lnTo>
                  <a:lnTo>
                    <a:pt x="960" y="756"/>
                  </a:lnTo>
                  <a:lnTo>
                    <a:pt x="978" y="711"/>
                  </a:lnTo>
                  <a:lnTo>
                    <a:pt x="990" y="665"/>
                  </a:lnTo>
                  <a:lnTo>
                    <a:pt x="999" y="617"/>
                  </a:lnTo>
                  <a:lnTo>
                    <a:pt x="1001" y="569"/>
                  </a:lnTo>
                  <a:lnTo>
                    <a:pt x="1003" y="550"/>
                  </a:lnTo>
                  <a:lnTo>
                    <a:pt x="1011" y="533"/>
                  </a:lnTo>
                  <a:lnTo>
                    <a:pt x="1021" y="518"/>
                  </a:lnTo>
                  <a:lnTo>
                    <a:pt x="1035" y="507"/>
                  </a:lnTo>
                  <a:lnTo>
                    <a:pt x="1052" y="500"/>
                  </a:lnTo>
                  <a:lnTo>
                    <a:pt x="1071" y="498"/>
                  </a:lnTo>
                  <a:lnTo>
                    <a:pt x="1071" y="498"/>
                  </a:lnTo>
                  <a:lnTo>
                    <a:pt x="1090" y="500"/>
                  </a:lnTo>
                  <a:lnTo>
                    <a:pt x="1106" y="507"/>
                  </a:lnTo>
                  <a:lnTo>
                    <a:pt x="1120" y="518"/>
                  </a:lnTo>
                  <a:lnTo>
                    <a:pt x="1132" y="532"/>
                  </a:lnTo>
                  <a:lnTo>
                    <a:pt x="1139" y="549"/>
                  </a:lnTo>
                  <a:lnTo>
                    <a:pt x="1141" y="567"/>
                  </a:lnTo>
                  <a:lnTo>
                    <a:pt x="1139" y="624"/>
                  </a:lnTo>
                  <a:lnTo>
                    <a:pt x="1131" y="680"/>
                  </a:lnTo>
                  <a:lnTo>
                    <a:pt x="1118" y="734"/>
                  </a:lnTo>
                  <a:lnTo>
                    <a:pt x="1099" y="786"/>
                  </a:lnTo>
                  <a:lnTo>
                    <a:pt x="1076" y="837"/>
                  </a:lnTo>
                  <a:lnTo>
                    <a:pt x="1047" y="885"/>
                  </a:lnTo>
                  <a:lnTo>
                    <a:pt x="1015" y="930"/>
                  </a:lnTo>
                  <a:lnTo>
                    <a:pt x="977" y="972"/>
                  </a:lnTo>
                  <a:lnTo>
                    <a:pt x="936" y="1011"/>
                  </a:lnTo>
                  <a:lnTo>
                    <a:pt x="890" y="1044"/>
                  </a:lnTo>
                  <a:lnTo>
                    <a:pt x="843" y="1074"/>
                  </a:lnTo>
                  <a:lnTo>
                    <a:pt x="792" y="1098"/>
                  </a:lnTo>
                  <a:lnTo>
                    <a:pt x="741" y="1117"/>
                  </a:lnTo>
                  <a:lnTo>
                    <a:pt x="687" y="1131"/>
                  </a:lnTo>
                  <a:lnTo>
                    <a:pt x="631" y="1139"/>
                  </a:lnTo>
                  <a:lnTo>
                    <a:pt x="575" y="1143"/>
                  </a:lnTo>
                  <a:lnTo>
                    <a:pt x="571" y="1143"/>
                  </a:lnTo>
                  <a:lnTo>
                    <a:pt x="509" y="1139"/>
                  </a:lnTo>
                  <a:lnTo>
                    <a:pt x="448" y="1130"/>
                  </a:lnTo>
                  <a:lnTo>
                    <a:pt x="392" y="1114"/>
                  </a:lnTo>
                  <a:lnTo>
                    <a:pt x="337" y="1093"/>
                  </a:lnTo>
                  <a:lnTo>
                    <a:pt x="284" y="1065"/>
                  </a:lnTo>
                  <a:lnTo>
                    <a:pt x="235" y="1034"/>
                  </a:lnTo>
                  <a:lnTo>
                    <a:pt x="190" y="997"/>
                  </a:lnTo>
                  <a:lnTo>
                    <a:pt x="149" y="956"/>
                  </a:lnTo>
                  <a:lnTo>
                    <a:pt x="112" y="911"/>
                  </a:lnTo>
                  <a:lnTo>
                    <a:pt x="79" y="863"/>
                  </a:lnTo>
                  <a:lnTo>
                    <a:pt x="52" y="810"/>
                  </a:lnTo>
                  <a:lnTo>
                    <a:pt x="30" y="755"/>
                  </a:lnTo>
                  <a:lnTo>
                    <a:pt x="14" y="698"/>
                  </a:lnTo>
                  <a:lnTo>
                    <a:pt x="3" y="637"/>
                  </a:lnTo>
                  <a:lnTo>
                    <a:pt x="0" y="575"/>
                  </a:lnTo>
                  <a:lnTo>
                    <a:pt x="2" y="517"/>
                  </a:lnTo>
                  <a:lnTo>
                    <a:pt x="11" y="461"/>
                  </a:lnTo>
                  <a:lnTo>
                    <a:pt x="25" y="406"/>
                  </a:lnTo>
                  <a:lnTo>
                    <a:pt x="44" y="353"/>
                  </a:lnTo>
                  <a:lnTo>
                    <a:pt x="67" y="302"/>
                  </a:lnTo>
                  <a:lnTo>
                    <a:pt x="95" y="256"/>
                  </a:lnTo>
                  <a:lnTo>
                    <a:pt x="128" y="212"/>
                  </a:lnTo>
                  <a:lnTo>
                    <a:pt x="165" y="170"/>
                  </a:lnTo>
                  <a:lnTo>
                    <a:pt x="205" y="133"/>
                  </a:lnTo>
                  <a:lnTo>
                    <a:pt x="248" y="100"/>
                  </a:lnTo>
                  <a:lnTo>
                    <a:pt x="296" y="71"/>
                  </a:lnTo>
                  <a:lnTo>
                    <a:pt x="345" y="47"/>
                  </a:lnTo>
                  <a:lnTo>
                    <a:pt x="397" y="27"/>
                  </a:lnTo>
                  <a:lnTo>
                    <a:pt x="452" y="12"/>
                  </a:lnTo>
                  <a:lnTo>
                    <a:pt x="509" y="3"/>
                  </a:lnTo>
                  <a:lnTo>
                    <a:pt x="5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Freeform 252">
              <a:extLst>
                <a:ext uri="{FF2B5EF4-FFF2-40B4-BE49-F238E27FC236}">
                  <a16:creationId xmlns:a16="http://schemas.microsoft.com/office/drawing/2014/main" id="{57FA1E40-A108-3F1D-359F-E4D2CFA526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6963" y="3463925"/>
              <a:ext cx="325438" cy="327025"/>
            </a:xfrm>
            <a:custGeom>
              <a:avLst/>
              <a:gdLst>
                <a:gd name="T0" fmla="*/ 946 w 2054"/>
                <a:gd name="T1" fmla="*/ 277 h 2059"/>
                <a:gd name="T2" fmla="*/ 785 w 2054"/>
                <a:gd name="T3" fmla="*/ 375 h 2059"/>
                <a:gd name="T4" fmla="*/ 568 w 2054"/>
                <a:gd name="T5" fmla="*/ 453 h 2059"/>
                <a:gd name="T6" fmla="*/ 451 w 2054"/>
                <a:gd name="T7" fmla="*/ 350 h 2059"/>
                <a:gd name="T8" fmla="*/ 349 w 2054"/>
                <a:gd name="T9" fmla="*/ 461 h 2059"/>
                <a:gd name="T10" fmla="*/ 449 w 2054"/>
                <a:gd name="T11" fmla="*/ 642 h 2059"/>
                <a:gd name="T12" fmla="*/ 327 w 2054"/>
                <a:gd name="T13" fmla="*/ 926 h 2059"/>
                <a:gd name="T14" fmla="*/ 142 w 2054"/>
                <a:gd name="T15" fmla="*/ 952 h 2059"/>
                <a:gd name="T16" fmla="*/ 147 w 2054"/>
                <a:gd name="T17" fmla="*/ 1108 h 2059"/>
                <a:gd name="T18" fmla="*/ 345 w 2054"/>
                <a:gd name="T19" fmla="*/ 1165 h 2059"/>
                <a:gd name="T20" fmla="*/ 460 w 2054"/>
                <a:gd name="T21" fmla="*/ 1451 h 2059"/>
                <a:gd name="T22" fmla="*/ 347 w 2054"/>
                <a:gd name="T23" fmla="*/ 1600 h 2059"/>
                <a:gd name="T24" fmla="*/ 455 w 2054"/>
                <a:gd name="T25" fmla="*/ 1708 h 2059"/>
                <a:gd name="T26" fmla="*/ 604 w 2054"/>
                <a:gd name="T27" fmla="*/ 1595 h 2059"/>
                <a:gd name="T28" fmla="*/ 889 w 2054"/>
                <a:gd name="T29" fmla="*/ 1711 h 2059"/>
                <a:gd name="T30" fmla="*/ 947 w 2054"/>
                <a:gd name="T31" fmla="*/ 1909 h 2059"/>
                <a:gd name="T32" fmla="*/ 1101 w 2054"/>
                <a:gd name="T33" fmla="*/ 1914 h 2059"/>
                <a:gd name="T34" fmla="*/ 1129 w 2054"/>
                <a:gd name="T35" fmla="*/ 1728 h 2059"/>
                <a:gd name="T36" fmla="*/ 1411 w 2054"/>
                <a:gd name="T37" fmla="*/ 1607 h 2059"/>
                <a:gd name="T38" fmla="*/ 1592 w 2054"/>
                <a:gd name="T39" fmla="*/ 1708 h 2059"/>
                <a:gd name="T40" fmla="*/ 1702 w 2054"/>
                <a:gd name="T41" fmla="*/ 1607 h 2059"/>
                <a:gd name="T42" fmla="*/ 1594 w 2054"/>
                <a:gd name="T43" fmla="*/ 1471 h 2059"/>
                <a:gd name="T44" fmla="*/ 1694 w 2054"/>
                <a:gd name="T45" fmla="*/ 1220 h 2059"/>
                <a:gd name="T46" fmla="*/ 1902 w 2054"/>
                <a:gd name="T47" fmla="*/ 1110 h 2059"/>
                <a:gd name="T48" fmla="*/ 1912 w 2054"/>
                <a:gd name="T49" fmla="*/ 958 h 2059"/>
                <a:gd name="T50" fmla="*/ 1739 w 2054"/>
                <a:gd name="T51" fmla="*/ 939 h 2059"/>
                <a:gd name="T52" fmla="*/ 1633 w 2054"/>
                <a:gd name="T53" fmla="*/ 689 h 2059"/>
                <a:gd name="T54" fmla="*/ 1700 w 2054"/>
                <a:gd name="T55" fmla="*/ 465 h 2059"/>
                <a:gd name="T56" fmla="*/ 1601 w 2054"/>
                <a:gd name="T57" fmla="*/ 351 h 2059"/>
                <a:gd name="T58" fmla="*/ 1485 w 2054"/>
                <a:gd name="T59" fmla="*/ 454 h 2059"/>
                <a:gd name="T60" fmla="*/ 1267 w 2054"/>
                <a:gd name="T61" fmla="*/ 376 h 2059"/>
                <a:gd name="T62" fmla="*/ 1106 w 2054"/>
                <a:gd name="T63" fmla="*/ 278 h 2059"/>
                <a:gd name="T64" fmla="*/ 958 w 2054"/>
                <a:gd name="T65" fmla="*/ 141 h 2059"/>
                <a:gd name="T66" fmla="*/ 1220 w 2054"/>
                <a:gd name="T67" fmla="*/ 68 h 2059"/>
                <a:gd name="T68" fmla="*/ 1394 w 2054"/>
                <a:gd name="T69" fmla="*/ 278 h 2059"/>
                <a:gd name="T70" fmla="*/ 1597 w 2054"/>
                <a:gd name="T71" fmla="*/ 209 h 2059"/>
                <a:gd name="T72" fmla="*/ 1831 w 2054"/>
                <a:gd name="T73" fmla="*/ 394 h 2059"/>
                <a:gd name="T74" fmla="*/ 1800 w 2054"/>
                <a:gd name="T75" fmla="*/ 565 h 2059"/>
                <a:gd name="T76" fmla="*/ 1932 w 2054"/>
                <a:gd name="T77" fmla="*/ 812 h 2059"/>
                <a:gd name="T78" fmla="*/ 2054 w 2054"/>
                <a:gd name="T79" fmla="*/ 961 h 2059"/>
                <a:gd name="T80" fmla="*/ 1961 w 2054"/>
                <a:gd name="T81" fmla="*/ 1238 h 2059"/>
                <a:gd name="T82" fmla="*/ 1751 w 2054"/>
                <a:gd name="T83" fmla="*/ 1445 h 2059"/>
                <a:gd name="T84" fmla="*/ 1839 w 2054"/>
                <a:gd name="T85" fmla="*/ 1640 h 2059"/>
                <a:gd name="T86" fmla="*/ 1644 w 2054"/>
                <a:gd name="T87" fmla="*/ 1842 h 2059"/>
                <a:gd name="T88" fmla="*/ 1441 w 2054"/>
                <a:gd name="T89" fmla="*/ 1756 h 2059"/>
                <a:gd name="T90" fmla="*/ 1235 w 2054"/>
                <a:gd name="T91" fmla="*/ 1966 h 2059"/>
                <a:gd name="T92" fmla="*/ 958 w 2054"/>
                <a:gd name="T93" fmla="*/ 2059 h 2059"/>
                <a:gd name="T94" fmla="*/ 810 w 2054"/>
                <a:gd name="T95" fmla="*/ 1937 h 2059"/>
                <a:gd name="T96" fmla="*/ 563 w 2054"/>
                <a:gd name="T97" fmla="*/ 1805 h 2059"/>
                <a:gd name="T98" fmla="*/ 398 w 2054"/>
                <a:gd name="T99" fmla="*/ 1838 h 2059"/>
                <a:gd name="T100" fmla="*/ 210 w 2054"/>
                <a:gd name="T101" fmla="*/ 1626 h 2059"/>
                <a:gd name="T102" fmla="*/ 278 w 2054"/>
                <a:gd name="T103" fmla="*/ 1398 h 2059"/>
                <a:gd name="T104" fmla="*/ 67 w 2054"/>
                <a:gd name="T105" fmla="*/ 1224 h 2059"/>
                <a:gd name="T106" fmla="*/ 2 w 2054"/>
                <a:gd name="T107" fmla="*/ 930 h 2059"/>
                <a:gd name="T108" fmla="*/ 151 w 2054"/>
                <a:gd name="T109" fmla="*/ 809 h 2059"/>
                <a:gd name="T110" fmla="*/ 237 w 2054"/>
                <a:gd name="T111" fmla="*/ 547 h 2059"/>
                <a:gd name="T112" fmla="*/ 233 w 2054"/>
                <a:gd name="T113" fmla="*/ 373 h 2059"/>
                <a:gd name="T114" fmla="*/ 456 w 2054"/>
                <a:gd name="T115" fmla="*/ 209 h 2059"/>
                <a:gd name="T116" fmla="*/ 707 w 2054"/>
                <a:gd name="T117" fmla="*/ 257 h 2059"/>
                <a:gd name="T118" fmla="*/ 851 w 2054"/>
                <a:gd name="T119" fmla="*/ 45 h 2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54" h="2059">
                  <a:moveTo>
                    <a:pt x="958" y="141"/>
                  </a:moveTo>
                  <a:lnTo>
                    <a:pt x="954" y="142"/>
                  </a:lnTo>
                  <a:lnTo>
                    <a:pt x="951" y="143"/>
                  </a:lnTo>
                  <a:lnTo>
                    <a:pt x="948" y="146"/>
                  </a:lnTo>
                  <a:lnTo>
                    <a:pt x="947" y="149"/>
                  </a:lnTo>
                  <a:lnTo>
                    <a:pt x="946" y="152"/>
                  </a:lnTo>
                  <a:lnTo>
                    <a:pt x="946" y="277"/>
                  </a:lnTo>
                  <a:lnTo>
                    <a:pt x="943" y="296"/>
                  </a:lnTo>
                  <a:lnTo>
                    <a:pt x="936" y="313"/>
                  </a:lnTo>
                  <a:lnTo>
                    <a:pt x="924" y="328"/>
                  </a:lnTo>
                  <a:lnTo>
                    <a:pt x="908" y="339"/>
                  </a:lnTo>
                  <a:lnTo>
                    <a:pt x="889" y="346"/>
                  </a:lnTo>
                  <a:lnTo>
                    <a:pt x="837" y="358"/>
                  </a:lnTo>
                  <a:lnTo>
                    <a:pt x="785" y="375"/>
                  </a:lnTo>
                  <a:lnTo>
                    <a:pt x="735" y="395"/>
                  </a:lnTo>
                  <a:lnTo>
                    <a:pt x="687" y="421"/>
                  </a:lnTo>
                  <a:lnTo>
                    <a:pt x="640" y="449"/>
                  </a:lnTo>
                  <a:lnTo>
                    <a:pt x="623" y="458"/>
                  </a:lnTo>
                  <a:lnTo>
                    <a:pt x="604" y="461"/>
                  </a:lnTo>
                  <a:lnTo>
                    <a:pt x="585" y="459"/>
                  </a:lnTo>
                  <a:lnTo>
                    <a:pt x="568" y="453"/>
                  </a:lnTo>
                  <a:lnTo>
                    <a:pt x="552" y="441"/>
                  </a:lnTo>
                  <a:lnTo>
                    <a:pt x="463" y="352"/>
                  </a:lnTo>
                  <a:lnTo>
                    <a:pt x="460" y="350"/>
                  </a:lnTo>
                  <a:lnTo>
                    <a:pt x="458" y="349"/>
                  </a:lnTo>
                  <a:lnTo>
                    <a:pt x="455" y="348"/>
                  </a:lnTo>
                  <a:lnTo>
                    <a:pt x="453" y="349"/>
                  </a:lnTo>
                  <a:lnTo>
                    <a:pt x="451" y="350"/>
                  </a:lnTo>
                  <a:lnTo>
                    <a:pt x="447" y="352"/>
                  </a:lnTo>
                  <a:lnTo>
                    <a:pt x="352" y="448"/>
                  </a:lnTo>
                  <a:lnTo>
                    <a:pt x="349" y="451"/>
                  </a:lnTo>
                  <a:lnTo>
                    <a:pt x="348" y="454"/>
                  </a:lnTo>
                  <a:lnTo>
                    <a:pt x="347" y="457"/>
                  </a:lnTo>
                  <a:lnTo>
                    <a:pt x="348" y="459"/>
                  </a:lnTo>
                  <a:lnTo>
                    <a:pt x="349" y="461"/>
                  </a:lnTo>
                  <a:lnTo>
                    <a:pt x="352" y="464"/>
                  </a:lnTo>
                  <a:lnTo>
                    <a:pt x="440" y="553"/>
                  </a:lnTo>
                  <a:lnTo>
                    <a:pt x="452" y="569"/>
                  </a:lnTo>
                  <a:lnTo>
                    <a:pt x="458" y="587"/>
                  </a:lnTo>
                  <a:lnTo>
                    <a:pt x="460" y="605"/>
                  </a:lnTo>
                  <a:lnTo>
                    <a:pt x="457" y="624"/>
                  </a:lnTo>
                  <a:lnTo>
                    <a:pt x="449" y="642"/>
                  </a:lnTo>
                  <a:lnTo>
                    <a:pt x="420" y="688"/>
                  </a:lnTo>
                  <a:lnTo>
                    <a:pt x="395" y="737"/>
                  </a:lnTo>
                  <a:lnTo>
                    <a:pt x="375" y="786"/>
                  </a:lnTo>
                  <a:lnTo>
                    <a:pt x="358" y="838"/>
                  </a:lnTo>
                  <a:lnTo>
                    <a:pt x="345" y="891"/>
                  </a:lnTo>
                  <a:lnTo>
                    <a:pt x="339" y="910"/>
                  </a:lnTo>
                  <a:lnTo>
                    <a:pt x="327" y="926"/>
                  </a:lnTo>
                  <a:lnTo>
                    <a:pt x="313" y="938"/>
                  </a:lnTo>
                  <a:lnTo>
                    <a:pt x="296" y="946"/>
                  </a:lnTo>
                  <a:lnTo>
                    <a:pt x="277" y="948"/>
                  </a:lnTo>
                  <a:lnTo>
                    <a:pt x="151" y="948"/>
                  </a:lnTo>
                  <a:lnTo>
                    <a:pt x="147" y="949"/>
                  </a:lnTo>
                  <a:lnTo>
                    <a:pt x="144" y="950"/>
                  </a:lnTo>
                  <a:lnTo>
                    <a:pt x="142" y="952"/>
                  </a:lnTo>
                  <a:lnTo>
                    <a:pt x="140" y="956"/>
                  </a:lnTo>
                  <a:lnTo>
                    <a:pt x="140" y="960"/>
                  </a:lnTo>
                  <a:lnTo>
                    <a:pt x="140" y="1096"/>
                  </a:lnTo>
                  <a:lnTo>
                    <a:pt x="140" y="1100"/>
                  </a:lnTo>
                  <a:lnTo>
                    <a:pt x="142" y="1104"/>
                  </a:lnTo>
                  <a:lnTo>
                    <a:pt x="144" y="1106"/>
                  </a:lnTo>
                  <a:lnTo>
                    <a:pt x="147" y="1108"/>
                  </a:lnTo>
                  <a:lnTo>
                    <a:pt x="151" y="1108"/>
                  </a:lnTo>
                  <a:lnTo>
                    <a:pt x="277" y="1108"/>
                  </a:lnTo>
                  <a:lnTo>
                    <a:pt x="296" y="1111"/>
                  </a:lnTo>
                  <a:lnTo>
                    <a:pt x="313" y="1118"/>
                  </a:lnTo>
                  <a:lnTo>
                    <a:pt x="327" y="1131"/>
                  </a:lnTo>
                  <a:lnTo>
                    <a:pt x="339" y="1147"/>
                  </a:lnTo>
                  <a:lnTo>
                    <a:pt x="345" y="1165"/>
                  </a:lnTo>
                  <a:lnTo>
                    <a:pt x="358" y="1218"/>
                  </a:lnTo>
                  <a:lnTo>
                    <a:pt x="375" y="1269"/>
                  </a:lnTo>
                  <a:lnTo>
                    <a:pt x="395" y="1320"/>
                  </a:lnTo>
                  <a:lnTo>
                    <a:pt x="420" y="1368"/>
                  </a:lnTo>
                  <a:lnTo>
                    <a:pt x="449" y="1414"/>
                  </a:lnTo>
                  <a:lnTo>
                    <a:pt x="457" y="1432"/>
                  </a:lnTo>
                  <a:lnTo>
                    <a:pt x="460" y="1451"/>
                  </a:lnTo>
                  <a:lnTo>
                    <a:pt x="458" y="1470"/>
                  </a:lnTo>
                  <a:lnTo>
                    <a:pt x="452" y="1488"/>
                  </a:lnTo>
                  <a:lnTo>
                    <a:pt x="440" y="1503"/>
                  </a:lnTo>
                  <a:lnTo>
                    <a:pt x="352" y="1592"/>
                  </a:lnTo>
                  <a:lnTo>
                    <a:pt x="349" y="1595"/>
                  </a:lnTo>
                  <a:lnTo>
                    <a:pt x="348" y="1598"/>
                  </a:lnTo>
                  <a:lnTo>
                    <a:pt x="347" y="1600"/>
                  </a:lnTo>
                  <a:lnTo>
                    <a:pt x="348" y="1602"/>
                  </a:lnTo>
                  <a:lnTo>
                    <a:pt x="349" y="1604"/>
                  </a:lnTo>
                  <a:lnTo>
                    <a:pt x="352" y="1608"/>
                  </a:lnTo>
                  <a:lnTo>
                    <a:pt x="447" y="1705"/>
                  </a:lnTo>
                  <a:lnTo>
                    <a:pt x="451" y="1707"/>
                  </a:lnTo>
                  <a:lnTo>
                    <a:pt x="453" y="1708"/>
                  </a:lnTo>
                  <a:lnTo>
                    <a:pt x="455" y="1708"/>
                  </a:lnTo>
                  <a:lnTo>
                    <a:pt x="458" y="1708"/>
                  </a:lnTo>
                  <a:lnTo>
                    <a:pt x="460" y="1707"/>
                  </a:lnTo>
                  <a:lnTo>
                    <a:pt x="463" y="1705"/>
                  </a:lnTo>
                  <a:lnTo>
                    <a:pt x="552" y="1616"/>
                  </a:lnTo>
                  <a:lnTo>
                    <a:pt x="568" y="1604"/>
                  </a:lnTo>
                  <a:lnTo>
                    <a:pt x="585" y="1597"/>
                  </a:lnTo>
                  <a:lnTo>
                    <a:pt x="604" y="1595"/>
                  </a:lnTo>
                  <a:lnTo>
                    <a:pt x="623" y="1598"/>
                  </a:lnTo>
                  <a:lnTo>
                    <a:pt x="640" y="1607"/>
                  </a:lnTo>
                  <a:lnTo>
                    <a:pt x="687" y="1636"/>
                  </a:lnTo>
                  <a:lnTo>
                    <a:pt x="735" y="1660"/>
                  </a:lnTo>
                  <a:lnTo>
                    <a:pt x="785" y="1682"/>
                  </a:lnTo>
                  <a:lnTo>
                    <a:pt x="837" y="1699"/>
                  </a:lnTo>
                  <a:lnTo>
                    <a:pt x="889" y="1711"/>
                  </a:lnTo>
                  <a:lnTo>
                    <a:pt x="908" y="1718"/>
                  </a:lnTo>
                  <a:lnTo>
                    <a:pt x="924" y="1728"/>
                  </a:lnTo>
                  <a:lnTo>
                    <a:pt x="936" y="1743"/>
                  </a:lnTo>
                  <a:lnTo>
                    <a:pt x="943" y="1760"/>
                  </a:lnTo>
                  <a:lnTo>
                    <a:pt x="946" y="1780"/>
                  </a:lnTo>
                  <a:lnTo>
                    <a:pt x="946" y="1906"/>
                  </a:lnTo>
                  <a:lnTo>
                    <a:pt x="947" y="1909"/>
                  </a:lnTo>
                  <a:lnTo>
                    <a:pt x="948" y="1912"/>
                  </a:lnTo>
                  <a:lnTo>
                    <a:pt x="951" y="1914"/>
                  </a:lnTo>
                  <a:lnTo>
                    <a:pt x="954" y="1916"/>
                  </a:lnTo>
                  <a:lnTo>
                    <a:pt x="958" y="1916"/>
                  </a:lnTo>
                  <a:lnTo>
                    <a:pt x="1094" y="1916"/>
                  </a:lnTo>
                  <a:lnTo>
                    <a:pt x="1098" y="1916"/>
                  </a:lnTo>
                  <a:lnTo>
                    <a:pt x="1101" y="1914"/>
                  </a:lnTo>
                  <a:lnTo>
                    <a:pt x="1103" y="1912"/>
                  </a:lnTo>
                  <a:lnTo>
                    <a:pt x="1106" y="1909"/>
                  </a:lnTo>
                  <a:lnTo>
                    <a:pt x="1106" y="1906"/>
                  </a:lnTo>
                  <a:lnTo>
                    <a:pt x="1106" y="1780"/>
                  </a:lnTo>
                  <a:lnTo>
                    <a:pt x="1109" y="1760"/>
                  </a:lnTo>
                  <a:lnTo>
                    <a:pt x="1116" y="1743"/>
                  </a:lnTo>
                  <a:lnTo>
                    <a:pt x="1129" y="1728"/>
                  </a:lnTo>
                  <a:lnTo>
                    <a:pt x="1143" y="1718"/>
                  </a:lnTo>
                  <a:lnTo>
                    <a:pt x="1162" y="1711"/>
                  </a:lnTo>
                  <a:lnTo>
                    <a:pt x="1215" y="1699"/>
                  </a:lnTo>
                  <a:lnTo>
                    <a:pt x="1267" y="1682"/>
                  </a:lnTo>
                  <a:lnTo>
                    <a:pt x="1316" y="1660"/>
                  </a:lnTo>
                  <a:lnTo>
                    <a:pt x="1365" y="1636"/>
                  </a:lnTo>
                  <a:lnTo>
                    <a:pt x="1411" y="1607"/>
                  </a:lnTo>
                  <a:lnTo>
                    <a:pt x="1429" y="1598"/>
                  </a:lnTo>
                  <a:lnTo>
                    <a:pt x="1448" y="1595"/>
                  </a:lnTo>
                  <a:lnTo>
                    <a:pt x="1467" y="1597"/>
                  </a:lnTo>
                  <a:lnTo>
                    <a:pt x="1485" y="1603"/>
                  </a:lnTo>
                  <a:lnTo>
                    <a:pt x="1500" y="1616"/>
                  </a:lnTo>
                  <a:lnTo>
                    <a:pt x="1589" y="1706"/>
                  </a:lnTo>
                  <a:lnTo>
                    <a:pt x="1592" y="1708"/>
                  </a:lnTo>
                  <a:lnTo>
                    <a:pt x="1594" y="1709"/>
                  </a:lnTo>
                  <a:lnTo>
                    <a:pt x="1597" y="1709"/>
                  </a:lnTo>
                  <a:lnTo>
                    <a:pt x="1599" y="1709"/>
                  </a:lnTo>
                  <a:lnTo>
                    <a:pt x="1601" y="1708"/>
                  </a:lnTo>
                  <a:lnTo>
                    <a:pt x="1604" y="1706"/>
                  </a:lnTo>
                  <a:lnTo>
                    <a:pt x="1700" y="1610"/>
                  </a:lnTo>
                  <a:lnTo>
                    <a:pt x="1702" y="1607"/>
                  </a:lnTo>
                  <a:lnTo>
                    <a:pt x="1703" y="1603"/>
                  </a:lnTo>
                  <a:lnTo>
                    <a:pt x="1703" y="1600"/>
                  </a:lnTo>
                  <a:lnTo>
                    <a:pt x="1702" y="1596"/>
                  </a:lnTo>
                  <a:lnTo>
                    <a:pt x="1700" y="1594"/>
                  </a:lnTo>
                  <a:lnTo>
                    <a:pt x="1612" y="1505"/>
                  </a:lnTo>
                  <a:lnTo>
                    <a:pt x="1600" y="1489"/>
                  </a:lnTo>
                  <a:lnTo>
                    <a:pt x="1594" y="1471"/>
                  </a:lnTo>
                  <a:lnTo>
                    <a:pt x="1592" y="1452"/>
                  </a:lnTo>
                  <a:lnTo>
                    <a:pt x="1595" y="1433"/>
                  </a:lnTo>
                  <a:lnTo>
                    <a:pt x="1603" y="1416"/>
                  </a:lnTo>
                  <a:lnTo>
                    <a:pt x="1633" y="1370"/>
                  </a:lnTo>
                  <a:lnTo>
                    <a:pt x="1657" y="1321"/>
                  </a:lnTo>
                  <a:lnTo>
                    <a:pt x="1678" y="1271"/>
                  </a:lnTo>
                  <a:lnTo>
                    <a:pt x="1694" y="1220"/>
                  </a:lnTo>
                  <a:lnTo>
                    <a:pt x="1707" y="1166"/>
                  </a:lnTo>
                  <a:lnTo>
                    <a:pt x="1714" y="1148"/>
                  </a:lnTo>
                  <a:lnTo>
                    <a:pt x="1725" y="1132"/>
                  </a:lnTo>
                  <a:lnTo>
                    <a:pt x="1739" y="1119"/>
                  </a:lnTo>
                  <a:lnTo>
                    <a:pt x="1756" y="1112"/>
                  </a:lnTo>
                  <a:lnTo>
                    <a:pt x="1776" y="1110"/>
                  </a:lnTo>
                  <a:lnTo>
                    <a:pt x="1902" y="1110"/>
                  </a:lnTo>
                  <a:lnTo>
                    <a:pt x="1905" y="1109"/>
                  </a:lnTo>
                  <a:lnTo>
                    <a:pt x="1908" y="1108"/>
                  </a:lnTo>
                  <a:lnTo>
                    <a:pt x="1910" y="1105"/>
                  </a:lnTo>
                  <a:lnTo>
                    <a:pt x="1912" y="1101"/>
                  </a:lnTo>
                  <a:lnTo>
                    <a:pt x="1912" y="1098"/>
                  </a:lnTo>
                  <a:lnTo>
                    <a:pt x="1912" y="961"/>
                  </a:lnTo>
                  <a:lnTo>
                    <a:pt x="1912" y="958"/>
                  </a:lnTo>
                  <a:lnTo>
                    <a:pt x="1910" y="955"/>
                  </a:lnTo>
                  <a:lnTo>
                    <a:pt x="1908" y="951"/>
                  </a:lnTo>
                  <a:lnTo>
                    <a:pt x="1905" y="950"/>
                  </a:lnTo>
                  <a:lnTo>
                    <a:pt x="1902" y="949"/>
                  </a:lnTo>
                  <a:lnTo>
                    <a:pt x="1776" y="949"/>
                  </a:lnTo>
                  <a:lnTo>
                    <a:pt x="1756" y="947"/>
                  </a:lnTo>
                  <a:lnTo>
                    <a:pt x="1739" y="939"/>
                  </a:lnTo>
                  <a:lnTo>
                    <a:pt x="1725" y="927"/>
                  </a:lnTo>
                  <a:lnTo>
                    <a:pt x="1714" y="911"/>
                  </a:lnTo>
                  <a:lnTo>
                    <a:pt x="1707" y="893"/>
                  </a:lnTo>
                  <a:lnTo>
                    <a:pt x="1694" y="839"/>
                  </a:lnTo>
                  <a:lnTo>
                    <a:pt x="1678" y="789"/>
                  </a:lnTo>
                  <a:lnTo>
                    <a:pt x="1657" y="738"/>
                  </a:lnTo>
                  <a:lnTo>
                    <a:pt x="1633" y="689"/>
                  </a:lnTo>
                  <a:lnTo>
                    <a:pt x="1603" y="643"/>
                  </a:lnTo>
                  <a:lnTo>
                    <a:pt x="1595" y="626"/>
                  </a:lnTo>
                  <a:lnTo>
                    <a:pt x="1592" y="607"/>
                  </a:lnTo>
                  <a:lnTo>
                    <a:pt x="1594" y="588"/>
                  </a:lnTo>
                  <a:lnTo>
                    <a:pt x="1600" y="570"/>
                  </a:lnTo>
                  <a:lnTo>
                    <a:pt x="1612" y="554"/>
                  </a:lnTo>
                  <a:lnTo>
                    <a:pt x="1700" y="465"/>
                  </a:lnTo>
                  <a:lnTo>
                    <a:pt x="1702" y="463"/>
                  </a:lnTo>
                  <a:lnTo>
                    <a:pt x="1703" y="460"/>
                  </a:lnTo>
                  <a:lnTo>
                    <a:pt x="1703" y="456"/>
                  </a:lnTo>
                  <a:lnTo>
                    <a:pt x="1702" y="453"/>
                  </a:lnTo>
                  <a:lnTo>
                    <a:pt x="1700" y="450"/>
                  </a:lnTo>
                  <a:lnTo>
                    <a:pt x="1604" y="353"/>
                  </a:lnTo>
                  <a:lnTo>
                    <a:pt x="1601" y="351"/>
                  </a:lnTo>
                  <a:lnTo>
                    <a:pt x="1599" y="350"/>
                  </a:lnTo>
                  <a:lnTo>
                    <a:pt x="1597" y="350"/>
                  </a:lnTo>
                  <a:lnTo>
                    <a:pt x="1594" y="350"/>
                  </a:lnTo>
                  <a:lnTo>
                    <a:pt x="1592" y="351"/>
                  </a:lnTo>
                  <a:lnTo>
                    <a:pt x="1589" y="353"/>
                  </a:lnTo>
                  <a:lnTo>
                    <a:pt x="1500" y="442"/>
                  </a:lnTo>
                  <a:lnTo>
                    <a:pt x="1485" y="454"/>
                  </a:lnTo>
                  <a:lnTo>
                    <a:pt x="1468" y="460"/>
                  </a:lnTo>
                  <a:lnTo>
                    <a:pt x="1450" y="463"/>
                  </a:lnTo>
                  <a:lnTo>
                    <a:pt x="1430" y="460"/>
                  </a:lnTo>
                  <a:lnTo>
                    <a:pt x="1411" y="450"/>
                  </a:lnTo>
                  <a:lnTo>
                    <a:pt x="1365" y="422"/>
                  </a:lnTo>
                  <a:lnTo>
                    <a:pt x="1316" y="398"/>
                  </a:lnTo>
                  <a:lnTo>
                    <a:pt x="1267" y="376"/>
                  </a:lnTo>
                  <a:lnTo>
                    <a:pt x="1215" y="360"/>
                  </a:lnTo>
                  <a:lnTo>
                    <a:pt x="1162" y="347"/>
                  </a:lnTo>
                  <a:lnTo>
                    <a:pt x="1143" y="341"/>
                  </a:lnTo>
                  <a:lnTo>
                    <a:pt x="1128" y="330"/>
                  </a:lnTo>
                  <a:lnTo>
                    <a:pt x="1116" y="315"/>
                  </a:lnTo>
                  <a:lnTo>
                    <a:pt x="1109" y="297"/>
                  </a:lnTo>
                  <a:lnTo>
                    <a:pt x="1106" y="278"/>
                  </a:lnTo>
                  <a:lnTo>
                    <a:pt x="1106" y="152"/>
                  </a:lnTo>
                  <a:lnTo>
                    <a:pt x="1106" y="149"/>
                  </a:lnTo>
                  <a:lnTo>
                    <a:pt x="1103" y="146"/>
                  </a:lnTo>
                  <a:lnTo>
                    <a:pt x="1101" y="143"/>
                  </a:lnTo>
                  <a:lnTo>
                    <a:pt x="1098" y="142"/>
                  </a:lnTo>
                  <a:lnTo>
                    <a:pt x="1094" y="141"/>
                  </a:lnTo>
                  <a:lnTo>
                    <a:pt x="958" y="141"/>
                  </a:lnTo>
                  <a:close/>
                  <a:moveTo>
                    <a:pt x="958" y="0"/>
                  </a:moveTo>
                  <a:lnTo>
                    <a:pt x="1095" y="0"/>
                  </a:lnTo>
                  <a:lnTo>
                    <a:pt x="1126" y="3"/>
                  </a:lnTo>
                  <a:lnTo>
                    <a:pt x="1154" y="13"/>
                  </a:lnTo>
                  <a:lnTo>
                    <a:pt x="1179" y="27"/>
                  </a:lnTo>
                  <a:lnTo>
                    <a:pt x="1201" y="45"/>
                  </a:lnTo>
                  <a:lnTo>
                    <a:pt x="1220" y="68"/>
                  </a:lnTo>
                  <a:lnTo>
                    <a:pt x="1234" y="93"/>
                  </a:lnTo>
                  <a:lnTo>
                    <a:pt x="1244" y="122"/>
                  </a:lnTo>
                  <a:lnTo>
                    <a:pt x="1247" y="152"/>
                  </a:lnTo>
                  <a:lnTo>
                    <a:pt x="1247" y="223"/>
                  </a:lnTo>
                  <a:lnTo>
                    <a:pt x="1297" y="238"/>
                  </a:lnTo>
                  <a:lnTo>
                    <a:pt x="1346" y="257"/>
                  </a:lnTo>
                  <a:lnTo>
                    <a:pt x="1394" y="278"/>
                  </a:lnTo>
                  <a:lnTo>
                    <a:pt x="1441" y="304"/>
                  </a:lnTo>
                  <a:lnTo>
                    <a:pt x="1490" y="254"/>
                  </a:lnTo>
                  <a:lnTo>
                    <a:pt x="1508" y="238"/>
                  </a:lnTo>
                  <a:lnTo>
                    <a:pt x="1528" y="225"/>
                  </a:lnTo>
                  <a:lnTo>
                    <a:pt x="1551" y="217"/>
                  </a:lnTo>
                  <a:lnTo>
                    <a:pt x="1574" y="212"/>
                  </a:lnTo>
                  <a:lnTo>
                    <a:pt x="1597" y="209"/>
                  </a:lnTo>
                  <a:lnTo>
                    <a:pt x="1628" y="213"/>
                  </a:lnTo>
                  <a:lnTo>
                    <a:pt x="1655" y="221"/>
                  </a:lnTo>
                  <a:lnTo>
                    <a:pt x="1681" y="235"/>
                  </a:lnTo>
                  <a:lnTo>
                    <a:pt x="1705" y="254"/>
                  </a:lnTo>
                  <a:lnTo>
                    <a:pt x="1800" y="350"/>
                  </a:lnTo>
                  <a:lnTo>
                    <a:pt x="1818" y="371"/>
                  </a:lnTo>
                  <a:lnTo>
                    <a:pt x="1831" y="394"/>
                  </a:lnTo>
                  <a:lnTo>
                    <a:pt x="1839" y="419"/>
                  </a:lnTo>
                  <a:lnTo>
                    <a:pt x="1844" y="445"/>
                  </a:lnTo>
                  <a:lnTo>
                    <a:pt x="1844" y="471"/>
                  </a:lnTo>
                  <a:lnTo>
                    <a:pt x="1839" y="496"/>
                  </a:lnTo>
                  <a:lnTo>
                    <a:pt x="1831" y="521"/>
                  </a:lnTo>
                  <a:lnTo>
                    <a:pt x="1818" y="544"/>
                  </a:lnTo>
                  <a:lnTo>
                    <a:pt x="1800" y="565"/>
                  </a:lnTo>
                  <a:lnTo>
                    <a:pt x="1751" y="614"/>
                  </a:lnTo>
                  <a:lnTo>
                    <a:pt x="1776" y="661"/>
                  </a:lnTo>
                  <a:lnTo>
                    <a:pt x="1797" y="709"/>
                  </a:lnTo>
                  <a:lnTo>
                    <a:pt x="1816" y="759"/>
                  </a:lnTo>
                  <a:lnTo>
                    <a:pt x="1832" y="809"/>
                  </a:lnTo>
                  <a:lnTo>
                    <a:pt x="1902" y="809"/>
                  </a:lnTo>
                  <a:lnTo>
                    <a:pt x="1932" y="812"/>
                  </a:lnTo>
                  <a:lnTo>
                    <a:pt x="1961" y="821"/>
                  </a:lnTo>
                  <a:lnTo>
                    <a:pt x="1987" y="835"/>
                  </a:lnTo>
                  <a:lnTo>
                    <a:pt x="2009" y="854"/>
                  </a:lnTo>
                  <a:lnTo>
                    <a:pt x="2027" y="876"/>
                  </a:lnTo>
                  <a:lnTo>
                    <a:pt x="2042" y="902"/>
                  </a:lnTo>
                  <a:lnTo>
                    <a:pt x="2050" y="930"/>
                  </a:lnTo>
                  <a:lnTo>
                    <a:pt x="2054" y="961"/>
                  </a:lnTo>
                  <a:lnTo>
                    <a:pt x="2054" y="1098"/>
                  </a:lnTo>
                  <a:lnTo>
                    <a:pt x="2050" y="1129"/>
                  </a:lnTo>
                  <a:lnTo>
                    <a:pt x="2042" y="1157"/>
                  </a:lnTo>
                  <a:lnTo>
                    <a:pt x="2027" y="1183"/>
                  </a:lnTo>
                  <a:lnTo>
                    <a:pt x="2009" y="1205"/>
                  </a:lnTo>
                  <a:lnTo>
                    <a:pt x="1987" y="1224"/>
                  </a:lnTo>
                  <a:lnTo>
                    <a:pt x="1961" y="1238"/>
                  </a:lnTo>
                  <a:lnTo>
                    <a:pt x="1932" y="1247"/>
                  </a:lnTo>
                  <a:lnTo>
                    <a:pt x="1902" y="1250"/>
                  </a:lnTo>
                  <a:lnTo>
                    <a:pt x="1832" y="1250"/>
                  </a:lnTo>
                  <a:lnTo>
                    <a:pt x="1816" y="1300"/>
                  </a:lnTo>
                  <a:lnTo>
                    <a:pt x="1797" y="1350"/>
                  </a:lnTo>
                  <a:lnTo>
                    <a:pt x="1776" y="1398"/>
                  </a:lnTo>
                  <a:lnTo>
                    <a:pt x="1751" y="1445"/>
                  </a:lnTo>
                  <a:lnTo>
                    <a:pt x="1800" y="1495"/>
                  </a:lnTo>
                  <a:lnTo>
                    <a:pt x="1818" y="1515"/>
                  </a:lnTo>
                  <a:lnTo>
                    <a:pt x="1831" y="1538"/>
                  </a:lnTo>
                  <a:lnTo>
                    <a:pt x="1839" y="1563"/>
                  </a:lnTo>
                  <a:lnTo>
                    <a:pt x="1844" y="1589"/>
                  </a:lnTo>
                  <a:lnTo>
                    <a:pt x="1844" y="1614"/>
                  </a:lnTo>
                  <a:lnTo>
                    <a:pt x="1839" y="1640"/>
                  </a:lnTo>
                  <a:lnTo>
                    <a:pt x="1831" y="1665"/>
                  </a:lnTo>
                  <a:lnTo>
                    <a:pt x="1818" y="1688"/>
                  </a:lnTo>
                  <a:lnTo>
                    <a:pt x="1800" y="1709"/>
                  </a:lnTo>
                  <a:lnTo>
                    <a:pt x="1705" y="1805"/>
                  </a:lnTo>
                  <a:lnTo>
                    <a:pt x="1687" y="1821"/>
                  </a:lnTo>
                  <a:lnTo>
                    <a:pt x="1665" y="1834"/>
                  </a:lnTo>
                  <a:lnTo>
                    <a:pt x="1644" y="1842"/>
                  </a:lnTo>
                  <a:lnTo>
                    <a:pt x="1621" y="1848"/>
                  </a:lnTo>
                  <a:lnTo>
                    <a:pt x="1597" y="1850"/>
                  </a:lnTo>
                  <a:lnTo>
                    <a:pt x="1567" y="1846"/>
                  </a:lnTo>
                  <a:lnTo>
                    <a:pt x="1539" y="1838"/>
                  </a:lnTo>
                  <a:lnTo>
                    <a:pt x="1514" y="1824"/>
                  </a:lnTo>
                  <a:lnTo>
                    <a:pt x="1490" y="1805"/>
                  </a:lnTo>
                  <a:lnTo>
                    <a:pt x="1441" y="1756"/>
                  </a:lnTo>
                  <a:lnTo>
                    <a:pt x="1394" y="1781"/>
                  </a:lnTo>
                  <a:lnTo>
                    <a:pt x="1346" y="1802"/>
                  </a:lnTo>
                  <a:lnTo>
                    <a:pt x="1297" y="1821"/>
                  </a:lnTo>
                  <a:lnTo>
                    <a:pt x="1247" y="1836"/>
                  </a:lnTo>
                  <a:lnTo>
                    <a:pt x="1247" y="1907"/>
                  </a:lnTo>
                  <a:lnTo>
                    <a:pt x="1244" y="1937"/>
                  </a:lnTo>
                  <a:lnTo>
                    <a:pt x="1235" y="1966"/>
                  </a:lnTo>
                  <a:lnTo>
                    <a:pt x="1220" y="1991"/>
                  </a:lnTo>
                  <a:lnTo>
                    <a:pt x="1203" y="2015"/>
                  </a:lnTo>
                  <a:lnTo>
                    <a:pt x="1179" y="2032"/>
                  </a:lnTo>
                  <a:lnTo>
                    <a:pt x="1154" y="2046"/>
                  </a:lnTo>
                  <a:lnTo>
                    <a:pt x="1126" y="2056"/>
                  </a:lnTo>
                  <a:lnTo>
                    <a:pt x="1095" y="2059"/>
                  </a:lnTo>
                  <a:lnTo>
                    <a:pt x="958" y="2059"/>
                  </a:lnTo>
                  <a:lnTo>
                    <a:pt x="927" y="2056"/>
                  </a:lnTo>
                  <a:lnTo>
                    <a:pt x="900" y="2046"/>
                  </a:lnTo>
                  <a:lnTo>
                    <a:pt x="874" y="2032"/>
                  </a:lnTo>
                  <a:lnTo>
                    <a:pt x="851" y="2015"/>
                  </a:lnTo>
                  <a:lnTo>
                    <a:pt x="832" y="1991"/>
                  </a:lnTo>
                  <a:lnTo>
                    <a:pt x="819" y="1966"/>
                  </a:lnTo>
                  <a:lnTo>
                    <a:pt x="810" y="1937"/>
                  </a:lnTo>
                  <a:lnTo>
                    <a:pt x="807" y="1907"/>
                  </a:lnTo>
                  <a:lnTo>
                    <a:pt x="807" y="1836"/>
                  </a:lnTo>
                  <a:lnTo>
                    <a:pt x="756" y="1821"/>
                  </a:lnTo>
                  <a:lnTo>
                    <a:pt x="707" y="1802"/>
                  </a:lnTo>
                  <a:lnTo>
                    <a:pt x="659" y="1781"/>
                  </a:lnTo>
                  <a:lnTo>
                    <a:pt x="613" y="1756"/>
                  </a:lnTo>
                  <a:lnTo>
                    <a:pt x="563" y="1805"/>
                  </a:lnTo>
                  <a:lnTo>
                    <a:pt x="545" y="1821"/>
                  </a:lnTo>
                  <a:lnTo>
                    <a:pt x="524" y="1834"/>
                  </a:lnTo>
                  <a:lnTo>
                    <a:pt x="503" y="1842"/>
                  </a:lnTo>
                  <a:lnTo>
                    <a:pt x="480" y="1848"/>
                  </a:lnTo>
                  <a:lnTo>
                    <a:pt x="456" y="1850"/>
                  </a:lnTo>
                  <a:lnTo>
                    <a:pt x="426" y="1846"/>
                  </a:lnTo>
                  <a:lnTo>
                    <a:pt x="398" y="1838"/>
                  </a:lnTo>
                  <a:lnTo>
                    <a:pt x="372" y="1824"/>
                  </a:lnTo>
                  <a:lnTo>
                    <a:pt x="349" y="1805"/>
                  </a:lnTo>
                  <a:lnTo>
                    <a:pt x="252" y="1709"/>
                  </a:lnTo>
                  <a:lnTo>
                    <a:pt x="237" y="1690"/>
                  </a:lnTo>
                  <a:lnTo>
                    <a:pt x="225" y="1670"/>
                  </a:lnTo>
                  <a:lnTo>
                    <a:pt x="215" y="1649"/>
                  </a:lnTo>
                  <a:lnTo>
                    <a:pt x="210" y="1626"/>
                  </a:lnTo>
                  <a:lnTo>
                    <a:pt x="208" y="1601"/>
                  </a:lnTo>
                  <a:lnTo>
                    <a:pt x="211" y="1572"/>
                  </a:lnTo>
                  <a:lnTo>
                    <a:pt x="220" y="1543"/>
                  </a:lnTo>
                  <a:lnTo>
                    <a:pt x="233" y="1517"/>
                  </a:lnTo>
                  <a:lnTo>
                    <a:pt x="252" y="1495"/>
                  </a:lnTo>
                  <a:lnTo>
                    <a:pt x="302" y="1445"/>
                  </a:lnTo>
                  <a:lnTo>
                    <a:pt x="278" y="1398"/>
                  </a:lnTo>
                  <a:lnTo>
                    <a:pt x="256" y="1350"/>
                  </a:lnTo>
                  <a:lnTo>
                    <a:pt x="237" y="1300"/>
                  </a:lnTo>
                  <a:lnTo>
                    <a:pt x="222" y="1250"/>
                  </a:lnTo>
                  <a:lnTo>
                    <a:pt x="151" y="1250"/>
                  </a:lnTo>
                  <a:lnTo>
                    <a:pt x="121" y="1247"/>
                  </a:lnTo>
                  <a:lnTo>
                    <a:pt x="92" y="1238"/>
                  </a:lnTo>
                  <a:lnTo>
                    <a:pt x="67" y="1224"/>
                  </a:lnTo>
                  <a:lnTo>
                    <a:pt x="45" y="1205"/>
                  </a:lnTo>
                  <a:lnTo>
                    <a:pt x="26" y="1183"/>
                  </a:lnTo>
                  <a:lnTo>
                    <a:pt x="12" y="1157"/>
                  </a:lnTo>
                  <a:lnTo>
                    <a:pt x="2" y="1129"/>
                  </a:lnTo>
                  <a:lnTo>
                    <a:pt x="0" y="1098"/>
                  </a:lnTo>
                  <a:lnTo>
                    <a:pt x="0" y="961"/>
                  </a:lnTo>
                  <a:lnTo>
                    <a:pt x="2" y="930"/>
                  </a:lnTo>
                  <a:lnTo>
                    <a:pt x="12" y="902"/>
                  </a:lnTo>
                  <a:lnTo>
                    <a:pt x="26" y="876"/>
                  </a:lnTo>
                  <a:lnTo>
                    <a:pt x="45" y="854"/>
                  </a:lnTo>
                  <a:lnTo>
                    <a:pt x="67" y="835"/>
                  </a:lnTo>
                  <a:lnTo>
                    <a:pt x="92" y="821"/>
                  </a:lnTo>
                  <a:lnTo>
                    <a:pt x="121" y="812"/>
                  </a:lnTo>
                  <a:lnTo>
                    <a:pt x="151" y="809"/>
                  </a:lnTo>
                  <a:lnTo>
                    <a:pt x="222" y="809"/>
                  </a:lnTo>
                  <a:lnTo>
                    <a:pt x="237" y="759"/>
                  </a:lnTo>
                  <a:lnTo>
                    <a:pt x="256" y="709"/>
                  </a:lnTo>
                  <a:lnTo>
                    <a:pt x="278" y="661"/>
                  </a:lnTo>
                  <a:lnTo>
                    <a:pt x="302" y="614"/>
                  </a:lnTo>
                  <a:lnTo>
                    <a:pt x="252" y="565"/>
                  </a:lnTo>
                  <a:lnTo>
                    <a:pt x="237" y="547"/>
                  </a:lnTo>
                  <a:lnTo>
                    <a:pt x="225" y="527"/>
                  </a:lnTo>
                  <a:lnTo>
                    <a:pt x="215" y="504"/>
                  </a:lnTo>
                  <a:lnTo>
                    <a:pt x="210" y="482"/>
                  </a:lnTo>
                  <a:lnTo>
                    <a:pt x="208" y="458"/>
                  </a:lnTo>
                  <a:lnTo>
                    <a:pt x="211" y="428"/>
                  </a:lnTo>
                  <a:lnTo>
                    <a:pt x="220" y="400"/>
                  </a:lnTo>
                  <a:lnTo>
                    <a:pt x="233" y="373"/>
                  </a:lnTo>
                  <a:lnTo>
                    <a:pt x="252" y="350"/>
                  </a:lnTo>
                  <a:lnTo>
                    <a:pt x="349" y="254"/>
                  </a:lnTo>
                  <a:lnTo>
                    <a:pt x="367" y="238"/>
                  </a:lnTo>
                  <a:lnTo>
                    <a:pt x="387" y="225"/>
                  </a:lnTo>
                  <a:lnTo>
                    <a:pt x="410" y="217"/>
                  </a:lnTo>
                  <a:lnTo>
                    <a:pt x="432" y="212"/>
                  </a:lnTo>
                  <a:lnTo>
                    <a:pt x="456" y="209"/>
                  </a:lnTo>
                  <a:lnTo>
                    <a:pt x="485" y="213"/>
                  </a:lnTo>
                  <a:lnTo>
                    <a:pt x="514" y="221"/>
                  </a:lnTo>
                  <a:lnTo>
                    <a:pt x="540" y="235"/>
                  </a:lnTo>
                  <a:lnTo>
                    <a:pt x="563" y="254"/>
                  </a:lnTo>
                  <a:lnTo>
                    <a:pt x="613" y="304"/>
                  </a:lnTo>
                  <a:lnTo>
                    <a:pt x="659" y="278"/>
                  </a:lnTo>
                  <a:lnTo>
                    <a:pt x="707" y="257"/>
                  </a:lnTo>
                  <a:lnTo>
                    <a:pt x="756" y="238"/>
                  </a:lnTo>
                  <a:lnTo>
                    <a:pt x="807" y="223"/>
                  </a:lnTo>
                  <a:lnTo>
                    <a:pt x="807" y="152"/>
                  </a:lnTo>
                  <a:lnTo>
                    <a:pt x="810" y="122"/>
                  </a:lnTo>
                  <a:lnTo>
                    <a:pt x="819" y="93"/>
                  </a:lnTo>
                  <a:lnTo>
                    <a:pt x="832" y="68"/>
                  </a:lnTo>
                  <a:lnTo>
                    <a:pt x="851" y="45"/>
                  </a:lnTo>
                  <a:lnTo>
                    <a:pt x="874" y="27"/>
                  </a:lnTo>
                  <a:lnTo>
                    <a:pt x="900" y="13"/>
                  </a:lnTo>
                  <a:lnTo>
                    <a:pt x="927" y="3"/>
                  </a:lnTo>
                  <a:lnTo>
                    <a:pt x="9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Freeform 253">
              <a:extLst>
                <a:ext uri="{FF2B5EF4-FFF2-40B4-BE49-F238E27FC236}">
                  <a16:creationId xmlns:a16="http://schemas.microsoft.com/office/drawing/2014/main" id="{D80C19A5-32CD-CB52-D8DC-090E30D6CE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3801" y="3562350"/>
              <a:ext cx="131763" cy="131763"/>
            </a:xfrm>
            <a:custGeom>
              <a:avLst/>
              <a:gdLst>
                <a:gd name="T0" fmla="*/ 374 w 833"/>
                <a:gd name="T1" fmla="*/ 144 h 835"/>
                <a:gd name="T2" fmla="*/ 299 w 833"/>
                <a:gd name="T3" fmla="*/ 166 h 835"/>
                <a:gd name="T4" fmla="*/ 234 w 833"/>
                <a:gd name="T5" fmla="*/ 208 h 835"/>
                <a:gd name="T6" fmla="*/ 183 w 833"/>
                <a:gd name="T7" fmla="*/ 266 h 835"/>
                <a:gd name="T8" fmla="*/ 151 w 833"/>
                <a:gd name="T9" fmla="*/ 337 h 835"/>
                <a:gd name="T10" fmla="*/ 139 w 833"/>
                <a:gd name="T11" fmla="*/ 418 h 835"/>
                <a:gd name="T12" fmla="*/ 151 w 833"/>
                <a:gd name="T13" fmla="*/ 498 h 835"/>
                <a:gd name="T14" fmla="*/ 183 w 833"/>
                <a:gd name="T15" fmla="*/ 569 h 835"/>
                <a:gd name="T16" fmla="*/ 234 w 833"/>
                <a:gd name="T17" fmla="*/ 627 h 835"/>
                <a:gd name="T18" fmla="*/ 299 w 833"/>
                <a:gd name="T19" fmla="*/ 669 h 835"/>
                <a:gd name="T20" fmla="*/ 374 w 833"/>
                <a:gd name="T21" fmla="*/ 691 h 835"/>
                <a:gd name="T22" fmla="*/ 457 w 833"/>
                <a:gd name="T23" fmla="*/ 691 h 835"/>
                <a:gd name="T24" fmla="*/ 531 w 833"/>
                <a:gd name="T25" fmla="*/ 669 h 835"/>
                <a:gd name="T26" fmla="*/ 597 w 833"/>
                <a:gd name="T27" fmla="*/ 627 h 835"/>
                <a:gd name="T28" fmla="*/ 647 w 833"/>
                <a:gd name="T29" fmla="*/ 569 h 835"/>
                <a:gd name="T30" fmla="*/ 680 w 833"/>
                <a:gd name="T31" fmla="*/ 498 h 835"/>
                <a:gd name="T32" fmla="*/ 692 w 833"/>
                <a:gd name="T33" fmla="*/ 418 h 835"/>
                <a:gd name="T34" fmla="*/ 680 w 833"/>
                <a:gd name="T35" fmla="*/ 338 h 835"/>
                <a:gd name="T36" fmla="*/ 647 w 833"/>
                <a:gd name="T37" fmla="*/ 267 h 835"/>
                <a:gd name="T38" fmla="*/ 597 w 833"/>
                <a:gd name="T39" fmla="*/ 209 h 835"/>
                <a:gd name="T40" fmla="*/ 531 w 833"/>
                <a:gd name="T41" fmla="*/ 167 h 835"/>
                <a:gd name="T42" fmla="*/ 457 w 833"/>
                <a:gd name="T43" fmla="*/ 144 h 835"/>
                <a:gd name="T44" fmla="*/ 416 w 833"/>
                <a:gd name="T45" fmla="*/ 0 h 835"/>
                <a:gd name="T46" fmla="*/ 519 w 833"/>
                <a:gd name="T47" fmla="*/ 13 h 835"/>
                <a:gd name="T48" fmla="*/ 612 w 833"/>
                <a:gd name="T49" fmla="*/ 49 h 835"/>
                <a:gd name="T50" fmla="*/ 693 w 833"/>
                <a:gd name="T51" fmla="*/ 106 h 835"/>
                <a:gd name="T52" fmla="*/ 758 w 833"/>
                <a:gd name="T53" fmla="*/ 180 h 835"/>
                <a:gd name="T54" fmla="*/ 805 w 833"/>
                <a:gd name="T55" fmla="*/ 266 h 835"/>
                <a:gd name="T56" fmla="*/ 829 w 833"/>
                <a:gd name="T57" fmla="*/ 366 h 835"/>
                <a:gd name="T58" fmla="*/ 829 w 833"/>
                <a:gd name="T59" fmla="*/ 469 h 835"/>
                <a:gd name="T60" fmla="*/ 805 w 833"/>
                <a:gd name="T61" fmla="*/ 569 h 835"/>
                <a:gd name="T62" fmla="*/ 758 w 833"/>
                <a:gd name="T63" fmla="*/ 655 h 835"/>
                <a:gd name="T64" fmla="*/ 693 w 833"/>
                <a:gd name="T65" fmla="*/ 729 h 835"/>
                <a:gd name="T66" fmla="*/ 612 w 833"/>
                <a:gd name="T67" fmla="*/ 786 h 835"/>
                <a:gd name="T68" fmla="*/ 519 w 833"/>
                <a:gd name="T69" fmla="*/ 822 h 835"/>
                <a:gd name="T70" fmla="*/ 416 w 833"/>
                <a:gd name="T71" fmla="*/ 835 h 835"/>
                <a:gd name="T72" fmla="*/ 313 w 833"/>
                <a:gd name="T73" fmla="*/ 822 h 835"/>
                <a:gd name="T74" fmla="*/ 220 w 833"/>
                <a:gd name="T75" fmla="*/ 786 h 835"/>
                <a:gd name="T76" fmla="*/ 139 w 833"/>
                <a:gd name="T77" fmla="*/ 729 h 835"/>
                <a:gd name="T78" fmla="*/ 74 w 833"/>
                <a:gd name="T79" fmla="*/ 655 h 835"/>
                <a:gd name="T80" fmla="*/ 27 w 833"/>
                <a:gd name="T81" fmla="*/ 569 h 835"/>
                <a:gd name="T82" fmla="*/ 3 w 833"/>
                <a:gd name="T83" fmla="*/ 469 h 835"/>
                <a:gd name="T84" fmla="*/ 3 w 833"/>
                <a:gd name="T85" fmla="*/ 366 h 835"/>
                <a:gd name="T86" fmla="*/ 27 w 833"/>
                <a:gd name="T87" fmla="*/ 266 h 835"/>
                <a:gd name="T88" fmla="*/ 74 w 833"/>
                <a:gd name="T89" fmla="*/ 180 h 835"/>
                <a:gd name="T90" fmla="*/ 139 w 833"/>
                <a:gd name="T91" fmla="*/ 106 h 835"/>
                <a:gd name="T92" fmla="*/ 220 w 833"/>
                <a:gd name="T93" fmla="*/ 49 h 835"/>
                <a:gd name="T94" fmla="*/ 313 w 833"/>
                <a:gd name="T95" fmla="*/ 13 h 835"/>
                <a:gd name="T96" fmla="*/ 416 w 833"/>
                <a:gd name="T97" fmla="*/ 0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33" h="835">
                  <a:moveTo>
                    <a:pt x="415" y="141"/>
                  </a:moveTo>
                  <a:lnTo>
                    <a:pt x="374" y="144"/>
                  </a:lnTo>
                  <a:lnTo>
                    <a:pt x="335" y="152"/>
                  </a:lnTo>
                  <a:lnTo>
                    <a:pt x="299" y="166"/>
                  </a:lnTo>
                  <a:lnTo>
                    <a:pt x="265" y="185"/>
                  </a:lnTo>
                  <a:lnTo>
                    <a:pt x="234" y="208"/>
                  </a:lnTo>
                  <a:lnTo>
                    <a:pt x="207" y="236"/>
                  </a:lnTo>
                  <a:lnTo>
                    <a:pt x="183" y="266"/>
                  </a:lnTo>
                  <a:lnTo>
                    <a:pt x="164" y="301"/>
                  </a:lnTo>
                  <a:lnTo>
                    <a:pt x="151" y="337"/>
                  </a:lnTo>
                  <a:lnTo>
                    <a:pt x="142" y="376"/>
                  </a:lnTo>
                  <a:lnTo>
                    <a:pt x="139" y="418"/>
                  </a:lnTo>
                  <a:lnTo>
                    <a:pt x="142" y="459"/>
                  </a:lnTo>
                  <a:lnTo>
                    <a:pt x="151" y="498"/>
                  </a:lnTo>
                  <a:lnTo>
                    <a:pt x="164" y="534"/>
                  </a:lnTo>
                  <a:lnTo>
                    <a:pt x="183" y="569"/>
                  </a:lnTo>
                  <a:lnTo>
                    <a:pt x="207" y="599"/>
                  </a:lnTo>
                  <a:lnTo>
                    <a:pt x="234" y="627"/>
                  </a:lnTo>
                  <a:lnTo>
                    <a:pt x="265" y="650"/>
                  </a:lnTo>
                  <a:lnTo>
                    <a:pt x="299" y="669"/>
                  </a:lnTo>
                  <a:lnTo>
                    <a:pt x="335" y="683"/>
                  </a:lnTo>
                  <a:lnTo>
                    <a:pt x="374" y="691"/>
                  </a:lnTo>
                  <a:lnTo>
                    <a:pt x="415" y="694"/>
                  </a:lnTo>
                  <a:lnTo>
                    <a:pt x="457" y="691"/>
                  </a:lnTo>
                  <a:lnTo>
                    <a:pt x="495" y="683"/>
                  </a:lnTo>
                  <a:lnTo>
                    <a:pt x="531" y="669"/>
                  </a:lnTo>
                  <a:lnTo>
                    <a:pt x="565" y="650"/>
                  </a:lnTo>
                  <a:lnTo>
                    <a:pt x="597" y="627"/>
                  </a:lnTo>
                  <a:lnTo>
                    <a:pt x="624" y="599"/>
                  </a:lnTo>
                  <a:lnTo>
                    <a:pt x="647" y="569"/>
                  </a:lnTo>
                  <a:lnTo>
                    <a:pt x="665" y="534"/>
                  </a:lnTo>
                  <a:lnTo>
                    <a:pt x="680" y="498"/>
                  </a:lnTo>
                  <a:lnTo>
                    <a:pt x="689" y="459"/>
                  </a:lnTo>
                  <a:lnTo>
                    <a:pt x="692" y="418"/>
                  </a:lnTo>
                  <a:lnTo>
                    <a:pt x="689" y="376"/>
                  </a:lnTo>
                  <a:lnTo>
                    <a:pt x="680" y="338"/>
                  </a:lnTo>
                  <a:lnTo>
                    <a:pt x="665" y="301"/>
                  </a:lnTo>
                  <a:lnTo>
                    <a:pt x="647" y="267"/>
                  </a:lnTo>
                  <a:lnTo>
                    <a:pt x="624" y="236"/>
                  </a:lnTo>
                  <a:lnTo>
                    <a:pt x="597" y="209"/>
                  </a:lnTo>
                  <a:lnTo>
                    <a:pt x="565" y="185"/>
                  </a:lnTo>
                  <a:lnTo>
                    <a:pt x="531" y="167"/>
                  </a:lnTo>
                  <a:lnTo>
                    <a:pt x="495" y="152"/>
                  </a:lnTo>
                  <a:lnTo>
                    <a:pt x="457" y="144"/>
                  </a:lnTo>
                  <a:lnTo>
                    <a:pt x="415" y="141"/>
                  </a:lnTo>
                  <a:close/>
                  <a:moveTo>
                    <a:pt x="416" y="0"/>
                  </a:moveTo>
                  <a:lnTo>
                    <a:pt x="468" y="3"/>
                  </a:lnTo>
                  <a:lnTo>
                    <a:pt x="519" y="13"/>
                  </a:lnTo>
                  <a:lnTo>
                    <a:pt x="566" y="29"/>
                  </a:lnTo>
                  <a:lnTo>
                    <a:pt x="612" y="49"/>
                  </a:lnTo>
                  <a:lnTo>
                    <a:pt x="654" y="75"/>
                  </a:lnTo>
                  <a:lnTo>
                    <a:pt x="693" y="106"/>
                  </a:lnTo>
                  <a:lnTo>
                    <a:pt x="728" y="141"/>
                  </a:lnTo>
                  <a:lnTo>
                    <a:pt x="758" y="180"/>
                  </a:lnTo>
                  <a:lnTo>
                    <a:pt x="783" y="222"/>
                  </a:lnTo>
                  <a:lnTo>
                    <a:pt x="805" y="266"/>
                  </a:lnTo>
                  <a:lnTo>
                    <a:pt x="819" y="315"/>
                  </a:lnTo>
                  <a:lnTo>
                    <a:pt x="829" y="366"/>
                  </a:lnTo>
                  <a:lnTo>
                    <a:pt x="833" y="418"/>
                  </a:lnTo>
                  <a:lnTo>
                    <a:pt x="829" y="469"/>
                  </a:lnTo>
                  <a:lnTo>
                    <a:pt x="819" y="520"/>
                  </a:lnTo>
                  <a:lnTo>
                    <a:pt x="805" y="569"/>
                  </a:lnTo>
                  <a:lnTo>
                    <a:pt x="783" y="613"/>
                  </a:lnTo>
                  <a:lnTo>
                    <a:pt x="758" y="655"/>
                  </a:lnTo>
                  <a:lnTo>
                    <a:pt x="728" y="694"/>
                  </a:lnTo>
                  <a:lnTo>
                    <a:pt x="693" y="729"/>
                  </a:lnTo>
                  <a:lnTo>
                    <a:pt x="654" y="760"/>
                  </a:lnTo>
                  <a:lnTo>
                    <a:pt x="612" y="786"/>
                  </a:lnTo>
                  <a:lnTo>
                    <a:pt x="566" y="806"/>
                  </a:lnTo>
                  <a:lnTo>
                    <a:pt x="519" y="822"/>
                  </a:lnTo>
                  <a:lnTo>
                    <a:pt x="468" y="832"/>
                  </a:lnTo>
                  <a:lnTo>
                    <a:pt x="416" y="835"/>
                  </a:lnTo>
                  <a:lnTo>
                    <a:pt x="364" y="832"/>
                  </a:lnTo>
                  <a:lnTo>
                    <a:pt x="313" y="822"/>
                  </a:lnTo>
                  <a:lnTo>
                    <a:pt x="266" y="806"/>
                  </a:lnTo>
                  <a:lnTo>
                    <a:pt x="220" y="786"/>
                  </a:lnTo>
                  <a:lnTo>
                    <a:pt x="178" y="760"/>
                  </a:lnTo>
                  <a:lnTo>
                    <a:pt x="139" y="729"/>
                  </a:lnTo>
                  <a:lnTo>
                    <a:pt x="104" y="694"/>
                  </a:lnTo>
                  <a:lnTo>
                    <a:pt x="74" y="655"/>
                  </a:lnTo>
                  <a:lnTo>
                    <a:pt x="48" y="613"/>
                  </a:lnTo>
                  <a:lnTo>
                    <a:pt x="27" y="569"/>
                  </a:lnTo>
                  <a:lnTo>
                    <a:pt x="13" y="520"/>
                  </a:lnTo>
                  <a:lnTo>
                    <a:pt x="3" y="469"/>
                  </a:lnTo>
                  <a:lnTo>
                    <a:pt x="0" y="418"/>
                  </a:lnTo>
                  <a:lnTo>
                    <a:pt x="3" y="366"/>
                  </a:lnTo>
                  <a:lnTo>
                    <a:pt x="13" y="315"/>
                  </a:lnTo>
                  <a:lnTo>
                    <a:pt x="27" y="266"/>
                  </a:lnTo>
                  <a:lnTo>
                    <a:pt x="48" y="222"/>
                  </a:lnTo>
                  <a:lnTo>
                    <a:pt x="74" y="180"/>
                  </a:lnTo>
                  <a:lnTo>
                    <a:pt x="104" y="141"/>
                  </a:lnTo>
                  <a:lnTo>
                    <a:pt x="139" y="106"/>
                  </a:lnTo>
                  <a:lnTo>
                    <a:pt x="178" y="75"/>
                  </a:lnTo>
                  <a:lnTo>
                    <a:pt x="220" y="49"/>
                  </a:lnTo>
                  <a:lnTo>
                    <a:pt x="266" y="29"/>
                  </a:lnTo>
                  <a:lnTo>
                    <a:pt x="313" y="13"/>
                  </a:lnTo>
                  <a:lnTo>
                    <a:pt x="364" y="3"/>
                  </a:lnTo>
                  <a:lnTo>
                    <a:pt x="4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94" name="Group 235">
            <a:extLst>
              <a:ext uri="{FF2B5EF4-FFF2-40B4-BE49-F238E27FC236}">
                <a16:creationId xmlns:a16="http://schemas.microsoft.com/office/drawing/2014/main" id="{FEF7F08A-34CC-3154-1FC9-05849C95B0E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065815" y="5544725"/>
            <a:ext cx="347025" cy="692937"/>
            <a:chOff x="4328" y="884"/>
            <a:chExt cx="212" cy="184"/>
          </a:xfrm>
          <a:solidFill>
            <a:schemeClr val="tx1"/>
          </a:solidFill>
        </p:grpSpPr>
        <p:sp>
          <p:nvSpPr>
            <p:cNvPr id="196" name="Freeform 237">
              <a:extLst>
                <a:ext uri="{FF2B5EF4-FFF2-40B4-BE49-F238E27FC236}">
                  <a16:creationId xmlns:a16="http://schemas.microsoft.com/office/drawing/2014/main" id="{14727DB9-D486-F85C-BCB2-03B47270EE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8" y="884"/>
              <a:ext cx="127" cy="113"/>
            </a:xfrm>
            <a:custGeom>
              <a:avLst/>
              <a:gdLst>
                <a:gd name="T0" fmla="*/ 192 w 192"/>
                <a:gd name="T1" fmla="*/ 118 h 171"/>
                <a:gd name="T2" fmla="*/ 192 w 192"/>
                <a:gd name="T3" fmla="*/ 11 h 171"/>
                <a:gd name="T4" fmla="*/ 181 w 192"/>
                <a:gd name="T5" fmla="*/ 0 h 171"/>
                <a:gd name="T6" fmla="*/ 10 w 192"/>
                <a:gd name="T7" fmla="*/ 0 h 171"/>
                <a:gd name="T8" fmla="*/ 0 w 192"/>
                <a:gd name="T9" fmla="*/ 11 h 171"/>
                <a:gd name="T10" fmla="*/ 0 w 192"/>
                <a:gd name="T11" fmla="*/ 118 h 171"/>
                <a:gd name="T12" fmla="*/ 10 w 192"/>
                <a:gd name="T13" fmla="*/ 128 h 171"/>
                <a:gd name="T14" fmla="*/ 32 w 192"/>
                <a:gd name="T15" fmla="*/ 128 h 171"/>
                <a:gd name="T16" fmla="*/ 32 w 192"/>
                <a:gd name="T17" fmla="*/ 160 h 171"/>
                <a:gd name="T18" fmla="*/ 38 w 192"/>
                <a:gd name="T19" fmla="*/ 170 h 171"/>
                <a:gd name="T20" fmla="*/ 42 w 192"/>
                <a:gd name="T21" fmla="*/ 171 h 171"/>
                <a:gd name="T22" fmla="*/ 50 w 192"/>
                <a:gd name="T23" fmla="*/ 168 h 171"/>
                <a:gd name="T24" fmla="*/ 89 w 192"/>
                <a:gd name="T25" fmla="*/ 128 h 171"/>
                <a:gd name="T26" fmla="*/ 181 w 192"/>
                <a:gd name="T27" fmla="*/ 128 h 171"/>
                <a:gd name="T28" fmla="*/ 192 w 192"/>
                <a:gd name="T29" fmla="*/ 118 h 171"/>
                <a:gd name="T30" fmla="*/ 170 w 192"/>
                <a:gd name="T31" fmla="*/ 107 h 171"/>
                <a:gd name="T32" fmla="*/ 85 w 192"/>
                <a:gd name="T33" fmla="*/ 107 h 171"/>
                <a:gd name="T34" fmla="*/ 77 w 192"/>
                <a:gd name="T35" fmla="*/ 110 h 171"/>
                <a:gd name="T36" fmla="*/ 53 w 192"/>
                <a:gd name="T37" fmla="*/ 135 h 171"/>
                <a:gd name="T38" fmla="*/ 53 w 192"/>
                <a:gd name="T39" fmla="*/ 118 h 171"/>
                <a:gd name="T40" fmla="*/ 42 w 192"/>
                <a:gd name="T41" fmla="*/ 107 h 171"/>
                <a:gd name="T42" fmla="*/ 21 w 192"/>
                <a:gd name="T43" fmla="*/ 107 h 171"/>
                <a:gd name="T44" fmla="*/ 21 w 192"/>
                <a:gd name="T45" fmla="*/ 22 h 171"/>
                <a:gd name="T46" fmla="*/ 170 w 192"/>
                <a:gd name="T47" fmla="*/ 22 h 171"/>
                <a:gd name="T48" fmla="*/ 170 w 192"/>
                <a:gd name="T49" fmla="*/ 107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2" h="171">
                  <a:moveTo>
                    <a:pt x="192" y="118"/>
                  </a:moveTo>
                  <a:cubicBezTo>
                    <a:pt x="192" y="11"/>
                    <a:pt x="192" y="11"/>
                    <a:pt x="192" y="11"/>
                  </a:cubicBezTo>
                  <a:cubicBezTo>
                    <a:pt x="192" y="5"/>
                    <a:pt x="187" y="0"/>
                    <a:pt x="18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4"/>
                    <a:pt x="4" y="128"/>
                    <a:pt x="10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2" y="165"/>
                    <a:pt x="34" y="169"/>
                    <a:pt x="38" y="170"/>
                  </a:cubicBezTo>
                  <a:cubicBezTo>
                    <a:pt x="40" y="171"/>
                    <a:pt x="41" y="171"/>
                    <a:pt x="42" y="171"/>
                  </a:cubicBezTo>
                  <a:cubicBezTo>
                    <a:pt x="45" y="171"/>
                    <a:pt x="48" y="170"/>
                    <a:pt x="50" y="168"/>
                  </a:cubicBezTo>
                  <a:cubicBezTo>
                    <a:pt x="89" y="128"/>
                    <a:pt x="89" y="128"/>
                    <a:pt x="89" y="128"/>
                  </a:cubicBezTo>
                  <a:cubicBezTo>
                    <a:pt x="181" y="128"/>
                    <a:pt x="181" y="128"/>
                    <a:pt x="181" y="128"/>
                  </a:cubicBezTo>
                  <a:cubicBezTo>
                    <a:pt x="187" y="128"/>
                    <a:pt x="192" y="124"/>
                    <a:pt x="192" y="118"/>
                  </a:cubicBezTo>
                  <a:close/>
                  <a:moveTo>
                    <a:pt x="170" y="107"/>
                  </a:moveTo>
                  <a:cubicBezTo>
                    <a:pt x="85" y="107"/>
                    <a:pt x="85" y="107"/>
                    <a:pt x="85" y="107"/>
                  </a:cubicBezTo>
                  <a:cubicBezTo>
                    <a:pt x="82" y="107"/>
                    <a:pt x="79" y="108"/>
                    <a:pt x="77" y="110"/>
                  </a:cubicBezTo>
                  <a:cubicBezTo>
                    <a:pt x="53" y="135"/>
                    <a:pt x="53" y="135"/>
                    <a:pt x="53" y="135"/>
                  </a:cubicBezTo>
                  <a:cubicBezTo>
                    <a:pt x="53" y="118"/>
                    <a:pt x="53" y="118"/>
                    <a:pt x="53" y="118"/>
                  </a:cubicBezTo>
                  <a:cubicBezTo>
                    <a:pt x="53" y="112"/>
                    <a:pt x="48" y="107"/>
                    <a:pt x="42" y="107"/>
                  </a:cubicBezTo>
                  <a:cubicBezTo>
                    <a:pt x="21" y="107"/>
                    <a:pt x="21" y="107"/>
                    <a:pt x="21" y="107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70" y="22"/>
                    <a:pt x="170" y="22"/>
                    <a:pt x="170" y="22"/>
                  </a:cubicBezTo>
                  <a:lnTo>
                    <a:pt x="170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7" name="Freeform 238">
              <a:extLst>
                <a:ext uri="{FF2B5EF4-FFF2-40B4-BE49-F238E27FC236}">
                  <a16:creationId xmlns:a16="http://schemas.microsoft.com/office/drawing/2014/main" id="{046F6901-AA29-664B-1322-9DA737EF5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3" y="941"/>
              <a:ext cx="127" cy="127"/>
            </a:xfrm>
            <a:custGeom>
              <a:avLst/>
              <a:gdLst>
                <a:gd name="T0" fmla="*/ 181 w 192"/>
                <a:gd name="T1" fmla="*/ 0 h 192"/>
                <a:gd name="T2" fmla="*/ 96 w 192"/>
                <a:gd name="T3" fmla="*/ 0 h 192"/>
                <a:gd name="T4" fmla="*/ 85 w 192"/>
                <a:gd name="T5" fmla="*/ 10 h 192"/>
                <a:gd name="T6" fmla="*/ 96 w 192"/>
                <a:gd name="T7" fmla="*/ 21 h 192"/>
                <a:gd name="T8" fmla="*/ 170 w 192"/>
                <a:gd name="T9" fmla="*/ 21 h 192"/>
                <a:gd name="T10" fmla="*/ 170 w 192"/>
                <a:gd name="T11" fmla="*/ 128 h 192"/>
                <a:gd name="T12" fmla="*/ 138 w 192"/>
                <a:gd name="T13" fmla="*/ 128 h 192"/>
                <a:gd name="T14" fmla="*/ 128 w 192"/>
                <a:gd name="T15" fmla="*/ 138 h 192"/>
                <a:gd name="T16" fmla="*/ 128 w 192"/>
                <a:gd name="T17" fmla="*/ 155 h 192"/>
                <a:gd name="T18" fmla="*/ 103 w 192"/>
                <a:gd name="T19" fmla="*/ 131 h 192"/>
                <a:gd name="T20" fmla="*/ 96 w 192"/>
                <a:gd name="T21" fmla="*/ 128 h 192"/>
                <a:gd name="T22" fmla="*/ 21 w 192"/>
                <a:gd name="T23" fmla="*/ 128 h 192"/>
                <a:gd name="T24" fmla="*/ 21 w 192"/>
                <a:gd name="T25" fmla="*/ 74 h 192"/>
                <a:gd name="T26" fmla="*/ 10 w 192"/>
                <a:gd name="T27" fmla="*/ 64 h 192"/>
                <a:gd name="T28" fmla="*/ 0 w 192"/>
                <a:gd name="T29" fmla="*/ 74 h 192"/>
                <a:gd name="T30" fmla="*/ 0 w 192"/>
                <a:gd name="T31" fmla="*/ 138 h 192"/>
                <a:gd name="T32" fmla="*/ 10 w 192"/>
                <a:gd name="T33" fmla="*/ 149 h 192"/>
                <a:gd name="T34" fmla="*/ 91 w 192"/>
                <a:gd name="T35" fmla="*/ 149 h 192"/>
                <a:gd name="T36" fmla="*/ 131 w 192"/>
                <a:gd name="T37" fmla="*/ 189 h 192"/>
                <a:gd name="T38" fmla="*/ 138 w 192"/>
                <a:gd name="T39" fmla="*/ 192 h 192"/>
                <a:gd name="T40" fmla="*/ 142 w 192"/>
                <a:gd name="T41" fmla="*/ 191 h 192"/>
                <a:gd name="T42" fmla="*/ 149 w 192"/>
                <a:gd name="T43" fmla="*/ 181 h 192"/>
                <a:gd name="T44" fmla="*/ 149 w 192"/>
                <a:gd name="T45" fmla="*/ 149 h 192"/>
                <a:gd name="T46" fmla="*/ 181 w 192"/>
                <a:gd name="T47" fmla="*/ 149 h 192"/>
                <a:gd name="T48" fmla="*/ 192 w 192"/>
                <a:gd name="T49" fmla="*/ 138 h 192"/>
                <a:gd name="T50" fmla="*/ 192 w 192"/>
                <a:gd name="T51" fmla="*/ 10 h 192"/>
                <a:gd name="T52" fmla="*/ 181 w 192"/>
                <a:gd name="T53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2" h="192">
                  <a:moveTo>
                    <a:pt x="181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0" y="0"/>
                    <a:pt x="85" y="4"/>
                    <a:pt x="85" y="10"/>
                  </a:cubicBezTo>
                  <a:cubicBezTo>
                    <a:pt x="85" y="16"/>
                    <a:pt x="90" y="21"/>
                    <a:pt x="96" y="21"/>
                  </a:cubicBezTo>
                  <a:cubicBezTo>
                    <a:pt x="170" y="21"/>
                    <a:pt x="170" y="21"/>
                    <a:pt x="170" y="21"/>
                  </a:cubicBezTo>
                  <a:cubicBezTo>
                    <a:pt x="170" y="128"/>
                    <a:pt x="170" y="128"/>
                    <a:pt x="170" y="128"/>
                  </a:cubicBezTo>
                  <a:cubicBezTo>
                    <a:pt x="138" y="128"/>
                    <a:pt x="138" y="128"/>
                    <a:pt x="138" y="128"/>
                  </a:cubicBezTo>
                  <a:cubicBezTo>
                    <a:pt x="132" y="128"/>
                    <a:pt x="128" y="132"/>
                    <a:pt x="128" y="138"/>
                  </a:cubicBezTo>
                  <a:cubicBezTo>
                    <a:pt x="128" y="155"/>
                    <a:pt x="128" y="155"/>
                    <a:pt x="128" y="155"/>
                  </a:cubicBezTo>
                  <a:cubicBezTo>
                    <a:pt x="103" y="131"/>
                    <a:pt x="103" y="131"/>
                    <a:pt x="103" y="131"/>
                  </a:cubicBezTo>
                  <a:cubicBezTo>
                    <a:pt x="101" y="129"/>
                    <a:pt x="98" y="128"/>
                    <a:pt x="96" y="128"/>
                  </a:cubicBezTo>
                  <a:cubicBezTo>
                    <a:pt x="21" y="128"/>
                    <a:pt x="21" y="128"/>
                    <a:pt x="21" y="128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1" y="68"/>
                    <a:pt x="16" y="64"/>
                    <a:pt x="10" y="64"/>
                  </a:cubicBezTo>
                  <a:cubicBezTo>
                    <a:pt x="4" y="64"/>
                    <a:pt x="0" y="68"/>
                    <a:pt x="0" y="74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44"/>
                    <a:pt x="4" y="149"/>
                    <a:pt x="10" y="149"/>
                  </a:cubicBezTo>
                  <a:cubicBezTo>
                    <a:pt x="91" y="149"/>
                    <a:pt x="91" y="149"/>
                    <a:pt x="91" y="149"/>
                  </a:cubicBezTo>
                  <a:cubicBezTo>
                    <a:pt x="131" y="189"/>
                    <a:pt x="131" y="189"/>
                    <a:pt x="131" y="189"/>
                  </a:cubicBezTo>
                  <a:cubicBezTo>
                    <a:pt x="133" y="191"/>
                    <a:pt x="136" y="192"/>
                    <a:pt x="138" y="192"/>
                  </a:cubicBezTo>
                  <a:cubicBezTo>
                    <a:pt x="140" y="192"/>
                    <a:pt x="141" y="191"/>
                    <a:pt x="142" y="191"/>
                  </a:cubicBezTo>
                  <a:cubicBezTo>
                    <a:pt x="146" y="189"/>
                    <a:pt x="149" y="185"/>
                    <a:pt x="149" y="181"/>
                  </a:cubicBezTo>
                  <a:cubicBezTo>
                    <a:pt x="149" y="149"/>
                    <a:pt x="149" y="149"/>
                    <a:pt x="149" y="149"/>
                  </a:cubicBezTo>
                  <a:cubicBezTo>
                    <a:pt x="181" y="149"/>
                    <a:pt x="181" y="149"/>
                    <a:pt x="181" y="149"/>
                  </a:cubicBezTo>
                  <a:cubicBezTo>
                    <a:pt x="187" y="149"/>
                    <a:pt x="192" y="144"/>
                    <a:pt x="192" y="138"/>
                  </a:cubicBezTo>
                  <a:cubicBezTo>
                    <a:pt x="192" y="10"/>
                    <a:pt x="192" y="10"/>
                    <a:pt x="192" y="10"/>
                  </a:cubicBezTo>
                  <a:cubicBezTo>
                    <a:pt x="192" y="4"/>
                    <a:pt x="187" y="0"/>
                    <a:pt x="18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49" name="Freeform 124">
            <a:extLst>
              <a:ext uri="{FF2B5EF4-FFF2-40B4-BE49-F238E27FC236}">
                <a16:creationId xmlns:a16="http://schemas.microsoft.com/office/drawing/2014/main" id="{5832DEE8-7E11-4719-FF13-FA88E9E9850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178551" y="2456986"/>
            <a:ext cx="350142" cy="710653"/>
          </a:xfrm>
          <a:custGeom>
            <a:avLst/>
            <a:gdLst>
              <a:gd name="T0" fmla="*/ 1495 w 3650"/>
              <a:gd name="T1" fmla="*/ 3047 h 3224"/>
              <a:gd name="T2" fmla="*/ 1498 w 3650"/>
              <a:gd name="T3" fmla="*/ 3044 h 3224"/>
              <a:gd name="T4" fmla="*/ 198 w 3650"/>
              <a:gd name="T5" fmla="*/ 981 h 3224"/>
              <a:gd name="T6" fmla="*/ 179 w 3650"/>
              <a:gd name="T7" fmla="*/ 1543 h 3224"/>
              <a:gd name="T8" fmla="*/ 342 w 3650"/>
              <a:gd name="T9" fmla="*/ 1579 h 3224"/>
              <a:gd name="T10" fmla="*/ 3250 w 3650"/>
              <a:gd name="T11" fmla="*/ 1591 h 3224"/>
              <a:gd name="T12" fmla="*/ 3423 w 3650"/>
              <a:gd name="T13" fmla="*/ 1451 h 3224"/>
              <a:gd name="T14" fmla="*/ 3470 w 3650"/>
              <a:gd name="T15" fmla="*/ 1227 h 3224"/>
              <a:gd name="T16" fmla="*/ 3366 w 3650"/>
              <a:gd name="T17" fmla="*/ 1029 h 3224"/>
              <a:gd name="T18" fmla="*/ 617 w 3650"/>
              <a:gd name="T19" fmla="*/ 728 h 3224"/>
              <a:gd name="T20" fmla="*/ 529 w 3650"/>
              <a:gd name="T21" fmla="*/ 784 h 3224"/>
              <a:gd name="T22" fmla="*/ 521 w 3650"/>
              <a:gd name="T23" fmla="*/ 1746 h 3224"/>
              <a:gd name="T24" fmla="*/ 585 w 3650"/>
              <a:gd name="T25" fmla="*/ 1816 h 3224"/>
              <a:gd name="T26" fmla="*/ 627 w 3650"/>
              <a:gd name="T27" fmla="*/ 1821 h 3224"/>
              <a:gd name="T28" fmla="*/ 761 w 3650"/>
              <a:gd name="T29" fmla="*/ 1822 h 3224"/>
              <a:gd name="T30" fmla="*/ 949 w 3650"/>
              <a:gd name="T31" fmla="*/ 1822 h 3224"/>
              <a:gd name="T32" fmla="*/ 1083 w 3650"/>
              <a:gd name="T33" fmla="*/ 1822 h 3224"/>
              <a:gd name="T34" fmla="*/ 3024 w 3650"/>
              <a:gd name="T35" fmla="*/ 175 h 3224"/>
              <a:gd name="T36" fmla="*/ 2568 w 3650"/>
              <a:gd name="T37" fmla="*/ 398 h 3224"/>
              <a:gd name="T38" fmla="*/ 1772 w 3650"/>
              <a:gd name="T39" fmla="*/ 645 h 3224"/>
              <a:gd name="T40" fmla="*/ 1441 w 3650"/>
              <a:gd name="T41" fmla="*/ 1850 h 3224"/>
              <a:gd name="T42" fmla="*/ 2255 w 3650"/>
              <a:gd name="T43" fmla="*/ 2034 h 3224"/>
              <a:gd name="T44" fmla="*/ 3022 w 3650"/>
              <a:gd name="T45" fmla="*/ 2373 h 3224"/>
              <a:gd name="T46" fmla="*/ 3028 w 3650"/>
              <a:gd name="T47" fmla="*/ 2371 h 3224"/>
              <a:gd name="T48" fmla="*/ 3026 w 3650"/>
              <a:gd name="T49" fmla="*/ 177 h 3224"/>
              <a:gd name="T50" fmla="*/ 3116 w 3650"/>
              <a:gd name="T51" fmla="*/ 24 h 3224"/>
              <a:gd name="T52" fmla="*/ 3202 w 3650"/>
              <a:gd name="T53" fmla="*/ 148 h 3224"/>
              <a:gd name="T54" fmla="*/ 3368 w 3650"/>
              <a:gd name="T55" fmla="*/ 817 h 3224"/>
              <a:gd name="T56" fmla="*/ 3571 w 3650"/>
              <a:gd name="T57" fmla="*/ 1003 h 3224"/>
              <a:gd name="T58" fmla="*/ 3650 w 3650"/>
              <a:gd name="T59" fmla="*/ 1274 h 3224"/>
              <a:gd name="T60" fmla="*/ 3571 w 3650"/>
              <a:gd name="T61" fmla="*/ 1546 h 3224"/>
              <a:gd name="T62" fmla="*/ 3368 w 3650"/>
              <a:gd name="T63" fmla="*/ 1732 h 3224"/>
              <a:gd name="T64" fmla="*/ 3202 w 3650"/>
              <a:gd name="T65" fmla="*/ 2402 h 3224"/>
              <a:gd name="T66" fmla="*/ 3116 w 3650"/>
              <a:gd name="T67" fmla="*/ 2525 h 3224"/>
              <a:gd name="T68" fmla="*/ 2964 w 3650"/>
              <a:gd name="T69" fmla="*/ 2540 h 3224"/>
              <a:gd name="T70" fmla="*/ 2369 w 3650"/>
              <a:gd name="T71" fmla="*/ 2262 h 3224"/>
              <a:gd name="T72" fmla="*/ 1621 w 3650"/>
              <a:gd name="T73" fmla="*/ 2055 h 3224"/>
              <a:gd name="T74" fmla="*/ 1675 w 3650"/>
              <a:gd name="T75" fmla="*/ 3040 h 3224"/>
              <a:gd name="T76" fmla="*/ 1624 w 3650"/>
              <a:gd name="T77" fmla="*/ 3170 h 3224"/>
              <a:gd name="T78" fmla="*/ 1495 w 3650"/>
              <a:gd name="T79" fmla="*/ 3224 h 3224"/>
              <a:gd name="T80" fmla="*/ 969 w 3650"/>
              <a:gd name="T81" fmla="*/ 3182 h 3224"/>
              <a:gd name="T82" fmla="*/ 470 w 3650"/>
              <a:gd name="T83" fmla="*/ 1956 h 3224"/>
              <a:gd name="T84" fmla="*/ 352 w 3650"/>
              <a:gd name="T85" fmla="*/ 1797 h 3224"/>
              <a:gd name="T86" fmla="*/ 124 w 3650"/>
              <a:gd name="T87" fmla="*/ 1729 h 3224"/>
              <a:gd name="T88" fmla="*/ 12 w 3650"/>
              <a:gd name="T89" fmla="*/ 1598 h 3224"/>
              <a:gd name="T90" fmla="*/ 12 w 3650"/>
              <a:gd name="T91" fmla="*/ 951 h 3224"/>
              <a:gd name="T92" fmla="*/ 124 w 3650"/>
              <a:gd name="T93" fmla="*/ 821 h 3224"/>
              <a:gd name="T94" fmla="*/ 352 w 3650"/>
              <a:gd name="T95" fmla="*/ 755 h 3224"/>
              <a:gd name="T96" fmla="*/ 465 w 3650"/>
              <a:gd name="T97" fmla="*/ 598 h 3224"/>
              <a:gd name="T98" fmla="*/ 622 w 3650"/>
              <a:gd name="T99" fmla="*/ 552 h 3224"/>
              <a:gd name="T100" fmla="*/ 739 w 3650"/>
              <a:gd name="T101" fmla="*/ 552 h 3224"/>
              <a:gd name="T102" fmla="*/ 940 w 3650"/>
              <a:gd name="T103" fmla="*/ 551 h 3224"/>
              <a:gd name="T104" fmla="*/ 1123 w 3650"/>
              <a:gd name="T105" fmla="*/ 549 h 3224"/>
              <a:gd name="T106" fmla="*/ 1352 w 3650"/>
              <a:gd name="T107" fmla="*/ 533 h 3224"/>
              <a:gd name="T108" fmla="*/ 2169 w 3650"/>
              <a:gd name="T109" fmla="*/ 357 h 3224"/>
              <a:gd name="T110" fmla="*/ 2935 w 3650"/>
              <a:gd name="T111" fmla="*/ 23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650" h="3224">
                <a:moveTo>
                  <a:pt x="702" y="1998"/>
                </a:moveTo>
                <a:lnTo>
                  <a:pt x="1082" y="3046"/>
                </a:lnTo>
                <a:lnTo>
                  <a:pt x="1083" y="3047"/>
                </a:lnTo>
                <a:lnTo>
                  <a:pt x="1084" y="3047"/>
                </a:lnTo>
                <a:lnTo>
                  <a:pt x="1495" y="3047"/>
                </a:lnTo>
                <a:lnTo>
                  <a:pt x="1497" y="3047"/>
                </a:lnTo>
                <a:lnTo>
                  <a:pt x="1498" y="3046"/>
                </a:lnTo>
                <a:lnTo>
                  <a:pt x="1498" y="3046"/>
                </a:lnTo>
                <a:lnTo>
                  <a:pt x="1498" y="3045"/>
                </a:lnTo>
                <a:lnTo>
                  <a:pt x="1498" y="3044"/>
                </a:lnTo>
                <a:lnTo>
                  <a:pt x="1118" y="1998"/>
                </a:lnTo>
                <a:lnTo>
                  <a:pt x="702" y="1998"/>
                </a:lnTo>
                <a:close/>
                <a:moveTo>
                  <a:pt x="229" y="971"/>
                </a:moveTo>
                <a:lnTo>
                  <a:pt x="212" y="974"/>
                </a:lnTo>
                <a:lnTo>
                  <a:pt x="198" y="981"/>
                </a:lnTo>
                <a:lnTo>
                  <a:pt x="187" y="993"/>
                </a:lnTo>
                <a:lnTo>
                  <a:pt x="179" y="1008"/>
                </a:lnTo>
                <a:lnTo>
                  <a:pt x="176" y="1023"/>
                </a:lnTo>
                <a:lnTo>
                  <a:pt x="176" y="1527"/>
                </a:lnTo>
                <a:lnTo>
                  <a:pt x="179" y="1543"/>
                </a:lnTo>
                <a:lnTo>
                  <a:pt x="187" y="1558"/>
                </a:lnTo>
                <a:lnTo>
                  <a:pt x="198" y="1569"/>
                </a:lnTo>
                <a:lnTo>
                  <a:pt x="212" y="1576"/>
                </a:lnTo>
                <a:lnTo>
                  <a:pt x="229" y="1579"/>
                </a:lnTo>
                <a:lnTo>
                  <a:pt x="342" y="1579"/>
                </a:lnTo>
                <a:lnTo>
                  <a:pt x="342" y="971"/>
                </a:lnTo>
                <a:lnTo>
                  <a:pt x="229" y="971"/>
                </a:lnTo>
                <a:close/>
                <a:moveTo>
                  <a:pt x="3204" y="946"/>
                </a:moveTo>
                <a:lnTo>
                  <a:pt x="3204" y="1604"/>
                </a:lnTo>
                <a:lnTo>
                  <a:pt x="3250" y="1591"/>
                </a:lnTo>
                <a:lnTo>
                  <a:pt x="3292" y="1573"/>
                </a:lnTo>
                <a:lnTo>
                  <a:pt x="3330" y="1550"/>
                </a:lnTo>
                <a:lnTo>
                  <a:pt x="3366" y="1521"/>
                </a:lnTo>
                <a:lnTo>
                  <a:pt x="3397" y="1489"/>
                </a:lnTo>
                <a:lnTo>
                  <a:pt x="3423" y="1451"/>
                </a:lnTo>
                <a:lnTo>
                  <a:pt x="3444" y="1411"/>
                </a:lnTo>
                <a:lnTo>
                  <a:pt x="3461" y="1368"/>
                </a:lnTo>
                <a:lnTo>
                  <a:pt x="3470" y="1323"/>
                </a:lnTo>
                <a:lnTo>
                  <a:pt x="3474" y="1274"/>
                </a:lnTo>
                <a:lnTo>
                  <a:pt x="3470" y="1227"/>
                </a:lnTo>
                <a:lnTo>
                  <a:pt x="3461" y="1181"/>
                </a:lnTo>
                <a:lnTo>
                  <a:pt x="3444" y="1138"/>
                </a:lnTo>
                <a:lnTo>
                  <a:pt x="3423" y="1098"/>
                </a:lnTo>
                <a:lnTo>
                  <a:pt x="3397" y="1061"/>
                </a:lnTo>
                <a:lnTo>
                  <a:pt x="3366" y="1029"/>
                </a:lnTo>
                <a:lnTo>
                  <a:pt x="3330" y="1000"/>
                </a:lnTo>
                <a:lnTo>
                  <a:pt x="3292" y="977"/>
                </a:lnTo>
                <a:lnTo>
                  <a:pt x="3250" y="958"/>
                </a:lnTo>
                <a:lnTo>
                  <a:pt x="3204" y="946"/>
                </a:lnTo>
                <a:close/>
                <a:moveTo>
                  <a:pt x="617" y="728"/>
                </a:moveTo>
                <a:lnTo>
                  <a:pt x="595" y="731"/>
                </a:lnTo>
                <a:lnTo>
                  <a:pt x="574" y="739"/>
                </a:lnTo>
                <a:lnTo>
                  <a:pt x="555" y="750"/>
                </a:lnTo>
                <a:lnTo>
                  <a:pt x="540" y="765"/>
                </a:lnTo>
                <a:lnTo>
                  <a:pt x="529" y="784"/>
                </a:lnTo>
                <a:lnTo>
                  <a:pt x="521" y="805"/>
                </a:lnTo>
                <a:lnTo>
                  <a:pt x="518" y="827"/>
                </a:lnTo>
                <a:lnTo>
                  <a:pt x="518" y="827"/>
                </a:lnTo>
                <a:lnTo>
                  <a:pt x="518" y="1722"/>
                </a:lnTo>
                <a:lnTo>
                  <a:pt x="521" y="1746"/>
                </a:lnTo>
                <a:lnTo>
                  <a:pt x="529" y="1768"/>
                </a:lnTo>
                <a:lnTo>
                  <a:pt x="541" y="1785"/>
                </a:lnTo>
                <a:lnTo>
                  <a:pt x="557" y="1801"/>
                </a:lnTo>
                <a:lnTo>
                  <a:pt x="577" y="1813"/>
                </a:lnTo>
                <a:lnTo>
                  <a:pt x="585" y="1816"/>
                </a:lnTo>
                <a:lnTo>
                  <a:pt x="592" y="1819"/>
                </a:lnTo>
                <a:lnTo>
                  <a:pt x="601" y="1820"/>
                </a:lnTo>
                <a:lnTo>
                  <a:pt x="611" y="1821"/>
                </a:lnTo>
                <a:lnTo>
                  <a:pt x="615" y="1821"/>
                </a:lnTo>
                <a:lnTo>
                  <a:pt x="627" y="1821"/>
                </a:lnTo>
                <a:lnTo>
                  <a:pt x="645" y="1821"/>
                </a:lnTo>
                <a:lnTo>
                  <a:pt x="667" y="1821"/>
                </a:lnTo>
                <a:lnTo>
                  <a:pt x="696" y="1822"/>
                </a:lnTo>
                <a:lnTo>
                  <a:pt x="727" y="1822"/>
                </a:lnTo>
                <a:lnTo>
                  <a:pt x="761" y="1822"/>
                </a:lnTo>
                <a:lnTo>
                  <a:pt x="797" y="1822"/>
                </a:lnTo>
                <a:lnTo>
                  <a:pt x="836" y="1822"/>
                </a:lnTo>
                <a:lnTo>
                  <a:pt x="874" y="1822"/>
                </a:lnTo>
                <a:lnTo>
                  <a:pt x="911" y="1822"/>
                </a:lnTo>
                <a:lnTo>
                  <a:pt x="949" y="1822"/>
                </a:lnTo>
                <a:lnTo>
                  <a:pt x="983" y="1822"/>
                </a:lnTo>
                <a:lnTo>
                  <a:pt x="1014" y="1822"/>
                </a:lnTo>
                <a:lnTo>
                  <a:pt x="1042" y="1822"/>
                </a:lnTo>
                <a:lnTo>
                  <a:pt x="1065" y="1822"/>
                </a:lnTo>
                <a:lnTo>
                  <a:pt x="1083" y="1822"/>
                </a:lnTo>
                <a:lnTo>
                  <a:pt x="1094" y="1822"/>
                </a:lnTo>
                <a:lnTo>
                  <a:pt x="1097" y="1822"/>
                </a:lnTo>
                <a:lnTo>
                  <a:pt x="1097" y="728"/>
                </a:lnTo>
                <a:lnTo>
                  <a:pt x="617" y="728"/>
                </a:lnTo>
                <a:close/>
                <a:moveTo>
                  <a:pt x="3024" y="175"/>
                </a:moveTo>
                <a:lnTo>
                  <a:pt x="3023" y="175"/>
                </a:lnTo>
                <a:lnTo>
                  <a:pt x="3022" y="177"/>
                </a:lnTo>
                <a:lnTo>
                  <a:pt x="2872" y="256"/>
                </a:lnTo>
                <a:lnTo>
                  <a:pt x="2722" y="330"/>
                </a:lnTo>
                <a:lnTo>
                  <a:pt x="2568" y="398"/>
                </a:lnTo>
                <a:lnTo>
                  <a:pt x="2413" y="459"/>
                </a:lnTo>
                <a:lnTo>
                  <a:pt x="2255" y="514"/>
                </a:lnTo>
                <a:lnTo>
                  <a:pt x="2096" y="564"/>
                </a:lnTo>
                <a:lnTo>
                  <a:pt x="1936" y="607"/>
                </a:lnTo>
                <a:lnTo>
                  <a:pt x="1772" y="645"/>
                </a:lnTo>
                <a:lnTo>
                  <a:pt x="1608" y="676"/>
                </a:lnTo>
                <a:lnTo>
                  <a:pt x="1441" y="700"/>
                </a:lnTo>
                <a:lnTo>
                  <a:pt x="1274" y="719"/>
                </a:lnTo>
                <a:lnTo>
                  <a:pt x="1274" y="1831"/>
                </a:lnTo>
                <a:lnTo>
                  <a:pt x="1441" y="1850"/>
                </a:lnTo>
                <a:lnTo>
                  <a:pt x="1608" y="1874"/>
                </a:lnTo>
                <a:lnTo>
                  <a:pt x="1772" y="1905"/>
                </a:lnTo>
                <a:lnTo>
                  <a:pt x="1936" y="1943"/>
                </a:lnTo>
                <a:lnTo>
                  <a:pt x="2096" y="1986"/>
                </a:lnTo>
                <a:lnTo>
                  <a:pt x="2255" y="2034"/>
                </a:lnTo>
                <a:lnTo>
                  <a:pt x="2412" y="2091"/>
                </a:lnTo>
                <a:lnTo>
                  <a:pt x="2568" y="2152"/>
                </a:lnTo>
                <a:lnTo>
                  <a:pt x="2722" y="2219"/>
                </a:lnTo>
                <a:lnTo>
                  <a:pt x="2872" y="2293"/>
                </a:lnTo>
                <a:lnTo>
                  <a:pt x="3022" y="2373"/>
                </a:lnTo>
                <a:lnTo>
                  <a:pt x="3023" y="2373"/>
                </a:lnTo>
                <a:lnTo>
                  <a:pt x="3024" y="2374"/>
                </a:lnTo>
                <a:lnTo>
                  <a:pt x="3026" y="2373"/>
                </a:lnTo>
                <a:lnTo>
                  <a:pt x="3027" y="2372"/>
                </a:lnTo>
                <a:lnTo>
                  <a:pt x="3028" y="2371"/>
                </a:lnTo>
                <a:lnTo>
                  <a:pt x="3028" y="2370"/>
                </a:lnTo>
                <a:lnTo>
                  <a:pt x="3028" y="180"/>
                </a:lnTo>
                <a:lnTo>
                  <a:pt x="3028" y="179"/>
                </a:lnTo>
                <a:lnTo>
                  <a:pt x="3027" y="178"/>
                </a:lnTo>
                <a:lnTo>
                  <a:pt x="3026" y="177"/>
                </a:lnTo>
                <a:lnTo>
                  <a:pt x="3024" y="175"/>
                </a:lnTo>
                <a:close/>
                <a:moveTo>
                  <a:pt x="3026" y="0"/>
                </a:moveTo>
                <a:lnTo>
                  <a:pt x="3056" y="2"/>
                </a:lnTo>
                <a:lnTo>
                  <a:pt x="3087" y="11"/>
                </a:lnTo>
                <a:lnTo>
                  <a:pt x="3116" y="24"/>
                </a:lnTo>
                <a:lnTo>
                  <a:pt x="3141" y="43"/>
                </a:lnTo>
                <a:lnTo>
                  <a:pt x="3163" y="65"/>
                </a:lnTo>
                <a:lnTo>
                  <a:pt x="3181" y="90"/>
                </a:lnTo>
                <a:lnTo>
                  <a:pt x="3194" y="118"/>
                </a:lnTo>
                <a:lnTo>
                  <a:pt x="3202" y="148"/>
                </a:lnTo>
                <a:lnTo>
                  <a:pt x="3204" y="180"/>
                </a:lnTo>
                <a:lnTo>
                  <a:pt x="3204" y="767"/>
                </a:lnTo>
                <a:lnTo>
                  <a:pt x="3262" y="779"/>
                </a:lnTo>
                <a:lnTo>
                  <a:pt x="3316" y="795"/>
                </a:lnTo>
                <a:lnTo>
                  <a:pt x="3368" y="817"/>
                </a:lnTo>
                <a:lnTo>
                  <a:pt x="3417" y="845"/>
                </a:lnTo>
                <a:lnTo>
                  <a:pt x="3461" y="878"/>
                </a:lnTo>
                <a:lnTo>
                  <a:pt x="3503" y="916"/>
                </a:lnTo>
                <a:lnTo>
                  <a:pt x="3539" y="957"/>
                </a:lnTo>
                <a:lnTo>
                  <a:pt x="3571" y="1003"/>
                </a:lnTo>
                <a:lnTo>
                  <a:pt x="3599" y="1052"/>
                </a:lnTo>
                <a:lnTo>
                  <a:pt x="3620" y="1104"/>
                </a:lnTo>
                <a:lnTo>
                  <a:pt x="3637" y="1158"/>
                </a:lnTo>
                <a:lnTo>
                  <a:pt x="3647" y="1216"/>
                </a:lnTo>
                <a:lnTo>
                  <a:pt x="3650" y="1274"/>
                </a:lnTo>
                <a:lnTo>
                  <a:pt x="3647" y="1334"/>
                </a:lnTo>
                <a:lnTo>
                  <a:pt x="3637" y="1390"/>
                </a:lnTo>
                <a:lnTo>
                  <a:pt x="3620" y="1446"/>
                </a:lnTo>
                <a:lnTo>
                  <a:pt x="3599" y="1498"/>
                </a:lnTo>
                <a:lnTo>
                  <a:pt x="3571" y="1546"/>
                </a:lnTo>
                <a:lnTo>
                  <a:pt x="3539" y="1592"/>
                </a:lnTo>
                <a:lnTo>
                  <a:pt x="3503" y="1634"/>
                </a:lnTo>
                <a:lnTo>
                  <a:pt x="3461" y="1672"/>
                </a:lnTo>
                <a:lnTo>
                  <a:pt x="3417" y="1705"/>
                </a:lnTo>
                <a:lnTo>
                  <a:pt x="3368" y="1732"/>
                </a:lnTo>
                <a:lnTo>
                  <a:pt x="3316" y="1755"/>
                </a:lnTo>
                <a:lnTo>
                  <a:pt x="3262" y="1771"/>
                </a:lnTo>
                <a:lnTo>
                  <a:pt x="3204" y="1782"/>
                </a:lnTo>
                <a:lnTo>
                  <a:pt x="3204" y="2370"/>
                </a:lnTo>
                <a:lnTo>
                  <a:pt x="3202" y="2402"/>
                </a:lnTo>
                <a:lnTo>
                  <a:pt x="3194" y="2432"/>
                </a:lnTo>
                <a:lnTo>
                  <a:pt x="3181" y="2459"/>
                </a:lnTo>
                <a:lnTo>
                  <a:pt x="3163" y="2485"/>
                </a:lnTo>
                <a:lnTo>
                  <a:pt x="3141" y="2507"/>
                </a:lnTo>
                <a:lnTo>
                  <a:pt x="3116" y="2525"/>
                </a:lnTo>
                <a:lnTo>
                  <a:pt x="3086" y="2539"/>
                </a:lnTo>
                <a:lnTo>
                  <a:pt x="3055" y="2548"/>
                </a:lnTo>
                <a:lnTo>
                  <a:pt x="3024" y="2550"/>
                </a:lnTo>
                <a:lnTo>
                  <a:pt x="2994" y="2548"/>
                </a:lnTo>
                <a:lnTo>
                  <a:pt x="2964" y="2540"/>
                </a:lnTo>
                <a:lnTo>
                  <a:pt x="2935" y="2527"/>
                </a:lnTo>
                <a:lnTo>
                  <a:pt x="2797" y="2453"/>
                </a:lnTo>
                <a:lnTo>
                  <a:pt x="2657" y="2384"/>
                </a:lnTo>
                <a:lnTo>
                  <a:pt x="2514" y="2320"/>
                </a:lnTo>
                <a:lnTo>
                  <a:pt x="2369" y="2262"/>
                </a:lnTo>
                <a:lnTo>
                  <a:pt x="2223" y="2210"/>
                </a:lnTo>
                <a:lnTo>
                  <a:pt x="2075" y="2163"/>
                </a:lnTo>
                <a:lnTo>
                  <a:pt x="1926" y="2122"/>
                </a:lnTo>
                <a:lnTo>
                  <a:pt x="1774" y="2086"/>
                </a:lnTo>
                <a:lnTo>
                  <a:pt x="1621" y="2055"/>
                </a:lnTo>
                <a:lnTo>
                  <a:pt x="1467" y="2031"/>
                </a:lnTo>
                <a:lnTo>
                  <a:pt x="1312" y="2012"/>
                </a:lnTo>
                <a:lnTo>
                  <a:pt x="1664" y="2984"/>
                </a:lnTo>
                <a:lnTo>
                  <a:pt x="1671" y="3012"/>
                </a:lnTo>
                <a:lnTo>
                  <a:pt x="1675" y="3040"/>
                </a:lnTo>
                <a:lnTo>
                  <a:pt x="1672" y="3068"/>
                </a:lnTo>
                <a:lnTo>
                  <a:pt x="1667" y="3096"/>
                </a:lnTo>
                <a:lnTo>
                  <a:pt x="1657" y="3122"/>
                </a:lnTo>
                <a:lnTo>
                  <a:pt x="1641" y="3148"/>
                </a:lnTo>
                <a:lnTo>
                  <a:pt x="1624" y="3170"/>
                </a:lnTo>
                <a:lnTo>
                  <a:pt x="1602" y="3189"/>
                </a:lnTo>
                <a:lnTo>
                  <a:pt x="1578" y="3204"/>
                </a:lnTo>
                <a:lnTo>
                  <a:pt x="1552" y="3215"/>
                </a:lnTo>
                <a:lnTo>
                  <a:pt x="1524" y="3222"/>
                </a:lnTo>
                <a:lnTo>
                  <a:pt x="1495" y="3224"/>
                </a:lnTo>
                <a:lnTo>
                  <a:pt x="1084" y="3224"/>
                </a:lnTo>
                <a:lnTo>
                  <a:pt x="1053" y="3221"/>
                </a:lnTo>
                <a:lnTo>
                  <a:pt x="1022" y="3213"/>
                </a:lnTo>
                <a:lnTo>
                  <a:pt x="994" y="3200"/>
                </a:lnTo>
                <a:lnTo>
                  <a:pt x="969" y="3182"/>
                </a:lnTo>
                <a:lnTo>
                  <a:pt x="948" y="3160"/>
                </a:lnTo>
                <a:lnTo>
                  <a:pt x="929" y="3134"/>
                </a:lnTo>
                <a:lnTo>
                  <a:pt x="916" y="3106"/>
                </a:lnTo>
                <a:lnTo>
                  <a:pt x="507" y="1975"/>
                </a:lnTo>
                <a:lnTo>
                  <a:pt x="470" y="1956"/>
                </a:lnTo>
                <a:lnTo>
                  <a:pt x="438" y="1932"/>
                </a:lnTo>
                <a:lnTo>
                  <a:pt x="409" y="1903"/>
                </a:lnTo>
                <a:lnTo>
                  <a:pt x="385" y="1871"/>
                </a:lnTo>
                <a:lnTo>
                  <a:pt x="366" y="1835"/>
                </a:lnTo>
                <a:lnTo>
                  <a:pt x="352" y="1797"/>
                </a:lnTo>
                <a:lnTo>
                  <a:pt x="344" y="1755"/>
                </a:lnTo>
                <a:lnTo>
                  <a:pt x="229" y="1755"/>
                </a:lnTo>
                <a:lnTo>
                  <a:pt x="191" y="1752"/>
                </a:lnTo>
                <a:lnTo>
                  <a:pt x="156" y="1743"/>
                </a:lnTo>
                <a:lnTo>
                  <a:pt x="124" y="1729"/>
                </a:lnTo>
                <a:lnTo>
                  <a:pt x="94" y="1710"/>
                </a:lnTo>
                <a:lnTo>
                  <a:pt x="67" y="1688"/>
                </a:lnTo>
                <a:lnTo>
                  <a:pt x="44" y="1662"/>
                </a:lnTo>
                <a:lnTo>
                  <a:pt x="25" y="1632"/>
                </a:lnTo>
                <a:lnTo>
                  <a:pt x="12" y="1598"/>
                </a:lnTo>
                <a:lnTo>
                  <a:pt x="3" y="1563"/>
                </a:lnTo>
                <a:lnTo>
                  <a:pt x="0" y="1527"/>
                </a:lnTo>
                <a:lnTo>
                  <a:pt x="0" y="1023"/>
                </a:lnTo>
                <a:lnTo>
                  <a:pt x="3" y="987"/>
                </a:lnTo>
                <a:lnTo>
                  <a:pt x="12" y="951"/>
                </a:lnTo>
                <a:lnTo>
                  <a:pt x="25" y="919"/>
                </a:lnTo>
                <a:lnTo>
                  <a:pt x="44" y="888"/>
                </a:lnTo>
                <a:lnTo>
                  <a:pt x="67" y="862"/>
                </a:lnTo>
                <a:lnTo>
                  <a:pt x="94" y="839"/>
                </a:lnTo>
                <a:lnTo>
                  <a:pt x="124" y="821"/>
                </a:lnTo>
                <a:lnTo>
                  <a:pt x="156" y="806"/>
                </a:lnTo>
                <a:lnTo>
                  <a:pt x="191" y="797"/>
                </a:lnTo>
                <a:lnTo>
                  <a:pt x="229" y="795"/>
                </a:lnTo>
                <a:lnTo>
                  <a:pt x="344" y="795"/>
                </a:lnTo>
                <a:lnTo>
                  <a:pt x="352" y="755"/>
                </a:lnTo>
                <a:lnTo>
                  <a:pt x="365" y="717"/>
                </a:lnTo>
                <a:lnTo>
                  <a:pt x="384" y="682"/>
                </a:lnTo>
                <a:lnTo>
                  <a:pt x="406" y="650"/>
                </a:lnTo>
                <a:lnTo>
                  <a:pt x="434" y="623"/>
                </a:lnTo>
                <a:lnTo>
                  <a:pt x="465" y="598"/>
                </a:lnTo>
                <a:lnTo>
                  <a:pt x="499" y="578"/>
                </a:lnTo>
                <a:lnTo>
                  <a:pt x="536" y="564"/>
                </a:lnTo>
                <a:lnTo>
                  <a:pt x="576" y="555"/>
                </a:lnTo>
                <a:lnTo>
                  <a:pt x="617" y="552"/>
                </a:lnTo>
                <a:lnTo>
                  <a:pt x="622" y="552"/>
                </a:lnTo>
                <a:lnTo>
                  <a:pt x="633" y="552"/>
                </a:lnTo>
                <a:lnTo>
                  <a:pt x="651" y="552"/>
                </a:lnTo>
                <a:lnTo>
                  <a:pt x="676" y="552"/>
                </a:lnTo>
                <a:lnTo>
                  <a:pt x="705" y="552"/>
                </a:lnTo>
                <a:lnTo>
                  <a:pt x="739" y="552"/>
                </a:lnTo>
                <a:lnTo>
                  <a:pt x="775" y="551"/>
                </a:lnTo>
                <a:lnTo>
                  <a:pt x="815" y="551"/>
                </a:lnTo>
                <a:lnTo>
                  <a:pt x="856" y="551"/>
                </a:lnTo>
                <a:lnTo>
                  <a:pt x="898" y="551"/>
                </a:lnTo>
                <a:lnTo>
                  <a:pt x="940" y="551"/>
                </a:lnTo>
                <a:lnTo>
                  <a:pt x="982" y="551"/>
                </a:lnTo>
                <a:lnTo>
                  <a:pt x="1022" y="549"/>
                </a:lnTo>
                <a:lnTo>
                  <a:pt x="1059" y="549"/>
                </a:lnTo>
                <a:lnTo>
                  <a:pt x="1093" y="549"/>
                </a:lnTo>
                <a:lnTo>
                  <a:pt x="1123" y="549"/>
                </a:lnTo>
                <a:lnTo>
                  <a:pt x="1147" y="549"/>
                </a:lnTo>
                <a:lnTo>
                  <a:pt x="1166" y="549"/>
                </a:lnTo>
                <a:lnTo>
                  <a:pt x="1178" y="549"/>
                </a:lnTo>
                <a:lnTo>
                  <a:pt x="1183" y="548"/>
                </a:lnTo>
                <a:lnTo>
                  <a:pt x="1352" y="533"/>
                </a:lnTo>
                <a:lnTo>
                  <a:pt x="1519" y="511"/>
                </a:lnTo>
                <a:lnTo>
                  <a:pt x="1683" y="482"/>
                </a:lnTo>
                <a:lnTo>
                  <a:pt x="1847" y="447"/>
                </a:lnTo>
                <a:lnTo>
                  <a:pt x="2009" y="406"/>
                </a:lnTo>
                <a:lnTo>
                  <a:pt x="2169" y="357"/>
                </a:lnTo>
                <a:lnTo>
                  <a:pt x="2326" y="303"/>
                </a:lnTo>
                <a:lnTo>
                  <a:pt x="2482" y="242"/>
                </a:lnTo>
                <a:lnTo>
                  <a:pt x="2636" y="175"/>
                </a:lnTo>
                <a:lnTo>
                  <a:pt x="2786" y="102"/>
                </a:lnTo>
                <a:lnTo>
                  <a:pt x="2935" y="23"/>
                </a:lnTo>
                <a:lnTo>
                  <a:pt x="2964" y="9"/>
                </a:lnTo>
                <a:lnTo>
                  <a:pt x="2995" y="2"/>
                </a:lnTo>
                <a:lnTo>
                  <a:pt x="3026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8293" tIns="29146" rIns="58293" bIns="2914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8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84CD1836-18C8-E71F-F969-E6132C2B74FE}"/>
              </a:ext>
            </a:extLst>
          </p:cNvPr>
          <p:cNvGrpSpPr/>
          <p:nvPr userDrawn="1"/>
        </p:nvGrpSpPr>
        <p:grpSpPr>
          <a:xfrm>
            <a:off x="7211938" y="4038728"/>
            <a:ext cx="283369" cy="644949"/>
            <a:chOff x="2587625" y="4291013"/>
            <a:chExt cx="444500" cy="439738"/>
          </a:xfrm>
          <a:solidFill>
            <a:schemeClr val="tx1"/>
          </a:solidFill>
        </p:grpSpPr>
        <p:sp>
          <p:nvSpPr>
            <p:cNvPr id="135" name="Freeform 290">
              <a:extLst>
                <a:ext uri="{FF2B5EF4-FFF2-40B4-BE49-F238E27FC236}">
                  <a16:creationId xmlns:a16="http://schemas.microsoft.com/office/drawing/2014/main" id="{8B401CB8-966D-1C3F-7B44-5889B71B52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0825" y="4491038"/>
              <a:ext cx="241300" cy="239713"/>
            </a:xfrm>
            <a:custGeom>
              <a:avLst/>
              <a:gdLst>
                <a:gd name="T0" fmla="*/ 582 w 1676"/>
                <a:gd name="T1" fmla="*/ 282 h 1813"/>
                <a:gd name="T2" fmla="*/ 453 w 1676"/>
                <a:gd name="T3" fmla="*/ 343 h 1813"/>
                <a:gd name="T4" fmla="*/ 344 w 1676"/>
                <a:gd name="T5" fmla="*/ 449 h 1813"/>
                <a:gd name="T6" fmla="*/ 274 w 1676"/>
                <a:gd name="T7" fmla="*/ 582 h 1813"/>
                <a:gd name="T8" fmla="*/ 246 w 1676"/>
                <a:gd name="T9" fmla="*/ 729 h 1813"/>
                <a:gd name="T10" fmla="*/ 260 w 1676"/>
                <a:gd name="T11" fmla="*/ 878 h 1813"/>
                <a:gd name="T12" fmla="*/ 316 w 1676"/>
                <a:gd name="T13" fmla="*/ 1018 h 1813"/>
                <a:gd name="T14" fmla="*/ 414 w 1676"/>
                <a:gd name="T15" fmla="*/ 1136 h 1813"/>
                <a:gd name="T16" fmla="*/ 538 w 1676"/>
                <a:gd name="T17" fmla="*/ 1212 h 1813"/>
                <a:gd name="T18" fmla="*/ 673 w 1676"/>
                <a:gd name="T19" fmla="*/ 1242 h 1813"/>
                <a:gd name="T20" fmla="*/ 811 w 1676"/>
                <a:gd name="T21" fmla="*/ 1227 h 1813"/>
                <a:gd name="T22" fmla="*/ 941 w 1676"/>
                <a:gd name="T23" fmla="*/ 1166 h 1813"/>
                <a:gd name="T24" fmla="*/ 1049 w 1676"/>
                <a:gd name="T25" fmla="*/ 1061 h 1813"/>
                <a:gd name="T26" fmla="*/ 1119 w 1676"/>
                <a:gd name="T27" fmla="*/ 927 h 1813"/>
                <a:gd name="T28" fmla="*/ 1147 w 1676"/>
                <a:gd name="T29" fmla="*/ 779 h 1813"/>
                <a:gd name="T30" fmla="*/ 1133 w 1676"/>
                <a:gd name="T31" fmla="*/ 630 h 1813"/>
                <a:gd name="T32" fmla="*/ 1077 w 1676"/>
                <a:gd name="T33" fmla="*/ 491 h 1813"/>
                <a:gd name="T34" fmla="*/ 980 w 1676"/>
                <a:gd name="T35" fmla="*/ 374 h 1813"/>
                <a:gd name="T36" fmla="*/ 855 w 1676"/>
                <a:gd name="T37" fmla="*/ 298 h 1813"/>
                <a:gd name="T38" fmla="*/ 720 w 1676"/>
                <a:gd name="T39" fmla="*/ 267 h 1813"/>
                <a:gd name="T40" fmla="*/ 781 w 1676"/>
                <a:gd name="T41" fmla="*/ 5 h 1813"/>
                <a:gd name="T42" fmla="*/ 946 w 1676"/>
                <a:gd name="T43" fmla="*/ 49 h 1813"/>
                <a:gd name="T44" fmla="*/ 1099 w 1676"/>
                <a:gd name="T45" fmla="*/ 137 h 1813"/>
                <a:gd name="T46" fmla="*/ 1230 w 1676"/>
                <a:gd name="T47" fmla="*/ 267 h 1813"/>
                <a:gd name="T48" fmla="*/ 1324 w 1676"/>
                <a:gd name="T49" fmla="*/ 424 h 1813"/>
                <a:gd name="T50" fmla="*/ 1378 w 1676"/>
                <a:gd name="T51" fmla="*/ 596 h 1813"/>
                <a:gd name="T52" fmla="*/ 1393 w 1676"/>
                <a:gd name="T53" fmla="*/ 775 h 1813"/>
                <a:gd name="T54" fmla="*/ 1368 w 1676"/>
                <a:gd name="T55" fmla="*/ 953 h 1813"/>
                <a:gd name="T56" fmla="*/ 1603 w 1676"/>
                <a:gd name="T57" fmla="*/ 1363 h 1813"/>
                <a:gd name="T58" fmla="*/ 1656 w 1676"/>
                <a:gd name="T59" fmla="*/ 1449 h 1813"/>
                <a:gd name="T60" fmla="*/ 1676 w 1676"/>
                <a:gd name="T61" fmla="*/ 1550 h 1813"/>
                <a:gd name="T62" fmla="*/ 1656 w 1676"/>
                <a:gd name="T63" fmla="*/ 1651 h 1813"/>
                <a:gd name="T64" fmla="*/ 1603 w 1676"/>
                <a:gd name="T65" fmla="*/ 1737 h 1813"/>
                <a:gd name="T66" fmla="*/ 1515 w 1676"/>
                <a:gd name="T67" fmla="*/ 1798 h 1813"/>
                <a:gd name="T68" fmla="*/ 1414 w 1676"/>
                <a:gd name="T69" fmla="*/ 1813 h 1813"/>
                <a:gd name="T70" fmla="*/ 1316 w 1676"/>
                <a:gd name="T71" fmla="*/ 1783 h 1813"/>
                <a:gd name="T72" fmla="*/ 986 w 1676"/>
                <a:gd name="T73" fmla="*/ 1441 h 1813"/>
                <a:gd name="T74" fmla="*/ 826 w 1676"/>
                <a:gd name="T75" fmla="*/ 1496 h 1813"/>
                <a:gd name="T76" fmla="*/ 660 w 1676"/>
                <a:gd name="T77" fmla="*/ 1508 h 1813"/>
                <a:gd name="T78" fmla="*/ 496 w 1676"/>
                <a:gd name="T79" fmla="*/ 1477 h 1813"/>
                <a:gd name="T80" fmla="*/ 341 w 1676"/>
                <a:gd name="T81" fmla="*/ 1404 h 1813"/>
                <a:gd name="T82" fmla="*/ 204 w 1676"/>
                <a:gd name="T83" fmla="*/ 1289 h 1813"/>
                <a:gd name="T84" fmla="*/ 95 w 1676"/>
                <a:gd name="T85" fmla="*/ 1137 h 1813"/>
                <a:gd name="T86" fmla="*/ 27 w 1676"/>
                <a:gd name="T87" fmla="*/ 966 h 1813"/>
                <a:gd name="T88" fmla="*/ 0 w 1676"/>
                <a:gd name="T89" fmla="*/ 785 h 1813"/>
                <a:gd name="T90" fmla="*/ 13 w 1676"/>
                <a:gd name="T91" fmla="*/ 602 h 1813"/>
                <a:gd name="T92" fmla="*/ 67 w 1676"/>
                <a:gd name="T93" fmla="*/ 427 h 1813"/>
                <a:gd name="T94" fmla="*/ 162 w 1676"/>
                <a:gd name="T95" fmla="*/ 268 h 1813"/>
                <a:gd name="T96" fmla="*/ 294 w 1676"/>
                <a:gd name="T97" fmla="*/ 137 h 1813"/>
                <a:gd name="T98" fmla="*/ 447 w 1676"/>
                <a:gd name="T99" fmla="*/ 49 h 1813"/>
                <a:gd name="T100" fmla="*/ 612 w 1676"/>
                <a:gd name="T101" fmla="*/ 5 h 1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76" h="1813">
                  <a:moveTo>
                    <a:pt x="673" y="267"/>
                  </a:moveTo>
                  <a:lnTo>
                    <a:pt x="627" y="272"/>
                  </a:lnTo>
                  <a:lnTo>
                    <a:pt x="582" y="282"/>
                  </a:lnTo>
                  <a:lnTo>
                    <a:pt x="538" y="298"/>
                  </a:lnTo>
                  <a:lnTo>
                    <a:pt x="495" y="317"/>
                  </a:lnTo>
                  <a:lnTo>
                    <a:pt x="453" y="343"/>
                  </a:lnTo>
                  <a:lnTo>
                    <a:pt x="414" y="374"/>
                  </a:lnTo>
                  <a:lnTo>
                    <a:pt x="377" y="409"/>
                  </a:lnTo>
                  <a:lnTo>
                    <a:pt x="344" y="449"/>
                  </a:lnTo>
                  <a:lnTo>
                    <a:pt x="316" y="491"/>
                  </a:lnTo>
                  <a:lnTo>
                    <a:pt x="293" y="536"/>
                  </a:lnTo>
                  <a:lnTo>
                    <a:pt x="274" y="582"/>
                  </a:lnTo>
                  <a:lnTo>
                    <a:pt x="260" y="630"/>
                  </a:lnTo>
                  <a:lnTo>
                    <a:pt x="251" y="679"/>
                  </a:lnTo>
                  <a:lnTo>
                    <a:pt x="246" y="729"/>
                  </a:lnTo>
                  <a:lnTo>
                    <a:pt x="246" y="779"/>
                  </a:lnTo>
                  <a:lnTo>
                    <a:pt x="251" y="829"/>
                  </a:lnTo>
                  <a:lnTo>
                    <a:pt x="260" y="878"/>
                  </a:lnTo>
                  <a:lnTo>
                    <a:pt x="274" y="927"/>
                  </a:lnTo>
                  <a:lnTo>
                    <a:pt x="293" y="974"/>
                  </a:lnTo>
                  <a:lnTo>
                    <a:pt x="316" y="1018"/>
                  </a:lnTo>
                  <a:lnTo>
                    <a:pt x="344" y="1061"/>
                  </a:lnTo>
                  <a:lnTo>
                    <a:pt x="377" y="1100"/>
                  </a:lnTo>
                  <a:lnTo>
                    <a:pt x="414" y="1136"/>
                  </a:lnTo>
                  <a:lnTo>
                    <a:pt x="453" y="1166"/>
                  </a:lnTo>
                  <a:lnTo>
                    <a:pt x="495" y="1191"/>
                  </a:lnTo>
                  <a:lnTo>
                    <a:pt x="538" y="1212"/>
                  </a:lnTo>
                  <a:lnTo>
                    <a:pt x="582" y="1227"/>
                  </a:lnTo>
                  <a:lnTo>
                    <a:pt x="627" y="1237"/>
                  </a:lnTo>
                  <a:lnTo>
                    <a:pt x="673" y="1242"/>
                  </a:lnTo>
                  <a:lnTo>
                    <a:pt x="720" y="1242"/>
                  </a:lnTo>
                  <a:lnTo>
                    <a:pt x="766" y="1237"/>
                  </a:lnTo>
                  <a:lnTo>
                    <a:pt x="811" y="1227"/>
                  </a:lnTo>
                  <a:lnTo>
                    <a:pt x="855" y="1212"/>
                  </a:lnTo>
                  <a:lnTo>
                    <a:pt x="898" y="1191"/>
                  </a:lnTo>
                  <a:lnTo>
                    <a:pt x="941" y="1166"/>
                  </a:lnTo>
                  <a:lnTo>
                    <a:pt x="980" y="1136"/>
                  </a:lnTo>
                  <a:lnTo>
                    <a:pt x="1016" y="1100"/>
                  </a:lnTo>
                  <a:lnTo>
                    <a:pt x="1049" y="1061"/>
                  </a:lnTo>
                  <a:lnTo>
                    <a:pt x="1077" y="1018"/>
                  </a:lnTo>
                  <a:lnTo>
                    <a:pt x="1100" y="974"/>
                  </a:lnTo>
                  <a:lnTo>
                    <a:pt x="1119" y="927"/>
                  </a:lnTo>
                  <a:lnTo>
                    <a:pt x="1133" y="878"/>
                  </a:lnTo>
                  <a:lnTo>
                    <a:pt x="1142" y="829"/>
                  </a:lnTo>
                  <a:lnTo>
                    <a:pt x="1147" y="779"/>
                  </a:lnTo>
                  <a:lnTo>
                    <a:pt x="1147" y="729"/>
                  </a:lnTo>
                  <a:lnTo>
                    <a:pt x="1142" y="679"/>
                  </a:lnTo>
                  <a:lnTo>
                    <a:pt x="1133" y="630"/>
                  </a:lnTo>
                  <a:lnTo>
                    <a:pt x="1119" y="582"/>
                  </a:lnTo>
                  <a:lnTo>
                    <a:pt x="1100" y="536"/>
                  </a:lnTo>
                  <a:lnTo>
                    <a:pt x="1077" y="491"/>
                  </a:lnTo>
                  <a:lnTo>
                    <a:pt x="1049" y="449"/>
                  </a:lnTo>
                  <a:lnTo>
                    <a:pt x="1016" y="409"/>
                  </a:lnTo>
                  <a:lnTo>
                    <a:pt x="980" y="374"/>
                  </a:lnTo>
                  <a:lnTo>
                    <a:pt x="941" y="343"/>
                  </a:lnTo>
                  <a:lnTo>
                    <a:pt x="898" y="317"/>
                  </a:lnTo>
                  <a:lnTo>
                    <a:pt x="855" y="298"/>
                  </a:lnTo>
                  <a:lnTo>
                    <a:pt x="811" y="282"/>
                  </a:lnTo>
                  <a:lnTo>
                    <a:pt x="766" y="272"/>
                  </a:lnTo>
                  <a:lnTo>
                    <a:pt x="720" y="267"/>
                  </a:lnTo>
                  <a:lnTo>
                    <a:pt x="673" y="267"/>
                  </a:lnTo>
                  <a:close/>
                  <a:moveTo>
                    <a:pt x="725" y="0"/>
                  </a:moveTo>
                  <a:lnTo>
                    <a:pt x="781" y="5"/>
                  </a:lnTo>
                  <a:lnTo>
                    <a:pt x="837" y="15"/>
                  </a:lnTo>
                  <a:lnTo>
                    <a:pt x="892" y="29"/>
                  </a:lnTo>
                  <a:lnTo>
                    <a:pt x="946" y="49"/>
                  </a:lnTo>
                  <a:lnTo>
                    <a:pt x="999" y="74"/>
                  </a:lnTo>
                  <a:lnTo>
                    <a:pt x="1050" y="103"/>
                  </a:lnTo>
                  <a:lnTo>
                    <a:pt x="1099" y="137"/>
                  </a:lnTo>
                  <a:lnTo>
                    <a:pt x="1145" y="176"/>
                  </a:lnTo>
                  <a:lnTo>
                    <a:pt x="1190" y="219"/>
                  </a:lnTo>
                  <a:lnTo>
                    <a:pt x="1230" y="267"/>
                  </a:lnTo>
                  <a:lnTo>
                    <a:pt x="1266" y="317"/>
                  </a:lnTo>
                  <a:lnTo>
                    <a:pt x="1297" y="369"/>
                  </a:lnTo>
                  <a:lnTo>
                    <a:pt x="1324" y="424"/>
                  </a:lnTo>
                  <a:lnTo>
                    <a:pt x="1346" y="479"/>
                  </a:lnTo>
                  <a:lnTo>
                    <a:pt x="1364" y="537"/>
                  </a:lnTo>
                  <a:lnTo>
                    <a:pt x="1378" y="596"/>
                  </a:lnTo>
                  <a:lnTo>
                    <a:pt x="1387" y="655"/>
                  </a:lnTo>
                  <a:lnTo>
                    <a:pt x="1392" y="715"/>
                  </a:lnTo>
                  <a:lnTo>
                    <a:pt x="1393" y="775"/>
                  </a:lnTo>
                  <a:lnTo>
                    <a:pt x="1389" y="835"/>
                  </a:lnTo>
                  <a:lnTo>
                    <a:pt x="1381" y="895"/>
                  </a:lnTo>
                  <a:lnTo>
                    <a:pt x="1368" y="953"/>
                  </a:lnTo>
                  <a:lnTo>
                    <a:pt x="1351" y="1011"/>
                  </a:lnTo>
                  <a:lnTo>
                    <a:pt x="1330" y="1067"/>
                  </a:lnTo>
                  <a:lnTo>
                    <a:pt x="1603" y="1363"/>
                  </a:lnTo>
                  <a:lnTo>
                    <a:pt x="1625" y="1389"/>
                  </a:lnTo>
                  <a:lnTo>
                    <a:pt x="1642" y="1419"/>
                  </a:lnTo>
                  <a:lnTo>
                    <a:pt x="1656" y="1449"/>
                  </a:lnTo>
                  <a:lnTo>
                    <a:pt x="1668" y="1482"/>
                  </a:lnTo>
                  <a:lnTo>
                    <a:pt x="1674" y="1515"/>
                  </a:lnTo>
                  <a:lnTo>
                    <a:pt x="1676" y="1550"/>
                  </a:lnTo>
                  <a:lnTo>
                    <a:pt x="1674" y="1585"/>
                  </a:lnTo>
                  <a:lnTo>
                    <a:pt x="1668" y="1619"/>
                  </a:lnTo>
                  <a:lnTo>
                    <a:pt x="1656" y="1651"/>
                  </a:lnTo>
                  <a:lnTo>
                    <a:pt x="1642" y="1682"/>
                  </a:lnTo>
                  <a:lnTo>
                    <a:pt x="1625" y="1711"/>
                  </a:lnTo>
                  <a:lnTo>
                    <a:pt x="1603" y="1737"/>
                  </a:lnTo>
                  <a:lnTo>
                    <a:pt x="1576" y="1762"/>
                  </a:lnTo>
                  <a:lnTo>
                    <a:pt x="1547" y="1783"/>
                  </a:lnTo>
                  <a:lnTo>
                    <a:pt x="1515" y="1798"/>
                  </a:lnTo>
                  <a:lnTo>
                    <a:pt x="1482" y="1809"/>
                  </a:lnTo>
                  <a:lnTo>
                    <a:pt x="1449" y="1813"/>
                  </a:lnTo>
                  <a:lnTo>
                    <a:pt x="1414" y="1813"/>
                  </a:lnTo>
                  <a:lnTo>
                    <a:pt x="1380" y="1809"/>
                  </a:lnTo>
                  <a:lnTo>
                    <a:pt x="1347" y="1798"/>
                  </a:lnTo>
                  <a:lnTo>
                    <a:pt x="1316" y="1783"/>
                  </a:lnTo>
                  <a:lnTo>
                    <a:pt x="1286" y="1762"/>
                  </a:lnTo>
                  <a:lnTo>
                    <a:pt x="1259" y="1737"/>
                  </a:lnTo>
                  <a:lnTo>
                    <a:pt x="986" y="1441"/>
                  </a:lnTo>
                  <a:lnTo>
                    <a:pt x="934" y="1464"/>
                  </a:lnTo>
                  <a:lnTo>
                    <a:pt x="880" y="1483"/>
                  </a:lnTo>
                  <a:lnTo>
                    <a:pt x="826" y="1496"/>
                  </a:lnTo>
                  <a:lnTo>
                    <a:pt x="771" y="1504"/>
                  </a:lnTo>
                  <a:lnTo>
                    <a:pt x="716" y="1509"/>
                  </a:lnTo>
                  <a:lnTo>
                    <a:pt x="660" y="1508"/>
                  </a:lnTo>
                  <a:lnTo>
                    <a:pt x="605" y="1503"/>
                  </a:lnTo>
                  <a:lnTo>
                    <a:pt x="550" y="1493"/>
                  </a:lnTo>
                  <a:lnTo>
                    <a:pt x="496" y="1477"/>
                  </a:lnTo>
                  <a:lnTo>
                    <a:pt x="443" y="1458"/>
                  </a:lnTo>
                  <a:lnTo>
                    <a:pt x="391" y="1434"/>
                  </a:lnTo>
                  <a:lnTo>
                    <a:pt x="341" y="1404"/>
                  </a:lnTo>
                  <a:lnTo>
                    <a:pt x="293" y="1371"/>
                  </a:lnTo>
                  <a:lnTo>
                    <a:pt x="247" y="1332"/>
                  </a:lnTo>
                  <a:lnTo>
                    <a:pt x="204" y="1289"/>
                  </a:lnTo>
                  <a:lnTo>
                    <a:pt x="162" y="1240"/>
                  </a:lnTo>
                  <a:lnTo>
                    <a:pt x="126" y="1190"/>
                  </a:lnTo>
                  <a:lnTo>
                    <a:pt x="95" y="1137"/>
                  </a:lnTo>
                  <a:lnTo>
                    <a:pt x="68" y="1082"/>
                  </a:lnTo>
                  <a:lnTo>
                    <a:pt x="45" y="1024"/>
                  </a:lnTo>
                  <a:lnTo>
                    <a:pt x="27" y="966"/>
                  </a:lnTo>
                  <a:lnTo>
                    <a:pt x="13" y="906"/>
                  </a:lnTo>
                  <a:lnTo>
                    <a:pt x="4" y="846"/>
                  </a:lnTo>
                  <a:lnTo>
                    <a:pt x="0" y="785"/>
                  </a:lnTo>
                  <a:lnTo>
                    <a:pt x="0" y="724"/>
                  </a:lnTo>
                  <a:lnTo>
                    <a:pt x="4" y="663"/>
                  </a:lnTo>
                  <a:lnTo>
                    <a:pt x="13" y="602"/>
                  </a:lnTo>
                  <a:lnTo>
                    <a:pt x="27" y="543"/>
                  </a:lnTo>
                  <a:lnTo>
                    <a:pt x="45" y="485"/>
                  </a:lnTo>
                  <a:lnTo>
                    <a:pt x="67" y="427"/>
                  </a:lnTo>
                  <a:lnTo>
                    <a:pt x="94" y="373"/>
                  </a:lnTo>
                  <a:lnTo>
                    <a:pt x="126" y="319"/>
                  </a:lnTo>
                  <a:lnTo>
                    <a:pt x="162" y="268"/>
                  </a:lnTo>
                  <a:lnTo>
                    <a:pt x="203" y="220"/>
                  </a:lnTo>
                  <a:lnTo>
                    <a:pt x="247" y="176"/>
                  </a:lnTo>
                  <a:lnTo>
                    <a:pt x="294" y="137"/>
                  </a:lnTo>
                  <a:lnTo>
                    <a:pt x="343" y="103"/>
                  </a:lnTo>
                  <a:lnTo>
                    <a:pt x="394" y="74"/>
                  </a:lnTo>
                  <a:lnTo>
                    <a:pt x="447" y="49"/>
                  </a:lnTo>
                  <a:lnTo>
                    <a:pt x="501" y="29"/>
                  </a:lnTo>
                  <a:lnTo>
                    <a:pt x="556" y="15"/>
                  </a:lnTo>
                  <a:lnTo>
                    <a:pt x="612" y="5"/>
                  </a:lnTo>
                  <a:lnTo>
                    <a:pt x="668" y="0"/>
                  </a:lnTo>
                  <a:lnTo>
                    <a:pt x="7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Freeform 291">
              <a:extLst>
                <a:ext uri="{FF2B5EF4-FFF2-40B4-BE49-F238E27FC236}">
                  <a16:creationId xmlns:a16="http://schemas.microsoft.com/office/drawing/2014/main" id="{681BE481-E997-A987-9D0D-51DC3B42B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463" y="4335463"/>
              <a:ext cx="217488" cy="274638"/>
            </a:xfrm>
            <a:custGeom>
              <a:avLst/>
              <a:gdLst>
                <a:gd name="T0" fmla="*/ 459 w 1508"/>
                <a:gd name="T1" fmla="*/ 30 h 2083"/>
                <a:gd name="T2" fmla="*/ 619 w 1508"/>
                <a:gd name="T3" fmla="*/ 254 h 2083"/>
                <a:gd name="T4" fmla="*/ 841 w 1508"/>
                <a:gd name="T5" fmla="*/ 542 h 2083"/>
                <a:gd name="T6" fmla="*/ 960 w 1508"/>
                <a:gd name="T7" fmla="*/ 441 h 2083"/>
                <a:gd name="T8" fmla="*/ 1249 w 1508"/>
                <a:gd name="T9" fmla="*/ 400 h 2083"/>
                <a:gd name="T10" fmla="*/ 1340 w 1508"/>
                <a:gd name="T11" fmla="*/ 564 h 2083"/>
                <a:gd name="T12" fmla="*/ 1411 w 1508"/>
                <a:gd name="T13" fmla="*/ 741 h 2083"/>
                <a:gd name="T14" fmla="*/ 1464 w 1508"/>
                <a:gd name="T15" fmla="*/ 927 h 2083"/>
                <a:gd name="T16" fmla="*/ 1497 w 1508"/>
                <a:gd name="T17" fmla="*/ 1121 h 2083"/>
                <a:gd name="T18" fmla="*/ 1508 w 1508"/>
                <a:gd name="T19" fmla="*/ 1322 h 2083"/>
                <a:gd name="T20" fmla="*/ 1497 w 1508"/>
                <a:gd name="T21" fmla="*/ 1526 h 2083"/>
                <a:gd name="T22" fmla="*/ 1463 w 1508"/>
                <a:gd name="T23" fmla="*/ 1720 h 2083"/>
                <a:gd name="T24" fmla="*/ 1409 w 1508"/>
                <a:gd name="T25" fmla="*/ 1907 h 2083"/>
                <a:gd name="T26" fmla="*/ 1337 w 1508"/>
                <a:gd name="T27" fmla="*/ 2083 h 2083"/>
                <a:gd name="T28" fmla="*/ 1349 w 1508"/>
                <a:gd name="T29" fmla="*/ 1945 h 2083"/>
                <a:gd name="T30" fmla="*/ 1341 w 1508"/>
                <a:gd name="T31" fmla="*/ 1808 h 2083"/>
                <a:gd name="T32" fmla="*/ 1313 w 1508"/>
                <a:gd name="T33" fmla="*/ 1675 h 2083"/>
                <a:gd name="T34" fmla="*/ 1266 w 1508"/>
                <a:gd name="T35" fmla="*/ 1547 h 2083"/>
                <a:gd name="T36" fmla="*/ 1201 w 1508"/>
                <a:gd name="T37" fmla="*/ 1429 h 2083"/>
                <a:gd name="T38" fmla="*/ 1117 w 1508"/>
                <a:gd name="T39" fmla="*/ 1321 h 2083"/>
                <a:gd name="T40" fmla="*/ 1021 w 1508"/>
                <a:gd name="T41" fmla="*/ 1233 h 2083"/>
                <a:gd name="T42" fmla="*/ 915 w 1508"/>
                <a:gd name="T43" fmla="*/ 1162 h 2083"/>
                <a:gd name="T44" fmla="*/ 801 w 1508"/>
                <a:gd name="T45" fmla="*/ 1111 h 2083"/>
                <a:gd name="T46" fmla="*/ 680 w 1508"/>
                <a:gd name="T47" fmla="*/ 1080 h 2083"/>
                <a:gd name="T48" fmla="*/ 554 w 1508"/>
                <a:gd name="T49" fmla="*/ 1069 h 2083"/>
                <a:gd name="T50" fmla="*/ 416 w 1508"/>
                <a:gd name="T51" fmla="*/ 1082 h 2083"/>
                <a:gd name="T52" fmla="*/ 283 w 1508"/>
                <a:gd name="T53" fmla="*/ 1120 h 2083"/>
                <a:gd name="T54" fmla="*/ 160 w 1508"/>
                <a:gd name="T55" fmla="*/ 1182 h 2083"/>
                <a:gd name="T56" fmla="*/ 591 w 1508"/>
                <a:gd name="T57" fmla="*/ 812 h 2083"/>
                <a:gd name="T58" fmla="*/ 751 w 1508"/>
                <a:gd name="T59" fmla="*/ 755 h 2083"/>
                <a:gd name="T60" fmla="*/ 500 w 1508"/>
                <a:gd name="T61" fmla="*/ 407 h 2083"/>
                <a:gd name="T62" fmla="*/ 338 w 1508"/>
                <a:gd name="T63" fmla="*/ 367 h 2083"/>
                <a:gd name="T64" fmla="*/ 175 w 1508"/>
                <a:gd name="T65" fmla="*/ 519 h 2083"/>
                <a:gd name="T66" fmla="*/ 0 w 1508"/>
                <a:gd name="T67" fmla="*/ 375 h 2083"/>
                <a:gd name="T68" fmla="*/ 166 w 1508"/>
                <a:gd name="T69" fmla="*/ 151 h 2083"/>
                <a:gd name="T70" fmla="*/ 287 w 1508"/>
                <a:gd name="T71" fmla="*/ 289 h 2083"/>
                <a:gd name="T72" fmla="*/ 445 w 1508"/>
                <a:gd name="T73" fmla="*/ 351 h 2083"/>
                <a:gd name="T74" fmla="*/ 453 w 1508"/>
                <a:gd name="T75" fmla="*/ 220 h 2083"/>
                <a:gd name="T76" fmla="*/ 316 w 1508"/>
                <a:gd name="T77" fmla="*/ 0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08" h="2083">
                  <a:moveTo>
                    <a:pt x="316" y="0"/>
                  </a:moveTo>
                  <a:lnTo>
                    <a:pt x="459" y="30"/>
                  </a:lnTo>
                  <a:lnTo>
                    <a:pt x="582" y="149"/>
                  </a:lnTo>
                  <a:lnTo>
                    <a:pt x="619" y="254"/>
                  </a:lnTo>
                  <a:lnTo>
                    <a:pt x="647" y="352"/>
                  </a:lnTo>
                  <a:lnTo>
                    <a:pt x="841" y="542"/>
                  </a:lnTo>
                  <a:lnTo>
                    <a:pt x="891" y="559"/>
                  </a:lnTo>
                  <a:lnTo>
                    <a:pt x="960" y="441"/>
                  </a:lnTo>
                  <a:lnTo>
                    <a:pt x="1204" y="417"/>
                  </a:lnTo>
                  <a:lnTo>
                    <a:pt x="1249" y="400"/>
                  </a:lnTo>
                  <a:lnTo>
                    <a:pt x="1297" y="481"/>
                  </a:lnTo>
                  <a:lnTo>
                    <a:pt x="1340" y="564"/>
                  </a:lnTo>
                  <a:lnTo>
                    <a:pt x="1378" y="651"/>
                  </a:lnTo>
                  <a:lnTo>
                    <a:pt x="1411" y="741"/>
                  </a:lnTo>
                  <a:lnTo>
                    <a:pt x="1440" y="832"/>
                  </a:lnTo>
                  <a:lnTo>
                    <a:pt x="1464" y="927"/>
                  </a:lnTo>
                  <a:lnTo>
                    <a:pt x="1483" y="1022"/>
                  </a:lnTo>
                  <a:lnTo>
                    <a:pt x="1497" y="1121"/>
                  </a:lnTo>
                  <a:lnTo>
                    <a:pt x="1505" y="1221"/>
                  </a:lnTo>
                  <a:lnTo>
                    <a:pt x="1508" y="1322"/>
                  </a:lnTo>
                  <a:lnTo>
                    <a:pt x="1505" y="1425"/>
                  </a:lnTo>
                  <a:lnTo>
                    <a:pt x="1497" y="1526"/>
                  </a:lnTo>
                  <a:lnTo>
                    <a:pt x="1483" y="1623"/>
                  </a:lnTo>
                  <a:lnTo>
                    <a:pt x="1463" y="1720"/>
                  </a:lnTo>
                  <a:lnTo>
                    <a:pt x="1439" y="1815"/>
                  </a:lnTo>
                  <a:lnTo>
                    <a:pt x="1409" y="1907"/>
                  </a:lnTo>
                  <a:lnTo>
                    <a:pt x="1375" y="1996"/>
                  </a:lnTo>
                  <a:lnTo>
                    <a:pt x="1337" y="2083"/>
                  </a:lnTo>
                  <a:lnTo>
                    <a:pt x="1345" y="2015"/>
                  </a:lnTo>
                  <a:lnTo>
                    <a:pt x="1349" y="1945"/>
                  </a:lnTo>
                  <a:lnTo>
                    <a:pt x="1347" y="1877"/>
                  </a:lnTo>
                  <a:lnTo>
                    <a:pt x="1341" y="1808"/>
                  </a:lnTo>
                  <a:lnTo>
                    <a:pt x="1329" y="1741"/>
                  </a:lnTo>
                  <a:lnTo>
                    <a:pt x="1313" y="1675"/>
                  </a:lnTo>
                  <a:lnTo>
                    <a:pt x="1293" y="1610"/>
                  </a:lnTo>
                  <a:lnTo>
                    <a:pt x="1266" y="1547"/>
                  </a:lnTo>
                  <a:lnTo>
                    <a:pt x="1236" y="1486"/>
                  </a:lnTo>
                  <a:lnTo>
                    <a:pt x="1201" y="1429"/>
                  </a:lnTo>
                  <a:lnTo>
                    <a:pt x="1161" y="1373"/>
                  </a:lnTo>
                  <a:lnTo>
                    <a:pt x="1117" y="1321"/>
                  </a:lnTo>
                  <a:lnTo>
                    <a:pt x="1071" y="1276"/>
                  </a:lnTo>
                  <a:lnTo>
                    <a:pt x="1021" y="1233"/>
                  </a:lnTo>
                  <a:lnTo>
                    <a:pt x="969" y="1195"/>
                  </a:lnTo>
                  <a:lnTo>
                    <a:pt x="915" y="1162"/>
                  </a:lnTo>
                  <a:lnTo>
                    <a:pt x="859" y="1134"/>
                  </a:lnTo>
                  <a:lnTo>
                    <a:pt x="801" y="1111"/>
                  </a:lnTo>
                  <a:lnTo>
                    <a:pt x="741" y="1093"/>
                  </a:lnTo>
                  <a:lnTo>
                    <a:pt x="680" y="1080"/>
                  </a:lnTo>
                  <a:lnTo>
                    <a:pt x="617" y="1072"/>
                  </a:lnTo>
                  <a:lnTo>
                    <a:pt x="554" y="1069"/>
                  </a:lnTo>
                  <a:lnTo>
                    <a:pt x="484" y="1072"/>
                  </a:lnTo>
                  <a:lnTo>
                    <a:pt x="416" y="1082"/>
                  </a:lnTo>
                  <a:lnTo>
                    <a:pt x="349" y="1098"/>
                  </a:lnTo>
                  <a:lnTo>
                    <a:pt x="283" y="1120"/>
                  </a:lnTo>
                  <a:lnTo>
                    <a:pt x="220" y="1148"/>
                  </a:lnTo>
                  <a:lnTo>
                    <a:pt x="160" y="1182"/>
                  </a:lnTo>
                  <a:lnTo>
                    <a:pt x="338" y="952"/>
                  </a:lnTo>
                  <a:lnTo>
                    <a:pt x="591" y="812"/>
                  </a:lnTo>
                  <a:lnTo>
                    <a:pt x="738" y="833"/>
                  </a:lnTo>
                  <a:lnTo>
                    <a:pt x="751" y="755"/>
                  </a:lnTo>
                  <a:lnTo>
                    <a:pt x="570" y="556"/>
                  </a:lnTo>
                  <a:lnTo>
                    <a:pt x="500" y="407"/>
                  </a:lnTo>
                  <a:lnTo>
                    <a:pt x="400" y="407"/>
                  </a:lnTo>
                  <a:lnTo>
                    <a:pt x="338" y="367"/>
                  </a:lnTo>
                  <a:lnTo>
                    <a:pt x="203" y="345"/>
                  </a:lnTo>
                  <a:lnTo>
                    <a:pt x="175" y="519"/>
                  </a:lnTo>
                  <a:lnTo>
                    <a:pt x="12" y="484"/>
                  </a:lnTo>
                  <a:lnTo>
                    <a:pt x="0" y="375"/>
                  </a:lnTo>
                  <a:lnTo>
                    <a:pt x="125" y="345"/>
                  </a:lnTo>
                  <a:lnTo>
                    <a:pt x="166" y="151"/>
                  </a:lnTo>
                  <a:lnTo>
                    <a:pt x="291" y="207"/>
                  </a:lnTo>
                  <a:lnTo>
                    <a:pt x="287" y="289"/>
                  </a:lnTo>
                  <a:lnTo>
                    <a:pt x="382" y="332"/>
                  </a:lnTo>
                  <a:lnTo>
                    <a:pt x="445" y="351"/>
                  </a:lnTo>
                  <a:lnTo>
                    <a:pt x="522" y="308"/>
                  </a:lnTo>
                  <a:lnTo>
                    <a:pt x="453" y="220"/>
                  </a:lnTo>
                  <a:lnTo>
                    <a:pt x="313" y="71"/>
                  </a:lnTo>
                  <a:lnTo>
                    <a:pt x="3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Freeform 292">
              <a:extLst>
                <a:ext uri="{FF2B5EF4-FFF2-40B4-BE49-F238E27FC236}">
                  <a16:creationId xmlns:a16="http://schemas.microsoft.com/office/drawing/2014/main" id="{EB8054F9-2B45-A481-2D98-C52B3C3ED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6063" y="4497388"/>
              <a:ext cx="30163" cy="26988"/>
            </a:xfrm>
            <a:custGeom>
              <a:avLst/>
              <a:gdLst>
                <a:gd name="T0" fmla="*/ 118 w 208"/>
                <a:gd name="T1" fmla="*/ 0 h 197"/>
                <a:gd name="T2" fmla="*/ 208 w 208"/>
                <a:gd name="T3" fmla="*/ 45 h 197"/>
                <a:gd name="T4" fmla="*/ 186 w 208"/>
                <a:gd name="T5" fmla="*/ 66 h 197"/>
                <a:gd name="T6" fmla="*/ 165 w 208"/>
                <a:gd name="T7" fmla="*/ 89 h 197"/>
                <a:gd name="T8" fmla="*/ 147 w 208"/>
                <a:gd name="T9" fmla="*/ 109 h 197"/>
                <a:gd name="T10" fmla="*/ 130 w 208"/>
                <a:gd name="T11" fmla="*/ 131 h 197"/>
                <a:gd name="T12" fmla="*/ 81 w 208"/>
                <a:gd name="T13" fmla="*/ 132 h 197"/>
                <a:gd name="T14" fmla="*/ 29 w 208"/>
                <a:gd name="T15" fmla="*/ 197 h 197"/>
                <a:gd name="T16" fmla="*/ 0 w 208"/>
                <a:gd name="T17" fmla="*/ 61 h 197"/>
                <a:gd name="T18" fmla="*/ 118 w 208"/>
                <a:gd name="T1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197">
                  <a:moveTo>
                    <a:pt x="118" y="0"/>
                  </a:moveTo>
                  <a:lnTo>
                    <a:pt x="208" y="45"/>
                  </a:lnTo>
                  <a:lnTo>
                    <a:pt x="186" y="66"/>
                  </a:lnTo>
                  <a:lnTo>
                    <a:pt x="165" y="89"/>
                  </a:lnTo>
                  <a:lnTo>
                    <a:pt x="147" y="109"/>
                  </a:lnTo>
                  <a:lnTo>
                    <a:pt x="130" y="131"/>
                  </a:lnTo>
                  <a:lnTo>
                    <a:pt x="81" y="132"/>
                  </a:lnTo>
                  <a:lnTo>
                    <a:pt x="29" y="197"/>
                  </a:lnTo>
                  <a:lnTo>
                    <a:pt x="0" y="61"/>
                  </a:ln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Freeform 293">
              <a:extLst>
                <a:ext uri="{FF2B5EF4-FFF2-40B4-BE49-F238E27FC236}">
                  <a16:creationId xmlns:a16="http://schemas.microsoft.com/office/drawing/2014/main" id="{7BEFA8F2-46EB-57CB-8858-195E01A53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0675" y="4702175"/>
              <a:ext cx="52388" cy="20638"/>
            </a:xfrm>
            <a:custGeom>
              <a:avLst/>
              <a:gdLst>
                <a:gd name="T0" fmla="*/ 368 w 368"/>
                <a:gd name="T1" fmla="*/ 0 h 153"/>
                <a:gd name="T2" fmla="*/ 298 w 368"/>
                <a:gd name="T3" fmla="*/ 38 h 153"/>
                <a:gd name="T4" fmla="*/ 227 w 368"/>
                <a:gd name="T5" fmla="*/ 73 h 153"/>
                <a:gd name="T6" fmla="*/ 152 w 368"/>
                <a:gd name="T7" fmla="*/ 105 h 153"/>
                <a:gd name="T8" fmla="*/ 77 w 368"/>
                <a:gd name="T9" fmla="*/ 131 h 153"/>
                <a:gd name="T10" fmla="*/ 0 w 368"/>
                <a:gd name="T11" fmla="*/ 153 h 153"/>
                <a:gd name="T12" fmla="*/ 28 w 368"/>
                <a:gd name="T13" fmla="*/ 44 h 153"/>
                <a:gd name="T14" fmla="*/ 83 w 368"/>
                <a:gd name="T15" fmla="*/ 5 h 153"/>
                <a:gd name="T16" fmla="*/ 148 w 368"/>
                <a:gd name="T17" fmla="*/ 13 h 153"/>
                <a:gd name="T18" fmla="*/ 215 w 368"/>
                <a:gd name="T19" fmla="*/ 16 h 153"/>
                <a:gd name="T20" fmla="*/ 266 w 368"/>
                <a:gd name="T21" fmla="*/ 14 h 153"/>
                <a:gd name="T22" fmla="*/ 317 w 368"/>
                <a:gd name="T23" fmla="*/ 9 h 153"/>
                <a:gd name="T24" fmla="*/ 368 w 368"/>
                <a:gd name="T2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8" h="153">
                  <a:moveTo>
                    <a:pt x="368" y="0"/>
                  </a:moveTo>
                  <a:lnTo>
                    <a:pt x="298" y="38"/>
                  </a:lnTo>
                  <a:lnTo>
                    <a:pt x="227" y="73"/>
                  </a:lnTo>
                  <a:lnTo>
                    <a:pt x="152" y="105"/>
                  </a:lnTo>
                  <a:lnTo>
                    <a:pt x="77" y="131"/>
                  </a:lnTo>
                  <a:lnTo>
                    <a:pt x="0" y="153"/>
                  </a:lnTo>
                  <a:lnTo>
                    <a:pt x="28" y="44"/>
                  </a:lnTo>
                  <a:lnTo>
                    <a:pt x="83" y="5"/>
                  </a:lnTo>
                  <a:lnTo>
                    <a:pt x="148" y="13"/>
                  </a:lnTo>
                  <a:lnTo>
                    <a:pt x="215" y="16"/>
                  </a:lnTo>
                  <a:lnTo>
                    <a:pt x="266" y="14"/>
                  </a:lnTo>
                  <a:lnTo>
                    <a:pt x="317" y="9"/>
                  </a:lnTo>
                  <a:lnTo>
                    <a:pt x="3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Freeform 294">
              <a:extLst>
                <a:ext uri="{FF2B5EF4-FFF2-40B4-BE49-F238E27FC236}">
                  <a16:creationId xmlns:a16="http://schemas.microsoft.com/office/drawing/2014/main" id="{4981D25D-A416-EC59-F51D-CF1A42C13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7625" y="4395788"/>
              <a:ext cx="249238" cy="333375"/>
            </a:xfrm>
            <a:custGeom>
              <a:avLst/>
              <a:gdLst>
                <a:gd name="T0" fmla="*/ 210 w 1723"/>
                <a:gd name="T1" fmla="*/ 95 h 2519"/>
                <a:gd name="T2" fmla="*/ 468 w 1723"/>
                <a:gd name="T3" fmla="*/ 157 h 2519"/>
                <a:gd name="T4" fmla="*/ 884 w 1723"/>
                <a:gd name="T5" fmla="*/ 389 h 2519"/>
                <a:gd name="T6" fmla="*/ 1103 w 1723"/>
                <a:gd name="T7" fmla="*/ 976 h 2519"/>
                <a:gd name="T8" fmla="*/ 1141 w 1723"/>
                <a:gd name="T9" fmla="*/ 862 h 2519"/>
                <a:gd name="T10" fmla="*/ 1389 w 1723"/>
                <a:gd name="T11" fmla="*/ 1094 h 2519"/>
                <a:gd name="T12" fmla="*/ 1344 w 1723"/>
                <a:gd name="T13" fmla="*/ 1213 h 2519"/>
                <a:gd name="T14" fmla="*/ 1316 w 1723"/>
                <a:gd name="T15" fmla="*/ 1341 h 2519"/>
                <a:gd name="T16" fmla="*/ 1307 w 1723"/>
                <a:gd name="T17" fmla="*/ 1472 h 2519"/>
                <a:gd name="T18" fmla="*/ 1317 w 1723"/>
                <a:gd name="T19" fmla="*/ 1609 h 2519"/>
                <a:gd name="T20" fmla="*/ 1346 w 1723"/>
                <a:gd name="T21" fmla="*/ 1741 h 2519"/>
                <a:gd name="T22" fmla="*/ 1394 w 1723"/>
                <a:gd name="T23" fmla="*/ 1865 h 2519"/>
                <a:gd name="T24" fmla="*/ 1459 w 1723"/>
                <a:gd name="T25" fmla="*/ 1979 h 2519"/>
                <a:gd name="T26" fmla="*/ 1541 w 1723"/>
                <a:gd name="T27" fmla="*/ 2083 h 2519"/>
                <a:gd name="T28" fmla="*/ 1628 w 1723"/>
                <a:gd name="T29" fmla="*/ 2165 h 2519"/>
                <a:gd name="T30" fmla="*/ 1723 w 1723"/>
                <a:gd name="T31" fmla="*/ 2230 h 2519"/>
                <a:gd name="T32" fmla="*/ 1714 w 1723"/>
                <a:gd name="T33" fmla="*/ 2268 h 2519"/>
                <a:gd name="T34" fmla="*/ 1708 w 1723"/>
                <a:gd name="T35" fmla="*/ 2294 h 2519"/>
                <a:gd name="T36" fmla="*/ 1706 w 1723"/>
                <a:gd name="T37" fmla="*/ 2304 h 2519"/>
                <a:gd name="T38" fmla="*/ 1659 w 1723"/>
                <a:gd name="T39" fmla="*/ 2513 h 2519"/>
                <a:gd name="T40" fmla="*/ 1530 w 1723"/>
                <a:gd name="T41" fmla="*/ 2519 h 2519"/>
                <a:gd name="T42" fmla="*/ 1338 w 1723"/>
                <a:gd name="T43" fmla="*/ 2506 h 2519"/>
                <a:gd name="T44" fmla="*/ 1154 w 1723"/>
                <a:gd name="T45" fmla="*/ 2468 h 2519"/>
                <a:gd name="T46" fmla="*/ 977 w 1723"/>
                <a:gd name="T47" fmla="*/ 2407 h 2519"/>
                <a:gd name="T48" fmla="*/ 810 w 1723"/>
                <a:gd name="T49" fmla="*/ 2325 h 2519"/>
                <a:gd name="T50" fmla="*/ 656 w 1723"/>
                <a:gd name="T51" fmla="*/ 2222 h 2519"/>
                <a:gd name="T52" fmla="*/ 514 w 1723"/>
                <a:gd name="T53" fmla="*/ 2101 h 2519"/>
                <a:gd name="T54" fmla="*/ 387 w 1723"/>
                <a:gd name="T55" fmla="*/ 1963 h 2519"/>
                <a:gd name="T56" fmla="*/ 274 w 1723"/>
                <a:gd name="T57" fmla="*/ 1809 h 2519"/>
                <a:gd name="T58" fmla="*/ 180 w 1723"/>
                <a:gd name="T59" fmla="*/ 1641 h 2519"/>
                <a:gd name="T60" fmla="*/ 103 w 1723"/>
                <a:gd name="T61" fmla="*/ 1461 h 2519"/>
                <a:gd name="T62" fmla="*/ 47 w 1723"/>
                <a:gd name="T63" fmla="*/ 1270 h 2519"/>
                <a:gd name="T64" fmla="*/ 12 w 1723"/>
                <a:gd name="T65" fmla="*/ 1070 h 2519"/>
                <a:gd name="T66" fmla="*/ 0 w 1723"/>
                <a:gd name="T67" fmla="*/ 862 h 2519"/>
                <a:gd name="T68" fmla="*/ 11 w 1723"/>
                <a:gd name="T69" fmla="*/ 662 h 2519"/>
                <a:gd name="T70" fmla="*/ 44 w 1723"/>
                <a:gd name="T71" fmla="*/ 470 h 2519"/>
                <a:gd name="T72" fmla="*/ 96 w 1723"/>
                <a:gd name="T73" fmla="*/ 285 h 2519"/>
                <a:gd name="T74" fmla="*/ 168 w 1723"/>
                <a:gd name="T75" fmla="*/ 111 h 2519"/>
                <a:gd name="T76" fmla="*/ 320 w 1723"/>
                <a:gd name="T77" fmla="*/ 0 h 2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23" h="2519">
                  <a:moveTo>
                    <a:pt x="320" y="0"/>
                  </a:moveTo>
                  <a:lnTo>
                    <a:pt x="210" y="95"/>
                  </a:lnTo>
                  <a:lnTo>
                    <a:pt x="296" y="157"/>
                  </a:lnTo>
                  <a:lnTo>
                    <a:pt x="468" y="157"/>
                  </a:lnTo>
                  <a:lnTo>
                    <a:pt x="724" y="107"/>
                  </a:lnTo>
                  <a:lnTo>
                    <a:pt x="884" y="389"/>
                  </a:lnTo>
                  <a:lnTo>
                    <a:pt x="884" y="655"/>
                  </a:lnTo>
                  <a:lnTo>
                    <a:pt x="1103" y="976"/>
                  </a:lnTo>
                  <a:lnTo>
                    <a:pt x="1141" y="976"/>
                  </a:lnTo>
                  <a:lnTo>
                    <a:pt x="1141" y="862"/>
                  </a:lnTo>
                  <a:lnTo>
                    <a:pt x="1225" y="1054"/>
                  </a:lnTo>
                  <a:lnTo>
                    <a:pt x="1389" y="1094"/>
                  </a:lnTo>
                  <a:lnTo>
                    <a:pt x="1365" y="1153"/>
                  </a:lnTo>
                  <a:lnTo>
                    <a:pt x="1344" y="1213"/>
                  </a:lnTo>
                  <a:lnTo>
                    <a:pt x="1328" y="1277"/>
                  </a:lnTo>
                  <a:lnTo>
                    <a:pt x="1316" y="1341"/>
                  </a:lnTo>
                  <a:lnTo>
                    <a:pt x="1309" y="1406"/>
                  </a:lnTo>
                  <a:lnTo>
                    <a:pt x="1307" y="1472"/>
                  </a:lnTo>
                  <a:lnTo>
                    <a:pt x="1309" y="1542"/>
                  </a:lnTo>
                  <a:lnTo>
                    <a:pt x="1317" y="1609"/>
                  </a:lnTo>
                  <a:lnTo>
                    <a:pt x="1329" y="1676"/>
                  </a:lnTo>
                  <a:lnTo>
                    <a:pt x="1346" y="1741"/>
                  </a:lnTo>
                  <a:lnTo>
                    <a:pt x="1368" y="1803"/>
                  </a:lnTo>
                  <a:lnTo>
                    <a:pt x="1394" y="1865"/>
                  </a:lnTo>
                  <a:lnTo>
                    <a:pt x="1424" y="1923"/>
                  </a:lnTo>
                  <a:lnTo>
                    <a:pt x="1459" y="1979"/>
                  </a:lnTo>
                  <a:lnTo>
                    <a:pt x="1498" y="2032"/>
                  </a:lnTo>
                  <a:lnTo>
                    <a:pt x="1541" y="2083"/>
                  </a:lnTo>
                  <a:lnTo>
                    <a:pt x="1583" y="2126"/>
                  </a:lnTo>
                  <a:lnTo>
                    <a:pt x="1628" y="2165"/>
                  </a:lnTo>
                  <a:lnTo>
                    <a:pt x="1675" y="2200"/>
                  </a:lnTo>
                  <a:lnTo>
                    <a:pt x="1723" y="2230"/>
                  </a:lnTo>
                  <a:lnTo>
                    <a:pt x="1718" y="2251"/>
                  </a:lnTo>
                  <a:lnTo>
                    <a:pt x="1714" y="2268"/>
                  </a:lnTo>
                  <a:lnTo>
                    <a:pt x="1711" y="2283"/>
                  </a:lnTo>
                  <a:lnTo>
                    <a:pt x="1708" y="2294"/>
                  </a:lnTo>
                  <a:lnTo>
                    <a:pt x="1706" y="2302"/>
                  </a:lnTo>
                  <a:lnTo>
                    <a:pt x="1706" y="2304"/>
                  </a:lnTo>
                  <a:lnTo>
                    <a:pt x="1722" y="2505"/>
                  </a:lnTo>
                  <a:lnTo>
                    <a:pt x="1659" y="2513"/>
                  </a:lnTo>
                  <a:lnTo>
                    <a:pt x="1594" y="2517"/>
                  </a:lnTo>
                  <a:lnTo>
                    <a:pt x="1530" y="2519"/>
                  </a:lnTo>
                  <a:lnTo>
                    <a:pt x="1433" y="2516"/>
                  </a:lnTo>
                  <a:lnTo>
                    <a:pt x="1338" y="2506"/>
                  </a:lnTo>
                  <a:lnTo>
                    <a:pt x="1245" y="2490"/>
                  </a:lnTo>
                  <a:lnTo>
                    <a:pt x="1154" y="2468"/>
                  </a:lnTo>
                  <a:lnTo>
                    <a:pt x="1064" y="2441"/>
                  </a:lnTo>
                  <a:lnTo>
                    <a:pt x="977" y="2407"/>
                  </a:lnTo>
                  <a:lnTo>
                    <a:pt x="893" y="2369"/>
                  </a:lnTo>
                  <a:lnTo>
                    <a:pt x="810" y="2325"/>
                  </a:lnTo>
                  <a:lnTo>
                    <a:pt x="732" y="2276"/>
                  </a:lnTo>
                  <a:lnTo>
                    <a:pt x="656" y="2222"/>
                  </a:lnTo>
                  <a:lnTo>
                    <a:pt x="583" y="2164"/>
                  </a:lnTo>
                  <a:lnTo>
                    <a:pt x="514" y="2101"/>
                  </a:lnTo>
                  <a:lnTo>
                    <a:pt x="448" y="2034"/>
                  </a:lnTo>
                  <a:lnTo>
                    <a:pt x="387" y="1963"/>
                  </a:lnTo>
                  <a:lnTo>
                    <a:pt x="328" y="1888"/>
                  </a:lnTo>
                  <a:lnTo>
                    <a:pt x="274" y="1809"/>
                  </a:lnTo>
                  <a:lnTo>
                    <a:pt x="225" y="1727"/>
                  </a:lnTo>
                  <a:lnTo>
                    <a:pt x="180" y="1641"/>
                  </a:lnTo>
                  <a:lnTo>
                    <a:pt x="139" y="1553"/>
                  </a:lnTo>
                  <a:lnTo>
                    <a:pt x="103" y="1461"/>
                  </a:lnTo>
                  <a:lnTo>
                    <a:pt x="72" y="1367"/>
                  </a:lnTo>
                  <a:lnTo>
                    <a:pt x="47" y="1270"/>
                  </a:lnTo>
                  <a:lnTo>
                    <a:pt x="27" y="1171"/>
                  </a:lnTo>
                  <a:lnTo>
                    <a:pt x="12" y="1070"/>
                  </a:lnTo>
                  <a:lnTo>
                    <a:pt x="3" y="968"/>
                  </a:lnTo>
                  <a:lnTo>
                    <a:pt x="0" y="862"/>
                  </a:lnTo>
                  <a:lnTo>
                    <a:pt x="3" y="761"/>
                  </a:lnTo>
                  <a:lnTo>
                    <a:pt x="11" y="662"/>
                  </a:lnTo>
                  <a:lnTo>
                    <a:pt x="25" y="565"/>
                  </a:lnTo>
                  <a:lnTo>
                    <a:pt x="44" y="470"/>
                  </a:lnTo>
                  <a:lnTo>
                    <a:pt x="68" y="376"/>
                  </a:lnTo>
                  <a:lnTo>
                    <a:pt x="96" y="285"/>
                  </a:lnTo>
                  <a:lnTo>
                    <a:pt x="131" y="197"/>
                  </a:lnTo>
                  <a:lnTo>
                    <a:pt x="168" y="111"/>
                  </a:lnTo>
                  <a:lnTo>
                    <a:pt x="210" y="27"/>
                  </a:lnTo>
                  <a:lnTo>
                    <a:pt x="3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Freeform 295">
              <a:extLst>
                <a:ext uri="{FF2B5EF4-FFF2-40B4-BE49-F238E27FC236}">
                  <a16:creationId xmlns:a16="http://schemas.microsoft.com/office/drawing/2014/main" id="{7272A536-E501-B485-454B-61C8690B7C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38425" y="4291013"/>
              <a:ext cx="263525" cy="79375"/>
            </a:xfrm>
            <a:custGeom>
              <a:avLst/>
              <a:gdLst>
                <a:gd name="T0" fmla="*/ 782 w 1831"/>
                <a:gd name="T1" fmla="*/ 179 h 603"/>
                <a:gd name="T2" fmla="*/ 779 w 1831"/>
                <a:gd name="T3" fmla="*/ 185 h 603"/>
                <a:gd name="T4" fmla="*/ 773 w 1831"/>
                <a:gd name="T5" fmla="*/ 194 h 603"/>
                <a:gd name="T6" fmla="*/ 763 w 1831"/>
                <a:gd name="T7" fmla="*/ 204 h 603"/>
                <a:gd name="T8" fmla="*/ 750 w 1831"/>
                <a:gd name="T9" fmla="*/ 214 h 603"/>
                <a:gd name="T10" fmla="*/ 737 w 1831"/>
                <a:gd name="T11" fmla="*/ 225 h 603"/>
                <a:gd name="T12" fmla="*/ 724 w 1831"/>
                <a:gd name="T13" fmla="*/ 235 h 603"/>
                <a:gd name="T14" fmla="*/ 711 w 1831"/>
                <a:gd name="T15" fmla="*/ 246 h 603"/>
                <a:gd name="T16" fmla="*/ 699 w 1831"/>
                <a:gd name="T17" fmla="*/ 254 h 603"/>
                <a:gd name="T18" fmla="*/ 690 w 1831"/>
                <a:gd name="T19" fmla="*/ 261 h 603"/>
                <a:gd name="T20" fmla="*/ 683 w 1831"/>
                <a:gd name="T21" fmla="*/ 266 h 603"/>
                <a:gd name="T22" fmla="*/ 681 w 1831"/>
                <a:gd name="T23" fmla="*/ 267 h 603"/>
                <a:gd name="T24" fmla="*/ 782 w 1831"/>
                <a:gd name="T25" fmla="*/ 331 h 603"/>
                <a:gd name="T26" fmla="*/ 990 w 1831"/>
                <a:gd name="T27" fmla="*/ 271 h 603"/>
                <a:gd name="T28" fmla="*/ 941 w 1831"/>
                <a:gd name="T29" fmla="*/ 179 h 603"/>
                <a:gd name="T30" fmla="*/ 851 w 1831"/>
                <a:gd name="T31" fmla="*/ 210 h 603"/>
                <a:gd name="T32" fmla="*/ 782 w 1831"/>
                <a:gd name="T33" fmla="*/ 179 h 603"/>
                <a:gd name="T34" fmla="*/ 1401 w 1831"/>
                <a:gd name="T35" fmla="*/ 72 h 603"/>
                <a:gd name="T36" fmla="*/ 1244 w 1831"/>
                <a:gd name="T37" fmla="*/ 166 h 603"/>
                <a:gd name="T38" fmla="*/ 1155 w 1831"/>
                <a:gd name="T39" fmla="*/ 226 h 603"/>
                <a:gd name="T40" fmla="*/ 1217 w 1831"/>
                <a:gd name="T41" fmla="*/ 270 h 603"/>
                <a:gd name="T42" fmla="*/ 1356 w 1831"/>
                <a:gd name="T43" fmla="*/ 255 h 603"/>
                <a:gd name="T44" fmla="*/ 1502 w 1831"/>
                <a:gd name="T45" fmla="*/ 135 h 603"/>
                <a:gd name="T46" fmla="*/ 1401 w 1831"/>
                <a:gd name="T47" fmla="*/ 72 h 603"/>
                <a:gd name="T48" fmla="*/ 1180 w 1831"/>
                <a:gd name="T49" fmla="*/ 0 h 603"/>
                <a:gd name="T50" fmla="*/ 1180 w 1831"/>
                <a:gd name="T51" fmla="*/ 0 h 603"/>
                <a:gd name="T52" fmla="*/ 1267 w 1831"/>
                <a:gd name="T53" fmla="*/ 4 h 603"/>
                <a:gd name="T54" fmla="*/ 1352 w 1831"/>
                <a:gd name="T55" fmla="*/ 11 h 603"/>
                <a:gd name="T56" fmla="*/ 1436 w 1831"/>
                <a:gd name="T57" fmla="*/ 24 h 603"/>
                <a:gd name="T58" fmla="*/ 1519 w 1831"/>
                <a:gd name="T59" fmla="*/ 43 h 603"/>
                <a:gd name="T60" fmla="*/ 1600 w 1831"/>
                <a:gd name="T61" fmla="*/ 66 h 603"/>
                <a:gd name="T62" fmla="*/ 1679 w 1831"/>
                <a:gd name="T63" fmla="*/ 93 h 603"/>
                <a:gd name="T64" fmla="*/ 1756 w 1831"/>
                <a:gd name="T65" fmla="*/ 124 h 603"/>
                <a:gd name="T66" fmla="*/ 1831 w 1831"/>
                <a:gd name="T67" fmla="*/ 160 h 603"/>
                <a:gd name="T68" fmla="*/ 1776 w 1831"/>
                <a:gd name="T69" fmla="*/ 169 h 603"/>
                <a:gd name="T70" fmla="*/ 1626 w 1831"/>
                <a:gd name="T71" fmla="*/ 145 h 603"/>
                <a:gd name="T72" fmla="*/ 1521 w 1831"/>
                <a:gd name="T73" fmla="*/ 221 h 603"/>
                <a:gd name="T74" fmla="*/ 1445 w 1831"/>
                <a:gd name="T75" fmla="*/ 311 h 603"/>
                <a:gd name="T76" fmla="*/ 1171 w 1831"/>
                <a:gd name="T77" fmla="*/ 338 h 603"/>
                <a:gd name="T78" fmla="*/ 1059 w 1831"/>
                <a:gd name="T79" fmla="*/ 319 h 603"/>
                <a:gd name="T80" fmla="*/ 981 w 1831"/>
                <a:gd name="T81" fmla="*/ 449 h 603"/>
                <a:gd name="T82" fmla="*/ 757 w 1831"/>
                <a:gd name="T83" fmla="*/ 463 h 603"/>
                <a:gd name="T84" fmla="*/ 616 w 1831"/>
                <a:gd name="T85" fmla="*/ 420 h 603"/>
                <a:gd name="T86" fmla="*/ 490 w 1831"/>
                <a:gd name="T87" fmla="*/ 494 h 603"/>
                <a:gd name="T88" fmla="*/ 218 w 1831"/>
                <a:gd name="T89" fmla="*/ 535 h 603"/>
                <a:gd name="T90" fmla="*/ 0 w 1831"/>
                <a:gd name="T91" fmla="*/ 603 h 603"/>
                <a:gd name="T92" fmla="*/ 0 w 1831"/>
                <a:gd name="T93" fmla="*/ 603 h 603"/>
                <a:gd name="T94" fmla="*/ 58 w 1831"/>
                <a:gd name="T95" fmla="*/ 531 h 603"/>
                <a:gd name="T96" fmla="*/ 120 w 1831"/>
                <a:gd name="T97" fmla="*/ 463 h 603"/>
                <a:gd name="T98" fmla="*/ 185 w 1831"/>
                <a:gd name="T99" fmla="*/ 399 h 603"/>
                <a:gd name="T100" fmla="*/ 253 w 1831"/>
                <a:gd name="T101" fmla="*/ 338 h 603"/>
                <a:gd name="T102" fmla="*/ 325 w 1831"/>
                <a:gd name="T103" fmla="*/ 283 h 603"/>
                <a:gd name="T104" fmla="*/ 400 w 1831"/>
                <a:gd name="T105" fmla="*/ 232 h 603"/>
                <a:gd name="T106" fmla="*/ 477 w 1831"/>
                <a:gd name="T107" fmla="*/ 185 h 603"/>
                <a:gd name="T108" fmla="*/ 558 w 1831"/>
                <a:gd name="T109" fmla="*/ 144 h 603"/>
                <a:gd name="T110" fmla="*/ 640 w 1831"/>
                <a:gd name="T111" fmla="*/ 107 h 603"/>
                <a:gd name="T112" fmla="*/ 725 w 1831"/>
                <a:gd name="T113" fmla="*/ 75 h 603"/>
                <a:gd name="T114" fmla="*/ 813 w 1831"/>
                <a:gd name="T115" fmla="*/ 49 h 603"/>
                <a:gd name="T116" fmla="*/ 902 w 1831"/>
                <a:gd name="T117" fmla="*/ 27 h 603"/>
                <a:gd name="T118" fmla="*/ 992 w 1831"/>
                <a:gd name="T119" fmla="*/ 13 h 603"/>
                <a:gd name="T120" fmla="*/ 1086 w 1831"/>
                <a:gd name="T121" fmla="*/ 4 h 603"/>
                <a:gd name="T122" fmla="*/ 1180 w 1831"/>
                <a:gd name="T123" fmla="*/ 0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31" h="603">
                  <a:moveTo>
                    <a:pt x="782" y="179"/>
                  </a:moveTo>
                  <a:lnTo>
                    <a:pt x="779" y="185"/>
                  </a:lnTo>
                  <a:lnTo>
                    <a:pt x="773" y="194"/>
                  </a:lnTo>
                  <a:lnTo>
                    <a:pt x="763" y="204"/>
                  </a:lnTo>
                  <a:lnTo>
                    <a:pt x="750" y="214"/>
                  </a:lnTo>
                  <a:lnTo>
                    <a:pt x="737" y="225"/>
                  </a:lnTo>
                  <a:lnTo>
                    <a:pt x="724" y="235"/>
                  </a:lnTo>
                  <a:lnTo>
                    <a:pt x="711" y="246"/>
                  </a:lnTo>
                  <a:lnTo>
                    <a:pt x="699" y="254"/>
                  </a:lnTo>
                  <a:lnTo>
                    <a:pt x="690" y="261"/>
                  </a:lnTo>
                  <a:lnTo>
                    <a:pt x="683" y="266"/>
                  </a:lnTo>
                  <a:lnTo>
                    <a:pt x="681" y="267"/>
                  </a:lnTo>
                  <a:lnTo>
                    <a:pt x="782" y="331"/>
                  </a:lnTo>
                  <a:lnTo>
                    <a:pt x="990" y="271"/>
                  </a:lnTo>
                  <a:lnTo>
                    <a:pt x="941" y="179"/>
                  </a:lnTo>
                  <a:lnTo>
                    <a:pt x="851" y="210"/>
                  </a:lnTo>
                  <a:lnTo>
                    <a:pt x="782" y="179"/>
                  </a:lnTo>
                  <a:close/>
                  <a:moveTo>
                    <a:pt x="1401" y="72"/>
                  </a:moveTo>
                  <a:lnTo>
                    <a:pt x="1244" y="166"/>
                  </a:lnTo>
                  <a:lnTo>
                    <a:pt x="1155" y="226"/>
                  </a:lnTo>
                  <a:lnTo>
                    <a:pt x="1217" y="270"/>
                  </a:lnTo>
                  <a:lnTo>
                    <a:pt x="1356" y="255"/>
                  </a:lnTo>
                  <a:lnTo>
                    <a:pt x="1502" y="135"/>
                  </a:lnTo>
                  <a:lnTo>
                    <a:pt x="1401" y="72"/>
                  </a:lnTo>
                  <a:close/>
                  <a:moveTo>
                    <a:pt x="1180" y="0"/>
                  </a:moveTo>
                  <a:lnTo>
                    <a:pt x="1180" y="0"/>
                  </a:lnTo>
                  <a:lnTo>
                    <a:pt x="1267" y="4"/>
                  </a:lnTo>
                  <a:lnTo>
                    <a:pt x="1352" y="11"/>
                  </a:lnTo>
                  <a:lnTo>
                    <a:pt x="1436" y="24"/>
                  </a:lnTo>
                  <a:lnTo>
                    <a:pt x="1519" y="43"/>
                  </a:lnTo>
                  <a:lnTo>
                    <a:pt x="1600" y="66"/>
                  </a:lnTo>
                  <a:lnTo>
                    <a:pt x="1679" y="93"/>
                  </a:lnTo>
                  <a:lnTo>
                    <a:pt x="1756" y="124"/>
                  </a:lnTo>
                  <a:lnTo>
                    <a:pt x="1831" y="160"/>
                  </a:lnTo>
                  <a:lnTo>
                    <a:pt x="1776" y="169"/>
                  </a:lnTo>
                  <a:lnTo>
                    <a:pt x="1626" y="145"/>
                  </a:lnTo>
                  <a:lnTo>
                    <a:pt x="1521" y="221"/>
                  </a:lnTo>
                  <a:lnTo>
                    <a:pt x="1445" y="311"/>
                  </a:lnTo>
                  <a:lnTo>
                    <a:pt x="1171" y="338"/>
                  </a:lnTo>
                  <a:lnTo>
                    <a:pt x="1059" y="319"/>
                  </a:lnTo>
                  <a:lnTo>
                    <a:pt x="981" y="449"/>
                  </a:lnTo>
                  <a:lnTo>
                    <a:pt x="757" y="463"/>
                  </a:lnTo>
                  <a:lnTo>
                    <a:pt x="616" y="420"/>
                  </a:lnTo>
                  <a:lnTo>
                    <a:pt x="490" y="494"/>
                  </a:lnTo>
                  <a:lnTo>
                    <a:pt x="218" y="535"/>
                  </a:lnTo>
                  <a:lnTo>
                    <a:pt x="0" y="603"/>
                  </a:lnTo>
                  <a:lnTo>
                    <a:pt x="0" y="603"/>
                  </a:lnTo>
                  <a:lnTo>
                    <a:pt x="58" y="531"/>
                  </a:lnTo>
                  <a:lnTo>
                    <a:pt x="120" y="463"/>
                  </a:lnTo>
                  <a:lnTo>
                    <a:pt x="185" y="399"/>
                  </a:lnTo>
                  <a:lnTo>
                    <a:pt x="253" y="338"/>
                  </a:lnTo>
                  <a:lnTo>
                    <a:pt x="325" y="283"/>
                  </a:lnTo>
                  <a:lnTo>
                    <a:pt x="400" y="232"/>
                  </a:lnTo>
                  <a:lnTo>
                    <a:pt x="477" y="185"/>
                  </a:lnTo>
                  <a:lnTo>
                    <a:pt x="558" y="144"/>
                  </a:lnTo>
                  <a:lnTo>
                    <a:pt x="640" y="107"/>
                  </a:lnTo>
                  <a:lnTo>
                    <a:pt x="725" y="75"/>
                  </a:lnTo>
                  <a:lnTo>
                    <a:pt x="813" y="49"/>
                  </a:lnTo>
                  <a:lnTo>
                    <a:pt x="902" y="27"/>
                  </a:lnTo>
                  <a:lnTo>
                    <a:pt x="992" y="13"/>
                  </a:lnTo>
                  <a:lnTo>
                    <a:pt x="1086" y="4"/>
                  </a:lnTo>
                  <a:lnTo>
                    <a:pt x="11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D2C30C78-B6C4-2F99-1681-48EF4E86E54F}"/>
              </a:ext>
            </a:extLst>
          </p:cNvPr>
          <p:cNvGrpSpPr/>
          <p:nvPr userDrawn="1"/>
        </p:nvGrpSpPr>
        <p:grpSpPr>
          <a:xfrm>
            <a:off x="7185583" y="5447005"/>
            <a:ext cx="336079" cy="671018"/>
            <a:chOff x="8783638" y="1235076"/>
            <a:chExt cx="360363" cy="312738"/>
          </a:xfrm>
          <a:solidFill>
            <a:schemeClr val="tx1"/>
          </a:solidFill>
        </p:grpSpPr>
        <p:sp>
          <p:nvSpPr>
            <p:cNvPr id="199" name="Freeform 51">
              <a:extLst>
                <a:ext uri="{FF2B5EF4-FFF2-40B4-BE49-F238E27FC236}">
                  <a16:creationId xmlns:a16="http://schemas.microsoft.com/office/drawing/2014/main" id="{5DB0CE11-D693-5BE9-542F-1572A1F819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42375" y="1290638"/>
              <a:ext cx="128588" cy="84138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27"/>
                </a:cxn>
                <a:cxn ang="0">
                  <a:pos x="1" y="29"/>
                </a:cxn>
                <a:cxn ang="0">
                  <a:pos x="3" y="27"/>
                </a:cxn>
                <a:cxn ang="0">
                  <a:pos x="42" y="4"/>
                </a:cxn>
                <a:cxn ang="0">
                  <a:pos x="44" y="2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42" y="0"/>
                </a:cxn>
              </a:cxnLst>
              <a:rect l="0" t="0" r="r" b="b"/>
              <a:pathLst>
                <a:path w="44" h="29">
                  <a:moveTo>
                    <a:pt x="42" y="0"/>
                  </a:moveTo>
                  <a:cubicBezTo>
                    <a:pt x="19" y="0"/>
                    <a:pt x="0" y="12"/>
                    <a:pt x="0" y="27"/>
                  </a:cubicBezTo>
                  <a:cubicBezTo>
                    <a:pt x="0" y="28"/>
                    <a:pt x="0" y="29"/>
                    <a:pt x="1" y="29"/>
                  </a:cubicBezTo>
                  <a:cubicBezTo>
                    <a:pt x="3" y="29"/>
                    <a:pt x="3" y="28"/>
                    <a:pt x="3" y="27"/>
                  </a:cubicBezTo>
                  <a:cubicBezTo>
                    <a:pt x="3" y="15"/>
                    <a:pt x="21" y="4"/>
                    <a:pt x="42" y="4"/>
                  </a:cubicBezTo>
                  <a:cubicBezTo>
                    <a:pt x="43" y="4"/>
                    <a:pt x="44" y="3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lose/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Freeform 52">
              <a:extLst>
                <a:ext uri="{FF2B5EF4-FFF2-40B4-BE49-F238E27FC236}">
                  <a16:creationId xmlns:a16="http://schemas.microsoft.com/office/drawing/2014/main" id="{F1E819FA-2E51-C4C4-B6CC-52B43D851B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83638" y="1235076"/>
              <a:ext cx="360363" cy="312738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46"/>
                </a:cxn>
                <a:cxn ang="0">
                  <a:pos x="27" y="84"/>
                </a:cxn>
                <a:cxn ang="0">
                  <a:pos x="27" y="84"/>
                </a:cxn>
                <a:cxn ang="0">
                  <a:pos x="20" y="102"/>
                </a:cxn>
                <a:cxn ang="0">
                  <a:pos x="20" y="104"/>
                </a:cxn>
                <a:cxn ang="0">
                  <a:pos x="23" y="107"/>
                </a:cxn>
                <a:cxn ang="0">
                  <a:pos x="24" y="107"/>
                </a:cxn>
                <a:cxn ang="0">
                  <a:pos x="50" y="91"/>
                </a:cxn>
                <a:cxn ang="0">
                  <a:pos x="62" y="92"/>
                </a:cxn>
                <a:cxn ang="0">
                  <a:pos x="123" y="46"/>
                </a:cxn>
                <a:cxn ang="0">
                  <a:pos x="62" y="0"/>
                </a:cxn>
                <a:cxn ang="0">
                  <a:pos x="62" y="84"/>
                </a:cxn>
                <a:cxn ang="0">
                  <a:pos x="51" y="83"/>
                </a:cxn>
                <a:cxn ang="0">
                  <a:pos x="50" y="83"/>
                </a:cxn>
                <a:cxn ang="0">
                  <a:pos x="44" y="86"/>
                </a:cxn>
                <a:cxn ang="0">
                  <a:pos x="32" y="96"/>
                </a:cxn>
                <a:cxn ang="0">
                  <a:pos x="35" y="85"/>
                </a:cxn>
                <a:cxn ang="0">
                  <a:pos x="35" y="84"/>
                </a:cxn>
                <a:cxn ang="0">
                  <a:pos x="31" y="77"/>
                </a:cxn>
                <a:cxn ang="0">
                  <a:pos x="8" y="46"/>
                </a:cxn>
                <a:cxn ang="0">
                  <a:pos x="62" y="7"/>
                </a:cxn>
                <a:cxn ang="0">
                  <a:pos x="115" y="46"/>
                </a:cxn>
                <a:cxn ang="0">
                  <a:pos x="62" y="84"/>
                </a:cxn>
                <a:cxn ang="0">
                  <a:pos x="62" y="84"/>
                </a:cxn>
                <a:cxn ang="0">
                  <a:pos x="62" y="84"/>
                </a:cxn>
              </a:cxnLst>
              <a:rect l="0" t="0" r="r" b="b"/>
              <a:pathLst>
                <a:path w="123" h="107">
                  <a:moveTo>
                    <a:pt x="62" y="0"/>
                  </a:moveTo>
                  <a:cubicBezTo>
                    <a:pt x="28" y="0"/>
                    <a:pt x="0" y="20"/>
                    <a:pt x="0" y="46"/>
                  </a:cubicBezTo>
                  <a:cubicBezTo>
                    <a:pt x="0" y="62"/>
                    <a:pt x="11" y="76"/>
                    <a:pt x="27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7" y="91"/>
                    <a:pt x="22" y="98"/>
                    <a:pt x="20" y="102"/>
                  </a:cubicBezTo>
                  <a:cubicBezTo>
                    <a:pt x="20" y="103"/>
                    <a:pt x="20" y="103"/>
                    <a:pt x="20" y="104"/>
                  </a:cubicBezTo>
                  <a:cubicBezTo>
                    <a:pt x="20" y="106"/>
                    <a:pt x="21" y="107"/>
                    <a:pt x="23" y="107"/>
                  </a:cubicBezTo>
                  <a:cubicBezTo>
                    <a:pt x="23" y="107"/>
                    <a:pt x="24" y="107"/>
                    <a:pt x="24" y="107"/>
                  </a:cubicBezTo>
                  <a:cubicBezTo>
                    <a:pt x="36" y="105"/>
                    <a:pt x="47" y="94"/>
                    <a:pt x="50" y="91"/>
                  </a:cubicBezTo>
                  <a:cubicBezTo>
                    <a:pt x="54" y="92"/>
                    <a:pt x="58" y="92"/>
                    <a:pt x="62" y="92"/>
                  </a:cubicBezTo>
                  <a:cubicBezTo>
                    <a:pt x="96" y="92"/>
                    <a:pt x="123" y="71"/>
                    <a:pt x="123" y="46"/>
                  </a:cubicBezTo>
                  <a:cubicBezTo>
                    <a:pt x="123" y="20"/>
                    <a:pt x="96" y="0"/>
                    <a:pt x="62" y="0"/>
                  </a:cubicBezTo>
                  <a:close/>
                  <a:moveTo>
                    <a:pt x="62" y="84"/>
                  </a:moveTo>
                  <a:cubicBezTo>
                    <a:pt x="58" y="84"/>
                    <a:pt x="55" y="84"/>
                    <a:pt x="51" y="83"/>
                  </a:cubicBezTo>
                  <a:cubicBezTo>
                    <a:pt x="51" y="83"/>
                    <a:pt x="50" y="83"/>
                    <a:pt x="50" y="83"/>
                  </a:cubicBezTo>
                  <a:cubicBezTo>
                    <a:pt x="48" y="83"/>
                    <a:pt x="45" y="84"/>
                    <a:pt x="44" y="86"/>
                  </a:cubicBezTo>
                  <a:cubicBezTo>
                    <a:pt x="42" y="88"/>
                    <a:pt x="38" y="93"/>
                    <a:pt x="32" y="96"/>
                  </a:cubicBezTo>
                  <a:cubicBezTo>
                    <a:pt x="34" y="92"/>
                    <a:pt x="35" y="89"/>
                    <a:pt x="35" y="85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5" y="81"/>
                    <a:pt x="33" y="78"/>
                    <a:pt x="31" y="77"/>
                  </a:cubicBezTo>
                  <a:cubicBezTo>
                    <a:pt x="17" y="70"/>
                    <a:pt x="8" y="58"/>
                    <a:pt x="8" y="46"/>
                  </a:cubicBezTo>
                  <a:cubicBezTo>
                    <a:pt x="8" y="25"/>
                    <a:pt x="32" y="7"/>
                    <a:pt x="62" y="7"/>
                  </a:cubicBezTo>
                  <a:cubicBezTo>
                    <a:pt x="91" y="7"/>
                    <a:pt x="115" y="25"/>
                    <a:pt x="115" y="46"/>
                  </a:cubicBezTo>
                  <a:cubicBezTo>
                    <a:pt x="115" y="67"/>
                    <a:pt x="91" y="84"/>
                    <a:pt x="62" y="84"/>
                  </a:cubicBezTo>
                  <a:close/>
                  <a:moveTo>
                    <a:pt x="62" y="84"/>
                  </a:moveTo>
                  <a:cubicBezTo>
                    <a:pt x="62" y="84"/>
                    <a:pt x="62" y="84"/>
                    <a:pt x="62" y="8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4B40496-2C26-0598-8402-75B5DE2D2BBE}"/>
              </a:ext>
            </a:extLst>
          </p:cNvPr>
          <p:cNvGrpSpPr/>
          <p:nvPr/>
        </p:nvGrpSpPr>
        <p:grpSpPr>
          <a:xfrm>
            <a:off x="295585" y="2368216"/>
            <a:ext cx="390552" cy="888197"/>
            <a:chOff x="4356100" y="3465513"/>
            <a:chExt cx="552450" cy="546100"/>
          </a:xfrm>
          <a:solidFill>
            <a:schemeClr val="tx1"/>
          </a:solidFill>
        </p:grpSpPr>
        <p:sp>
          <p:nvSpPr>
            <p:cNvPr id="10" name="Freeform 242">
              <a:extLst>
                <a:ext uri="{FF2B5EF4-FFF2-40B4-BE49-F238E27FC236}">
                  <a16:creationId xmlns:a16="http://schemas.microsoft.com/office/drawing/2014/main" id="{B581FE48-E1FE-3F6A-3E96-654FE3DF6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6275" y="3465513"/>
              <a:ext cx="422275" cy="422275"/>
            </a:xfrm>
            <a:custGeom>
              <a:avLst/>
              <a:gdLst>
                <a:gd name="T0" fmla="*/ 2000 w 2664"/>
                <a:gd name="T1" fmla="*/ 115 h 2664"/>
                <a:gd name="T2" fmla="*/ 2063 w 2664"/>
                <a:gd name="T3" fmla="*/ 268 h 2664"/>
                <a:gd name="T4" fmla="*/ 2150 w 2664"/>
                <a:gd name="T5" fmla="*/ 560 h 2664"/>
                <a:gd name="T6" fmla="*/ 2425 w 2664"/>
                <a:gd name="T7" fmla="*/ 602 h 2664"/>
                <a:gd name="T8" fmla="*/ 2566 w 2664"/>
                <a:gd name="T9" fmla="*/ 688 h 2664"/>
                <a:gd name="T10" fmla="*/ 2660 w 2664"/>
                <a:gd name="T11" fmla="*/ 999 h 2664"/>
                <a:gd name="T12" fmla="*/ 2552 w 2664"/>
                <a:gd name="T13" fmla="*/ 1126 h 2664"/>
                <a:gd name="T14" fmla="*/ 2552 w 2664"/>
                <a:gd name="T15" fmla="*/ 1538 h 2664"/>
                <a:gd name="T16" fmla="*/ 2660 w 2664"/>
                <a:gd name="T17" fmla="*/ 1662 h 2664"/>
                <a:gd name="T18" fmla="*/ 2565 w 2664"/>
                <a:gd name="T19" fmla="*/ 1976 h 2664"/>
                <a:gd name="T20" fmla="*/ 2426 w 2664"/>
                <a:gd name="T21" fmla="*/ 2062 h 2664"/>
                <a:gd name="T22" fmla="*/ 2149 w 2664"/>
                <a:gd name="T23" fmla="*/ 2103 h 2664"/>
                <a:gd name="T24" fmla="*/ 2062 w 2664"/>
                <a:gd name="T25" fmla="*/ 2395 h 2664"/>
                <a:gd name="T26" fmla="*/ 1999 w 2664"/>
                <a:gd name="T27" fmla="*/ 2548 h 2664"/>
                <a:gd name="T28" fmla="*/ 1706 w 2664"/>
                <a:gd name="T29" fmla="*/ 2664 h 2664"/>
                <a:gd name="T30" fmla="*/ 1551 w 2664"/>
                <a:gd name="T31" fmla="*/ 2576 h 2664"/>
                <a:gd name="T32" fmla="*/ 1481 w 2664"/>
                <a:gd name="T33" fmla="*/ 2322 h 2664"/>
                <a:gd name="T34" fmla="*/ 1579 w 2664"/>
                <a:gd name="T35" fmla="*/ 2308 h 2664"/>
                <a:gd name="T36" fmla="*/ 1691 w 2664"/>
                <a:gd name="T37" fmla="*/ 2520 h 2664"/>
                <a:gd name="T38" fmla="*/ 1914 w 2664"/>
                <a:gd name="T39" fmla="*/ 2435 h 2664"/>
                <a:gd name="T40" fmla="*/ 1849 w 2664"/>
                <a:gd name="T41" fmla="*/ 2216 h 2664"/>
                <a:gd name="T42" fmla="*/ 1982 w 2664"/>
                <a:gd name="T43" fmla="*/ 2071 h 2664"/>
                <a:gd name="T44" fmla="*/ 2179 w 2664"/>
                <a:gd name="T45" fmla="*/ 1854 h 2664"/>
                <a:gd name="T46" fmla="*/ 2421 w 2664"/>
                <a:gd name="T47" fmla="*/ 1921 h 2664"/>
                <a:gd name="T48" fmla="*/ 2524 w 2664"/>
                <a:gd name="T49" fmla="*/ 1696 h 2664"/>
                <a:gd name="T50" fmla="*/ 2310 w 2664"/>
                <a:gd name="T51" fmla="*/ 1578 h 2664"/>
                <a:gd name="T52" fmla="*/ 2316 w 2664"/>
                <a:gd name="T53" fmla="*/ 1293 h 2664"/>
                <a:gd name="T54" fmla="*/ 2322 w 2664"/>
                <a:gd name="T55" fmla="*/ 1072 h 2664"/>
                <a:gd name="T56" fmla="*/ 2525 w 2664"/>
                <a:gd name="T57" fmla="*/ 962 h 2664"/>
                <a:gd name="T58" fmla="*/ 2428 w 2664"/>
                <a:gd name="T59" fmla="*/ 745 h 2664"/>
                <a:gd name="T60" fmla="*/ 2180 w 2664"/>
                <a:gd name="T61" fmla="*/ 810 h 2664"/>
                <a:gd name="T62" fmla="*/ 1983 w 2664"/>
                <a:gd name="T63" fmla="*/ 593 h 2664"/>
                <a:gd name="T64" fmla="*/ 1850 w 2664"/>
                <a:gd name="T65" fmla="*/ 448 h 2664"/>
                <a:gd name="T66" fmla="*/ 1915 w 2664"/>
                <a:gd name="T67" fmla="*/ 228 h 2664"/>
                <a:gd name="T68" fmla="*/ 1686 w 2664"/>
                <a:gd name="T69" fmla="*/ 146 h 2664"/>
                <a:gd name="T70" fmla="*/ 1563 w 2664"/>
                <a:gd name="T71" fmla="*/ 364 h 2664"/>
                <a:gd name="T72" fmla="*/ 1218 w 2664"/>
                <a:gd name="T73" fmla="*/ 354 h 2664"/>
                <a:gd name="T74" fmla="*/ 1063 w 2664"/>
                <a:gd name="T75" fmla="*/ 325 h 2664"/>
                <a:gd name="T76" fmla="*/ 953 w 2664"/>
                <a:gd name="T77" fmla="*/ 139 h 2664"/>
                <a:gd name="T78" fmla="*/ 743 w 2664"/>
                <a:gd name="T79" fmla="*/ 255 h 2664"/>
                <a:gd name="T80" fmla="*/ 801 w 2664"/>
                <a:gd name="T81" fmla="*/ 501 h 2664"/>
                <a:gd name="T82" fmla="*/ 553 w 2664"/>
                <a:gd name="T83" fmla="*/ 732 h 2664"/>
                <a:gd name="T84" fmla="*/ 430 w 2664"/>
                <a:gd name="T85" fmla="*/ 810 h 2664"/>
                <a:gd name="T86" fmla="*/ 221 w 2664"/>
                <a:gd name="T87" fmla="*/ 757 h 2664"/>
                <a:gd name="T88" fmla="*/ 154 w 2664"/>
                <a:gd name="T89" fmla="*/ 988 h 2664"/>
                <a:gd name="T90" fmla="*/ 368 w 2664"/>
                <a:gd name="T91" fmla="*/ 1116 h 2664"/>
                <a:gd name="T92" fmla="*/ 309 w 2664"/>
                <a:gd name="T93" fmla="*/ 1195 h 2664"/>
                <a:gd name="T94" fmla="*/ 43 w 2664"/>
                <a:gd name="T95" fmla="*/ 1074 h 2664"/>
                <a:gd name="T96" fmla="*/ 4 w 2664"/>
                <a:gd name="T97" fmla="*/ 915 h 2664"/>
                <a:gd name="T98" fmla="*/ 159 w 2664"/>
                <a:gd name="T99" fmla="*/ 627 h 2664"/>
                <a:gd name="T100" fmla="*/ 324 w 2664"/>
                <a:gd name="T101" fmla="*/ 615 h 2664"/>
                <a:gd name="T102" fmla="*/ 660 w 2664"/>
                <a:gd name="T103" fmla="*/ 430 h 2664"/>
                <a:gd name="T104" fmla="*/ 616 w 2664"/>
                <a:gd name="T105" fmla="*/ 184 h 2664"/>
                <a:gd name="T106" fmla="*/ 889 w 2664"/>
                <a:gd name="T107" fmla="*/ 13 h 2664"/>
                <a:gd name="T108" fmla="*/ 1054 w 2664"/>
                <a:gd name="T109" fmla="*/ 27 h 2664"/>
                <a:gd name="T110" fmla="*/ 1252 w 2664"/>
                <a:gd name="T111" fmla="*/ 211 h 2664"/>
                <a:gd name="T112" fmla="*/ 1570 w 2664"/>
                <a:gd name="T113" fmla="*/ 62 h 2664"/>
                <a:gd name="T114" fmla="*/ 1720 w 2664"/>
                <a:gd name="T115" fmla="*/ 0 h 2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64" h="2664">
                  <a:moveTo>
                    <a:pt x="1720" y="0"/>
                  </a:moveTo>
                  <a:lnTo>
                    <a:pt x="1749" y="4"/>
                  </a:lnTo>
                  <a:lnTo>
                    <a:pt x="1777" y="13"/>
                  </a:lnTo>
                  <a:lnTo>
                    <a:pt x="1951" y="86"/>
                  </a:lnTo>
                  <a:lnTo>
                    <a:pt x="1977" y="98"/>
                  </a:lnTo>
                  <a:lnTo>
                    <a:pt x="2000" y="115"/>
                  </a:lnTo>
                  <a:lnTo>
                    <a:pt x="2020" y="135"/>
                  </a:lnTo>
                  <a:lnTo>
                    <a:pt x="2036" y="158"/>
                  </a:lnTo>
                  <a:lnTo>
                    <a:pt x="2050" y="185"/>
                  </a:lnTo>
                  <a:lnTo>
                    <a:pt x="2059" y="212"/>
                  </a:lnTo>
                  <a:lnTo>
                    <a:pt x="2063" y="240"/>
                  </a:lnTo>
                  <a:lnTo>
                    <a:pt x="2063" y="268"/>
                  </a:lnTo>
                  <a:lnTo>
                    <a:pt x="2059" y="296"/>
                  </a:lnTo>
                  <a:lnTo>
                    <a:pt x="2050" y="324"/>
                  </a:lnTo>
                  <a:lnTo>
                    <a:pt x="2005" y="431"/>
                  </a:lnTo>
                  <a:lnTo>
                    <a:pt x="2055" y="471"/>
                  </a:lnTo>
                  <a:lnTo>
                    <a:pt x="2104" y="515"/>
                  </a:lnTo>
                  <a:lnTo>
                    <a:pt x="2150" y="560"/>
                  </a:lnTo>
                  <a:lnTo>
                    <a:pt x="2193" y="608"/>
                  </a:lnTo>
                  <a:lnTo>
                    <a:pt x="2234" y="660"/>
                  </a:lnTo>
                  <a:lnTo>
                    <a:pt x="2341" y="615"/>
                  </a:lnTo>
                  <a:lnTo>
                    <a:pt x="2369" y="606"/>
                  </a:lnTo>
                  <a:lnTo>
                    <a:pt x="2396" y="602"/>
                  </a:lnTo>
                  <a:lnTo>
                    <a:pt x="2425" y="602"/>
                  </a:lnTo>
                  <a:lnTo>
                    <a:pt x="2453" y="606"/>
                  </a:lnTo>
                  <a:lnTo>
                    <a:pt x="2480" y="615"/>
                  </a:lnTo>
                  <a:lnTo>
                    <a:pt x="2506" y="628"/>
                  </a:lnTo>
                  <a:lnTo>
                    <a:pt x="2529" y="645"/>
                  </a:lnTo>
                  <a:lnTo>
                    <a:pt x="2549" y="665"/>
                  </a:lnTo>
                  <a:lnTo>
                    <a:pt x="2566" y="688"/>
                  </a:lnTo>
                  <a:lnTo>
                    <a:pt x="2580" y="714"/>
                  </a:lnTo>
                  <a:lnTo>
                    <a:pt x="2651" y="888"/>
                  </a:lnTo>
                  <a:lnTo>
                    <a:pt x="2660" y="915"/>
                  </a:lnTo>
                  <a:lnTo>
                    <a:pt x="2664" y="944"/>
                  </a:lnTo>
                  <a:lnTo>
                    <a:pt x="2664" y="971"/>
                  </a:lnTo>
                  <a:lnTo>
                    <a:pt x="2660" y="999"/>
                  </a:lnTo>
                  <a:lnTo>
                    <a:pt x="2651" y="1027"/>
                  </a:lnTo>
                  <a:lnTo>
                    <a:pt x="2638" y="1052"/>
                  </a:lnTo>
                  <a:lnTo>
                    <a:pt x="2621" y="1075"/>
                  </a:lnTo>
                  <a:lnTo>
                    <a:pt x="2601" y="1095"/>
                  </a:lnTo>
                  <a:lnTo>
                    <a:pt x="2577" y="1112"/>
                  </a:lnTo>
                  <a:lnTo>
                    <a:pt x="2552" y="1126"/>
                  </a:lnTo>
                  <a:lnTo>
                    <a:pt x="2445" y="1170"/>
                  </a:lnTo>
                  <a:lnTo>
                    <a:pt x="2453" y="1251"/>
                  </a:lnTo>
                  <a:lnTo>
                    <a:pt x="2456" y="1331"/>
                  </a:lnTo>
                  <a:lnTo>
                    <a:pt x="2453" y="1413"/>
                  </a:lnTo>
                  <a:lnTo>
                    <a:pt x="2445" y="1493"/>
                  </a:lnTo>
                  <a:lnTo>
                    <a:pt x="2552" y="1538"/>
                  </a:lnTo>
                  <a:lnTo>
                    <a:pt x="2579" y="1552"/>
                  </a:lnTo>
                  <a:lnTo>
                    <a:pt x="2602" y="1568"/>
                  </a:lnTo>
                  <a:lnTo>
                    <a:pt x="2622" y="1589"/>
                  </a:lnTo>
                  <a:lnTo>
                    <a:pt x="2638" y="1612"/>
                  </a:lnTo>
                  <a:lnTo>
                    <a:pt x="2650" y="1636"/>
                  </a:lnTo>
                  <a:lnTo>
                    <a:pt x="2660" y="1662"/>
                  </a:lnTo>
                  <a:lnTo>
                    <a:pt x="2664" y="1691"/>
                  </a:lnTo>
                  <a:lnTo>
                    <a:pt x="2664" y="1719"/>
                  </a:lnTo>
                  <a:lnTo>
                    <a:pt x="2660" y="1748"/>
                  </a:lnTo>
                  <a:lnTo>
                    <a:pt x="2651" y="1775"/>
                  </a:lnTo>
                  <a:lnTo>
                    <a:pt x="2579" y="1949"/>
                  </a:lnTo>
                  <a:lnTo>
                    <a:pt x="2565" y="1976"/>
                  </a:lnTo>
                  <a:lnTo>
                    <a:pt x="2548" y="2000"/>
                  </a:lnTo>
                  <a:lnTo>
                    <a:pt x="2528" y="2019"/>
                  </a:lnTo>
                  <a:lnTo>
                    <a:pt x="2505" y="2035"/>
                  </a:lnTo>
                  <a:lnTo>
                    <a:pt x="2479" y="2048"/>
                  </a:lnTo>
                  <a:lnTo>
                    <a:pt x="2453" y="2056"/>
                  </a:lnTo>
                  <a:lnTo>
                    <a:pt x="2426" y="2062"/>
                  </a:lnTo>
                  <a:lnTo>
                    <a:pt x="2397" y="2062"/>
                  </a:lnTo>
                  <a:lnTo>
                    <a:pt x="2369" y="2058"/>
                  </a:lnTo>
                  <a:lnTo>
                    <a:pt x="2340" y="2048"/>
                  </a:lnTo>
                  <a:lnTo>
                    <a:pt x="2233" y="2004"/>
                  </a:lnTo>
                  <a:lnTo>
                    <a:pt x="2192" y="2054"/>
                  </a:lnTo>
                  <a:lnTo>
                    <a:pt x="2149" y="2103"/>
                  </a:lnTo>
                  <a:lnTo>
                    <a:pt x="2103" y="2149"/>
                  </a:lnTo>
                  <a:lnTo>
                    <a:pt x="2054" y="2191"/>
                  </a:lnTo>
                  <a:lnTo>
                    <a:pt x="2004" y="2232"/>
                  </a:lnTo>
                  <a:lnTo>
                    <a:pt x="2048" y="2340"/>
                  </a:lnTo>
                  <a:lnTo>
                    <a:pt x="2058" y="2367"/>
                  </a:lnTo>
                  <a:lnTo>
                    <a:pt x="2062" y="2395"/>
                  </a:lnTo>
                  <a:lnTo>
                    <a:pt x="2062" y="2423"/>
                  </a:lnTo>
                  <a:lnTo>
                    <a:pt x="2058" y="2452"/>
                  </a:lnTo>
                  <a:lnTo>
                    <a:pt x="2048" y="2479"/>
                  </a:lnTo>
                  <a:lnTo>
                    <a:pt x="2035" y="2504"/>
                  </a:lnTo>
                  <a:lnTo>
                    <a:pt x="2019" y="2528"/>
                  </a:lnTo>
                  <a:lnTo>
                    <a:pt x="1999" y="2548"/>
                  </a:lnTo>
                  <a:lnTo>
                    <a:pt x="1975" y="2564"/>
                  </a:lnTo>
                  <a:lnTo>
                    <a:pt x="1950" y="2578"/>
                  </a:lnTo>
                  <a:lnTo>
                    <a:pt x="1776" y="2650"/>
                  </a:lnTo>
                  <a:lnTo>
                    <a:pt x="1753" y="2657"/>
                  </a:lnTo>
                  <a:lnTo>
                    <a:pt x="1730" y="2661"/>
                  </a:lnTo>
                  <a:lnTo>
                    <a:pt x="1706" y="2664"/>
                  </a:lnTo>
                  <a:lnTo>
                    <a:pt x="1672" y="2660"/>
                  </a:lnTo>
                  <a:lnTo>
                    <a:pt x="1637" y="2650"/>
                  </a:lnTo>
                  <a:lnTo>
                    <a:pt x="1610" y="2636"/>
                  </a:lnTo>
                  <a:lnTo>
                    <a:pt x="1588" y="2619"/>
                  </a:lnTo>
                  <a:lnTo>
                    <a:pt x="1568" y="2599"/>
                  </a:lnTo>
                  <a:lnTo>
                    <a:pt x="1551" y="2576"/>
                  </a:lnTo>
                  <a:lnTo>
                    <a:pt x="1538" y="2551"/>
                  </a:lnTo>
                  <a:lnTo>
                    <a:pt x="1472" y="2391"/>
                  </a:lnTo>
                  <a:lnTo>
                    <a:pt x="1467" y="2373"/>
                  </a:lnTo>
                  <a:lnTo>
                    <a:pt x="1467" y="2355"/>
                  </a:lnTo>
                  <a:lnTo>
                    <a:pt x="1472" y="2338"/>
                  </a:lnTo>
                  <a:lnTo>
                    <a:pt x="1481" y="2322"/>
                  </a:lnTo>
                  <a:lnTo>
                    <a:pt x="1493" y="2309"/>
                  </a:lnTo>
                  <a:lnTo>
                    <a:pt x="1510" y="2299"/>
                  </a:lnTo>
                  <a:lnTo>
                    <a:pt x="1528" y="2295"/>
                  </a:lnTo>
                  <a:lnTo>
                    <a:pt x="1546" y="2295"/>
                  </a:lnTo>
                  <a:lnTo>
                    <a:pt x="1564" y="2300"/>
                  </a:lnTo>
                  <a:lnTo>
                    <a:pt x="1579" y="2308"/>
                  </a:lnTo>
                  <a:lnTo>
                    <a:pt x="1593" y="2321"/>
                  </a:lnTo>
                  <a:lnTo>
                    <a:pt x="1602" y="2338"/>
                  </a:lnTo>
                  <a:lnTo>
                    <a:pt x="1667" y="2497"/>
                  </a:lnTo>
                  <a:lnTo>
                    <a:pt x="1674" y="2508"/>
                  </a:lnTo>
                  <a:lnTo>
                    <a:pt x="1681" y="2515"/>
                  </a:lnTo>
                  <a:lnTo>
                    <a:pt x="1691" y="2520"/>
                  </a:lnTo>
                  <a:lnTo>
                    <a:pt x="1701" y="2523"/>
                  </a:lnTo>
                  <a:lnTo>
                    <a:pt x="1713" y="2523"/>
                  </a:lnTo>
                  <a:lnTo>
                    <a:pt x="1722" y="2520"/>
                  </a:lnTo>
                  <a:lnTo>
                    <a:pt x="1896" y="2449"/>
                  </a:lnTo>
                  <a:lnTo>
                    <a:pt x="1906" y="2443"/>
                  </a:lnTo>
                  <a:lnTo>
                    <a:pt x="1914" y="2435"/>
                  </a:lnTo>
                  <a:lnTo>
                    <a:pt x="1919" y="2425"/>
                  </a:lnTo>
                  <a:lnTo>
                    <a:pt x="1923" y="2415"/>
                  </a:lnTo>
                  <a:lnTo>
                    <a:pt x="1923" y="2404"/>
                  </a:lnTo>
                  <a:lnTo>
                    <a:pt x="1919" y="2394"/>
                  </a:lnTo>
                  <a:lnTo>
                    <a:pt x="1853" y="2235"/>
                  </a:lnTo>
                  <a:lnTo>
                    <a:pt x="1849" y="2216"/>
                  </a:lnTo>
                  <a:lnTo>
                    <a:pt x="1849" y="2197"/>
                  </a:lnTo>
                  <a:lnTo>
                    <a:pt x="1855" y="2178"/>
                  </a:lnTo>
                  <a:lnTo>
                    <a:pt x="1865" y="2162"/>
                  </a:lnTo>
                  <a:lnTo>
                    <a:pt x="1879" y="2149"/>
                  </a:lnTo>
                  <a:lnTo>
                    <a:pt x="1932" y="2111"/>
                  </a:lnTo>
                  <a:lnTo>
                    <a:pt x="1982" y="2071"/>
                  </a:lnTo>
                  <a:lnTo>
                    <a:pt x="2028" y="2027"/>
                  </a:lnTo>
                  <a:lnTo>
                    <a:pt x="2072" y="1981"/>
                  </a:lnTo>
                  <a:lnTo>
                    <a:pt x="2112" y="1931"/>
                  </a:lnTo>
                  <a:lnTo>
                    <a:pt x="2150" y="1878"/>
                  </a:lnTo>
                  <a:lnTo>
                    <a:pt x="2163" y="1864"/>
                  </a:lnTo>
                  <a:lnTo>
                    <a:pt x="2179" y="1854"/>
                  </a:lnTo>
                  <a:lnTo>
                    <a:pt x="2197" y="1849"/>
                  </a:lnTo>
                  <a:lnTo>
                    <a:pt x="2216" y="1848"/>
                  </a:lnTo>
                  <a:lnTo>
                    <a:pt x="2236" y="1853"/>
                  </a:lnTo>
                  <a:lnTo>
                    <a:pt x="2395" y="1919"/>
                  </a:lnTo>
                  <a:lnTo>
                    <a:pt x="2408" y="1922"/>
                  </a:lnTo>
                  <a:lnTo>
                    <a:pt x="2421" y="1921"/>
                  </a:lnTo>
                  <a:lnTo>
                    <a:pt x="2433" y="1916"/>
                  </a:lnTo>
                  <a:lnTo>
                    <a:pt x="2442" y="1908"/>
                  </a:lnTo>
                  <a:lnTo>
                    <a:pt x="2450" y="1896"/>
                  </a:lnTo>
                  <a:lnTo>
                    <a:pt x="2523" y="1722"/>
                  </a:lnTo>
                  <a:lnTo>
                    <a:pt x="2525" y="1710"/>
                  </a:lnTo>
                  <a:lnTo>
                    <a:pt x="2524" y="1696"/>
                  </a:lnTo>
                  <a:lnTo>
                    <a:pt x="2519" y="1684"/>
                  </a:lnTo>
                  <a:lnTo>
                    <a:pt x="2511" y="1675"/>
                  </a:lnTo>
                  <a:lnTo>
                    <a:pt x="2499" y="1668"/>
                  </a:lnTo>
                  <a:lnTo>
                    <a:pt x="2340" y="1602"/>
                  </a:lnTo>
                  <a:lnTo>
                    <a:pt x="2323" y="1592"/>
                  </a:lnTo>
                  <a:lnTo>
                    <a:pt x="2310" y="1578"/>
                  </a:lnTo>
                  <a:lnTo>
                    <a:pt x="2301" y="1561"/>
                  </a:lnTo>
                  <a:lnTo>
                    <a:pt x="2297" y="1542"/>
                  </a:lnTo>
                  <a:lnTo>
                    <a:pt x="2298" y="1523"/>
                  </a:lnTo>
                  <a:lnTo>
                    <a:pt x="2310" y="1447"/>
                  </a:lnTo>
                  <a:lnTo>
                    <a:pt x="2316" y="1370"/>
                  </a:lnTo>
                  <a:lnTo>
                    <a:pt x="2316" y="1293"/>
                  </a:lnTo>
                  <a:lnTo>
                    <a:pt x="2310" y="1218"/>
                  </a:lnTo>
                  <a:lnTo>
                    <a:pt x="2298" y="1141"/>
                  </a:lnTo>
                  <a:lnTo>
                    <a:pt x="2297" y="1122"/>
                  </a:lnTo>
                  <a:lnTo>
                    <a:pt x="2301" y="1103"/>
                  </a:lnTo>
                  <a:lnTo>
                    <a:pt x="2310" y="1086"/>
                  </a:lnTo>
                  <a:lnTo>
                    <a:pt x="2322" y="1072"/>
                  </a:lnTo>
                  <a:lnTo>
                    <a:pt x="2340" y="1063"/>
                  </a:lnTo>
                  <a:lnTo>
                    <a:pt x="2499" y="996"/>
                  </a:lnTo>
                  <a:lnTo>
                    <a:pt x="2509" y="991"/>
                  </a:lnTo>
                  <a:lnTo>
                    <a:pt x="2517" y="983"/>
                  </a:lnTo>
                  <a:lnTo>
                    <a:pt x="2523" y="973"/>
                  </a:lnTo>
                  <a:lnTo>
                    <a:pt x="2525" y="962"/>
                  </a:lnTo>
                  <a:lnTo>
                    <a:pt x="2525" y="952"/>
                  </a:lnTo>
                  <a:lnTo>
                    <a:pt x="2523" y="941"/>
                  </a:lnTo>
                  <a:lnTo>
                    <a:pt x="2451" y="768"/>
                  </a:lnTo>
                  <a:lnTo>
                    <a:pt x="2445" y="758"/>
                  </a:lnTo>
                  <a:lnTo>
                    <a:pt x="2437" y="751"/>
                  </a:lnTo>
                  <a:lnTo>
                    <a:pt x="2428" y="745"/>
                  </a:lnTo>
                  <a:lnTo>
                    <a:pt x="2412" y="742"/>
                  </a:lnTo>
                  <a:lnTo>
                    <a:pt x="2396" y="745"/>
                  </a:lnTo>
                  <a:lnTo>
                    <a:pt x="2236" y="811"/>
                  </a:lnTo>
                  <a:lnTo>
                    <a:pt x="2217" y="816"/>
                  </a:lnTo>
                  <a:lnTo>
                    <a:pt x="2198" y="815"/>
                  </a:lnTo>
                  <a:lnTo>
                    <a:pt x="2180" y="810"/>
                  </a:lnTo>
                  <a:lnTo>
                    <a:pt x="2164" y="799"/>
                  </a:lnTo>
                  <a:lnTo>
                    <a:pt x="2150" y="784"/>
                  </a:lnTo>
                  <a:lnTo>
                    <a:pt x="2113" y="732"/>
                  </a:lnTo>
                  <a:lnTo>
                    <a:pt x="2072" y="682"/>
                  </a:lnTo>
                  <a:lnTo>
                    <a:pt x="2029" y="636"/>
                  </a:lnTo>
                  <a:lnTo>
                    <a:pt x="1983" y="593"/>
                  </a:lnTo>
                  <a:lnTo>
                    <a:pt x="1933" y="551"/>
                  </a:lnTo>
                  <a:lnTo>
                    <a:pt x="1880" y="515"/>
                  </a:lnTo>
                  <a:lnTo>
                    <a:pt x="1866" y="501"/>
                  </a:lnTo>
                  <a:lnTo>
                    <a:pt x="1855" y="485"/>
                  </a:lnTo>
                  <a:lnTo>
                    <a:pt x="1850" y="467"/>
                  </a:lnTo>
                  <a:lnTo>
                    <a:pt x="1850" y="448"/>
                  </a:lnTo>
                  <a:lnTo>
                    <a:pt x="1855" y="429"/>
                  </a:lnTo>
                  <a:lnTo>
                    <a:pt x="1920" y="269"/>
                  </a:lnTo>
                  <a:lnTo>
                    <a:pt x="1924" y="258"/>
                  </a:lnTo>
                  <a:lnTo>
                    <a:pt x="1924" y="248"/>
                  </a:lnTo>
                  <a:lnTo>
                    <a:pt x="1920" y="237"/>
                  </a:lnTo>
                  <a:lnTo>
                    <a:pt x="1915" y="228"/>
                  </a:lnTo>
                  <a:lnTo>
                    <a:pt x="1908" y="221"/>
                  </a:lnTo>
                  <a:lnTo>
                    <a:pt x="1898" y="215"/>
                  </a:lnTo>
                  <a:lnTo>
                    <a:pt x="1724" y="143"/>
                  </a:lnTo>
                  <a:lnTo>
                    <a:pt x="1711" y="139"/>
                  </a:lnTo>
                  <a:lnTo>
                    <a:pt x="1698" y="140"/>
                  </a:lnTo>
                  <a:lnTo>
                    <a:pt x="1686" y="146"/>
                  </a:lnTo>
                  <a:lnTo>
                    <a:pt x="1676" y="154"/>
                  </a:lnTo>
                  <a:lnTo>
                    <a:pt x="1670" y="165"/>
                  </a:lnTo>
                  <a:lnTo>
                    <a:pt x="1603" y="325"/>
                  </a:lnTo>
                  <a:lnTo>
                    <a:pt x="1594" y="342"/>
                  </a:lnTo>
                  <a:lnTo>
                    <a:pt x="1580" y="354"/>
                  </a:lnTo>
                  <a:lnTo>
                    <a:pt x="1563" y="364"/>
                  </a:lnTo>
                  <a:lnTo>
                    <a:pt x="1544" y="368"/>
                  </a:lnTo>
                  <a:lnTo>
                    <a:pt x="1524" y="367"/>
                  </a:lnTo>
                  <a:lnTo>
                    <a:pt x="1448" y="354"/>
                  </a:lnTo>
                  <a:lnTo>
                    <a:pt x="1372" y="348"/>
                  </a:lnTo>
                  <a:lnTo>
                    <a:pt x="1295" y="348"/>
                  </a:lnTo>
                  <a:lnTo>
                    <a:pt x="1218" y="354"/>
                  </a:lnTo>
                  <a:lnTo>
                    <a:pt x="1142" y="367"/>
                  </a:lnTo>
                  <a:lnTo>
                    <a:pt x="1122" y="368"/>
                  </a:lnTo>
                  <a:lnTo>
                    <a:pt x="1104" y="364"/>
                  </a:lnTo>
                  <a:lnTo>
                    <a:pt x="1087" y="355"/>
                  </a:lnTo>
                  <a:lnTo>
                    <a:pt x="1074" y="342"/>
                  </a:lnTo>
                  <a:lnTo>
                    <a:pt x="1063" y="325"/>
                  </a:lnTo>
                  <a:lnTo>
                    <a:pt x="998" y="165"/>
                  </a:lnTo>
                  <a:lnTo>
                    <a:pt x="991" y="155"/>
                  </a:lnTo>
                  <a:lnTo>
                    <a:pt x="984" y="148"/>
                  </a:lnTo>
                  <a:lnTo>
                    <a:pt x="975" y="143"/>
                  </a:lnTo>
                  <a:lnTo>
                    <a:pt x="964" y="139"/>
                  </a:lnTo>
                  <a:lnTo>
                    <a:pt x="953" y="139"/>
                  </a:lnTo>
                  <a:lnTo>
                    <a:pt x="943" y="143"/>
                  </a:lnTo>
                  <a:lnTo>
                    <a:pt x="769" y="214"/>
                  </a:lnTo>
                  <a:lnTo>
                    <a:pt x="757" y="222"/>
                  </a:lnTo>
                  <a:lnTo>
                    <a:pt x="749" y="231"/>
                  </a:lnTo>
                  <a:lnTo>
                    <a:pt x="745" y="243"/>
                  </a:lnTo>
                  <a:lnTo>
                    <a:pt x="743" y="255"/>
                  </a:lnTo>
                  <a:lnTo>
                    <a:pt x="746" y="269"/>
                  </a:lnTo>
                  <a:lnTo>
                    <a:pt x="812" y="428"/>
                  </a:lnTo>
                  <a:lnTo>
                    <a:pt x="817" y="447"/>
                  </a:lnTo>
                  <a:lnTo>
                    <a:pt x="816" y="466"/>
                  </a:lnTo>
                  <a:lnTo>
                    <a:pt x="811" y="484"/>
                  </a:lnTo>
                  <a:lnTo>
                    <a:pt x="801" y="501"/>
                  </a:lnTo>
                  <a:lnTo>
                    <a:pt x="786" y="514"/>
                  </a:lnTo>
                  <a:lnTo>
                    <a:pt x="733" y="551"/>
                  </a:lnTo>
                  <a:lnTo>
                    <a:pt x="684" y="592"/>
                  </a:lnTo>
                  <a:lnTo>
                    <a:pt x="637" y="635"/>
                  </a:lnTo>
                  <a:lnTo>
                    <a:pt x="593" y="682"/>
                  </a:lnTo>
                  <a:lnTo>
                    <a:pt x="553" y="732"/>
                  </a:lnTo>
                  <a:lnTo>
                    <a:pt x="515" y="784"/>
                  </a:lnTo>
                  <a:lnTo>
                    <a:pt x="502" y="798"/>
                  </a:lnTo>
                  <a:lnTo>
                    <a:pt x="486" y="809"/>
                  </a:lnTo>
                  <a:lnTo>
                    <a:pt x="468" y="814"/>
                  </a:lnTo>
                  <a:lnTo>
                    <a:pt x="449" y="815"/>
                  </a:lnTo>
                  <a:lnTo>
                    <a:pt x="430" y="810"/>
                  </a:lnTo>
                  <a:lnTo>
                    <a:pt x="270" y="743"/>
                  </a:lnTo>
                  <a:lnTo>
                    <a:pt x="260" y="741"/>
                  </a:lnTo>
                  <a:lnTo>
                    <a:pt x="249" y="741"/>
                  </a:lnTo>
                  <a:lnTo>
                    <a:pt x="238" y="743"/>
                  </a:lnTo>
                  <a:lnTo>
                    <a:pt x="229" y="750"/>
                  </a:lnTo>
                  <a:lnTo>
                    <a:pt x="221" y="757"/>
                  </a:lnTo>
                  <a:lnTo>
                    <a:pt x="215" y="766"/>
                  </a:lnTo>
                  <a:lnTo>
                    <a:pt x="144" y="940"/>
                  </a:lnTo>
                  <a:lnTo>
                    <a:pt x="140" y="953"/>
                  </a:lnTo>
                  <a:lnTo>
                    <a:pt x="141" y="966"/>
                  </a:lnTo>
                  <a:lnTo>
                    <a:pt x="146" y="978"/>
                  </a:lnTo>
                  <a:lnTo>
                    <a:pt x="154" y="988"/>
                  </a:lnTo>
                  <a:lnTo>
                    <a:pt x="166" y="995"/>
                  </a:lnTo>
                  <a:lnTo>
                    <a:pt x="326" y="1061"/>
                  </a:lnTo>
                  <a:lnTo>
                    <a:pt x="342" y="1070"/>
                  </a:lnTo>
                  <a:lnTo>
                    <a:pt x="354" y="1083"/>
                  </a:lnTo>
                  <a:lnTo>
                    <a:pt x="364" y="1098"/>
                  </a:lnTo>
                  <a:lnTo>
                    <a:pt x="368" y="1116"/>
                  </a:lnTo>
                  <a:lnTo>
                    <a:pt x="369" y="1134"/>
                  </a:lnTo>
                  <a:lnTo>
                    <a:pt x="364" y="1152"/>
                  </a:lnTo>
                  <a:lnTo>
                    <a:pt x="354" y="1169"/>
                  </a:lnTo>
                  <a:lnTo>
                    <a:pt x="342" y="1182"/>
                  </a:lnTo>
                  <a:lnTo>
                    <a:pt x="326" y="1191"/>
                  </a:lnTo>
                  <a:lnTo>
                    <a:pt x="309" y="1195"/>
                  </a:lnTo>
                  <a:lnTo>
                    <a:pt x="290" y="1195"/>
                  </a:lnTo>
                  <a:lnTo>
                    <a:pt x="272" y="1191"/>
                  </a:lnTo>
                  <a:lnTo>
                    <a:pt x="113" y="1125"/>
                  </a:lnTo>
                  <a:lnTo>
                    <a:pt x="87" y="1111"/>
                  </a:lnTo>
                  <a:lnTo>
                    <a:pt x="62" y="1094"/>
                  </a:lnTo>
                  <a:lnTo>
                    <a:pt x="43" y="1074"/>
                  </a:lnTo>
                  <a:lnTo>
                    <a:pt x="27" y="1051"/>
                  </a:lnTo>
                  <a:lnTo>
                    <a:pt x="14" y="1027"/>
                  </a:lnTo>
                  <a:lnTo>
                    <a:pt x="5" y="999"/>
                  </a:lnTo>
                  <a:lnTo>
                    <a:pt x="0" y="972"/>
                  </a:lnTo>
                  <a:lnTo>
                    <a:pt x="0" y="944"/>
                  </a:lnTo>
                  <a:lnTo>
                    <a:pt x="4" y="915"/>
                  </a:lnTo>
                  <a:lnTo>
                    <a:pt x="14" y="887"/>
                  </a:lnTo>
                  <a:lnTo>
                    <a:pt x="87" y="713"/>
                  </a:lnTo>
                  <a:lnTo>
                    <a:pt x="99" y="687"/>
                  </a:lnTo>
                  <a:lnTo>
                    <a:pt x="116" y="664"/>
                  </a:lnTo>
                  <a:lnTo>
                    <a:pt x="136" y="644"/>
                  </a:lnTo>
                  <a:lnTo>
                    <a:pt x="159" y="627"/>
                  </a:lnTo>
                  <a:lnTo>
                    <a:pt x="185" y="615"/>
                  </a:lnTo>
                  <a:lnTo>
                    <a:pt x="212" y="605"/>
                  </a:lnTo>
                  <a:lnTo>
                    <a:pt x="241" y="601"/>
                  </a:lnTo>
                  <a:lnTo>
                    <a:pt x="269" y="601"/>
                  </a:lnTo>
                  <a:lnTo>
                    <a:pt x="296" y="605"/>
                  </a:lnTo>
                  <a:lnTo>
                    <a:pt x="324" y="615"/>
                  </a:lnTo>
                  <a:lnTo>
                    <a:pt x="433" y="659"/>
                  </a:lnTo>
                  <a:lnTo>
                    <a:pt x="473" y="608"/>
                  </a:lnTo>
                  <a:lnTo>
                    <a:pt x="516" y="560"/>
                  </a:lnTo>
                  <a:lnTo>
                    <a:pt x="561" y="514"/>
                  </a:lnTo>
                  <a:lnTo>
                    <a:pt x="610" y="470"/>
                  </a:lnTo>
                  <a:lnTo>
                    <a:pt x="660" y="430"/>
                  </a:lnTo>
                  <a:lnTo>
                    <a:pt x="616" y="323"/>
                  </a:lnTo>
                  <a:lnTo>
                    <a:pt x="607" y="294"/>
                  </a:lnTo>
                  <a:lnTo>
                    <a:pt x="602" y="266"/>
                  </a:lnTo>
                  <a:lnTo>
                    <a:pt x="603" y="237"/>
                  </a:lnTo>
                  <a:lnTo>
                    <a:pt x="608" y="210"/>
                  </a:lnTo>
                  <a:lnTo>
                    <a:pt x="616" y="184"/>
                  </a:lnTo>
                  <a:lnTo>
                    <a:pt x="629" y="158"/>
                  </a:lnTo>
                  <a:lnTo>
                    <a:pt x="646" y="136"/>
                  </a:lnTo>
                  <a:lnTo>
                    <a:pt x="666" y="115"/>
                  </a:lnTo>
                  <a:lnTo>
                    <a:pt x="689" y="98"/>
                  </a:lnTo>
                  <a:lnTo>
                    <a:pt x="715" y="85"/>
                  </a:lnTo>
                  <a:lnTo>
                    <a:pt x="889" y="13"/>
                  </a:lnTo>
                  <a:lnTo>
                    <a:pt x="917" y="4"/>
                  </a:lnTo>
                  <a:lnTo>
                    <a:pt x="944" y="0"/>
                  </a:lnTo>
                  <a:lnTo>
                    <a:pt x="972" y="0"/>
                  </a:lnTo>
                  <a:lnTo>
                    <a:pt x="1001" y="4"/>
                  </a:lnTo>
                  <a:lnTo>
                    <a:pt x="1028" y="13"/>
                  </a:lnTo>
                  <a:lnTo>
                    <a:pt x="1054" y="27"/>
                  </a:lnTo>
                  <a:lnTo>
                    <a:pt x="1077" y="43"/>
                  </a:lnTo>
                  <a:lnTo>
                    <a:pt x="1097" y="64"/>
                  </a:lnTo>
                  <a:lnTo>
                    <a:pt x="1114" y="87"/>
                  </a:lnTo>
                  <a:lnTo>
                    <a:pt x="1126" y="112"/>
                  </a:lnTo>
                  <a:lnTo>
                    <a:pt x="1172" y="219"/>
                  </a:lnTo>
                  <a:lnTo>
                    <a:pt x="1252" y="211"/>
                  </a:lnTo>
                  <a:lnTo>
                    <a:pt x="1333" y="208"/>
                  </a:lnTo>
                  <a:lnTo>
                    <a:pt x="1414" y="211"/>
                  </a:lnTo>
                  <a:lnTo>
                    <a:pt x="1494" y="219"/>
                  </a:lnTo>
                  <a:lnTo>
                    <a:pt x="1540" y="112"/>
                  </a:lnTo>
                  <a:lnTo>
                    <a:pt x="1552" y="86"/>
                  </a:lnTo>
                  <a:lnTo>
                    <a:pt x="1570" y="62"/>
                  </a:lnTo>
                  <a:lnTo>
                    <a:pt x="1590" y="42"/>
                  </a:lnTo>
                  <a:lnTo>
                    <a:pt x="1613" y="26"/>
                  </a:lnTo>
                  <a:lnTo>
                    <a:pt x="1638" y="13"/>
                  </a:lnTo>
                  <a:lnTo>
                    <a:pt x="1664" y="4"/>
                  </a:lnTo>
                  <a:lnTo>
                    <a:pt x="1692" y="0"/>
                  </a:lnTo>
                  <a:lnTo>
                    <a:pt x="17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9EF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" name="Freeform 243">
              <a:extLst>
                <a:ext uri="{FF2B5EF4-FFF2-40B4-BE49-F238E27FC236}">
                  <a16:creationId xmlns:a16="http://schemas.microsoft.com/office/drawing/2014/main" id="{9F193FD0-7A8A-B320-67BF-2AA95E3AA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6925" y="3586163"/>
              <a:ext cx="180975" cy="180975"/>
            </a:xfrm>
            <a:custGeom>
              <a:avLst/>
              <a:gdLst>
                <a:gd name="T0" fmla="*/ 573 w 1145"/>
                <a:gd name="T1" fmla="*/ 0 h 1143"/>
                <a:gd name="T2" fmla="*/ 694 w 1145"/>
                <a:gd name="T3" fmla="*/ 13 h 1143"/>
                <a:gd name="T4" fmla="*/ 807 w 1145"/>
                <a:gd name="T5" fmla="*/ 51 h 1143"/>
                <a:gd name="T6" fmla="*/ 908 w 1145"/>
                <a:gd name="T7" fmla="*/ 109 h 1143"/>
                <a:gd name="T8" fmla="*/ 995 w 1145"/>
                <a:gd name="T9" fmla="*/ 187 h 1143"/>
                <a:gd name="T10" fmla="*/ 1065 w 1145"/>
                <a:gd name="T11" fmla="*/ 280 h 1143"/>
                <a:gd name="T12" fmla="*/ 1114 w 1145"/>
                <a:gd name="T13" fmla="*/ 388 h 1143"/>
                <a:gd name="T14" fmla="*/ 1140 w 1145"/>
                <a:gd name="T15" fmla="*/ 505 h 1143"/>
                <a:gd name="T16" fmla="*/ 1142 w 1145"/>
                <a:gd name="T17" fmla="*/ 625 h 1143"/>
                <a:gd name="T18" fmla="*/ 1119 w 1145"/>
                <a:gd name="T19" fmla="*/ 737 h 1143"/>
                <a:gd name="T20" fmla="*/ 1077 w 1145"/>
                <a:gd name="T21" fmla="*/ 840 h 1143"/>
                <a:gd name="T22" fmla="*/ 1016 w 1145"/>
                <a:gd name="T23" fmla="*/ 932 h 1143"/>
                <a:gd name="T24" fmla="*/ 939 w 1145"/>
                <a:gd name="T25" fmla="*/ 1010 h 1143"/>
                <a:gd name="T26" fmla="*/ 848 w 1145"/>
                <a:gd name="T27" fmla="*/ 1072 h 1143"/>
                <a:gd name="T28" fmla="*/ 746 w 1145"/>
                <a:gd name="T29" fmla="*/ 1116 h 1143"/>
                <a:gd name="T30" fmla="*/ 634 w 1145"/>
                <a:gd name="T31" fmla="*/ 1139 h 1143"/>
                <a:gd name="T32" fmla="*/ 575 w 1145"/>
                <a:gd name="T33" fmla="*/ 1143 h 1143"/>
                <a:gd name="T34" fmla="*/ 540 w 1145"/>
                <a:gd name="T35" fmla="*/ 1133 h 1143"/>
                <a:gd name="T36" fmla="*/ 515 w 1145"/>
                <a:gd name="T37" fmla="*/ 1108 h 1143"/>
                <a:gd name="T38" fmla="*/ 506 w 1145"/>
                <a:gd name="T39" fmla="*/ 1073 h 1143"/>
                <a:gd name="T40" fmla="*/ 514 w 1145"/>
                <a:gd name="T41" fmla="*/ 1037 h 1143"/>
                <a:gd name="T42" fmla="*/ 539 w 1145"/>
                <a:gd name="T43" fmla="*/ 1012 h 1143"/>
                <a:gd name="T44" fmla="*/ 575 w 1145"/>
                <a:gd name="T45" fmla="*/ 1002 h 1143"/>
                <a:gd name="T46" fmla="*/ 673 w 1145"/>
                <a:gd name="T47" fmla="*/ 990 h 1143"/>
                <a:gd name="T48" fmla="*/ 764 w 1145"/>
                <a:gd name="T49" fmla="*/ 957 h 1143"/>
                <a:gd name="T50" fmla="*/ 844 w 1145"/>
                <a:gd name="T51" fmla="*/ 905 h 1143"/>
                <a:gd name="T52" fmla="*/ 910 w 1145"/>
                <a:gd name="T53" fmla="*/ 838 h 1143"/>
                <a:gd name="T54" fmla="*/ 960 w 1145"/>
                <a:gd name="T55" fmla="*/ 758 h 1143"/>
                <a:gd name="T56" fmla="*/ 992 w 1145"/>
                <a:gd name="T57" fmla="*/ 666 h 1143"/>
                <a:gd name="T58" fmla="*/ 1003 w 1145"/>
                <a:gd name="T59" fmla="*/ 568 h 1143"/>
                <a:gd name="T60" fmla="*/ 990 w 1145"/>
                <a:gd name="T61" fmla="*/ 463 h 1143"/>
                <a:gd name="T62" fmla="*/ 952 w 1145"/>
                <a:gd name="T63" fmla="*/ 367 h 1143"/>
                <a:gd name="T64" fmla="*/ 893 w 1145"/>
                <a:gd name="T65" fmla="*/ 284 h 1143"/>
                <a:gd name="T66" fmla="*/ 817 w 1145"/>
                <a:gd name="T67" fmla="*/ 216 h 1143"/>
                <a:gd name="T68" fmla="*/ 727 w 1145"/>
                <a:gd name="T69" fmla="*/ 169 h 1143"/>
                <a:gd name="T70" fmla="*/ 626 w 1145"/>
                <a:gd name="T71" fmla="*/ 143 h 1143"/>
                <a:gd name="T72" fmla="*/ 569 w 1145"/>
                <a:gd name="T73" fmla="*/ 139 h 1143"/>
                <a:gd name="T74" fmla="*/ 473 w 1145"/>
                <a:gd name="T75" fmla="*/ 151 h 1143"/>
                <a:gd name="T76" fmla="*/ 382 w 1145"/>
                <a:gd name="T77" fmla="*/ 184 h 1143"/>
                <a:gd name="T78" fmla="*/ 301 w 1145"/>
                <a:gd name="T79" fmla="*/ 235 h 1143"/>
                <a:gd name="T80" fmla="*/ 232 w 1145"/>
                <a:gd name="T81" fmla="*/ 305 h 1143"/>
                <a:gd name="T82" fmla="*/ 182 w 1145"/>
                <a:gd name="T83" fmla="*/ 387 h 1143"/>
                <a:gd name="T84" fmla="*/ 151 w 1145"/>
                <a:gd name="T85" fmla="*/ 478 h 1143"/>
                <a:gd name="T86" fmla="*/ 141 w 1145"/>
                <a:gd name="T87" fmla="*/ 575 h 1143"/>
                <a:gd name="T88" fmla="*/ 132 w 1145"/>
                <a:gd name="T89" fmla="*/ 610 h 1143"/>
                <a:gd name="T90" fmla="*/ 107 w 1145"/>
                <a:gd name="T91" fmla="*/ 636 h 1143"/>
                <a:gd name="T92" fmla="*/ 71 w 1145"/>
                <a:gd name="T93" fmla="*/ 645 h 1143"/>
                <a:gd name="T94" fmla="*/ 52 w 1145"/>
                <a:gd name="T95" fmla="*/ 643 h 1143"/>
                <a:gd name="T96" fmla="*/ 21 w 1145"/>
                <a:gd name="T97" fmla="*/ 625 h 1143"/>
                <a:gd name="T98" fmla="*/ 3 w 1145"/>
                <a:gd name="T99" fmla="*/ 593 h 1143"/>
                <a:gd name="T100" fmla="*/ 3 w 1145"/>
                <a:gd name="T101" fmla="*/ 519 h 1143"/>
                <a:gd name="T102" fmla="*/ 24 w 1145"/>
                <a:gd name="T103" fmla="*/ 409 h 1143"/>
                <a:gd name="T104" fmla="*/ 66 w 1145"/>
                <a:gd name="T105" fmla="*/ 306 h 1143"/>
                <a:gd name="T106" fmla="*/ 127 w 1145"/>
                <a:gd name="T107" fmla="*/ 213 h 1143"/>
                <a:gd name="T108" fmla="*/ 207 w 1145"/>
                <a:gd name="T109" fmla="*/ 132 h 1143"/>
                <a:gd name="T110" fmla="*/ 300 w 1145"/>
                <a:gd name="T111" fmla="*/ 69 h 1143"/>
                <a:gd name="T112" fmla="*/ 402 w 1145"/>
                <a:gd name="T113" fmla="*/ 25 h 1143"/>
                <a:gd name="T114" fmla="*/ 512 w 1145"/>
                <a:gd name="T115" fmla="*/ 3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45" h="1143">
                  <a:moveTo>
                    <a:pt x="569" y="0"/>
                  </a:moveTo>
                  <a:lnTo>
                    <a:pt x="573" y="0"/>
                  </a:lnTo>
                  <a:lnTo>
                    <a:pt x="634" y="3"/>
                  </a:lnTo>
                  <a:lnTo>
                    <a:pt x="694" y="13"/>
                  </a:lnTo>
                  <a:lnTo>
                    <a:pt x="752" y="29"/>
                  </a:lnTo>
                  <a:lnTo>
                    <a:pt x="807" y="51"/>
                  </a:lnTo>
                  <a:lnTo>
                    <a:pt x="860" y="77"/>
                  </a:lnTo>
                  <a:lnTo>
                    <a:pt x="908" y="109"/>
                  </a:lnTo>
                  <a:lnTo>
                    <a:pt x="954" y="146"/>
                  </a:lnTo>
                  <a:lnTo>
                    <a:pt x="995" y="187"/>
                  </a:lnTo>
                  <a:lnTo>
                    <a:pt x="1033" y="232"/>
                  </a:lnTo>
                  <a:lnTo>
                    <a:pt x="1065" y="280"/>
                  </a:lnTo>
                  <a:lnTo>
                    <a:pt x="1092" y="332"/>
                  </a:lnTo>
                  <a:lnTo>
                    <a:pt x="1114" y="388"/>
                  </a:lnTo>
                  <a:lnTo>
                    <a:pt x="1130" y="445"/>
                  </a:lnTo>
                  <a:lnTo>
                    <a:pt x="1140" y="505"/>
                  </a:lnTo>
                  <a:lnTo>
                    <a:pt x="1145" y="567"/>
                  </a:lnTo>
                  <a:lnTo>
                    <a:pt x="1142" y="625"/>
                  </a:lnTo>
                  <a:lnTo>
                    <a:pt x="1133" y="682"/>
                  </a:lnTo>
                  <a:lnTo>
                    <a:pt x="1119" y="737"/>
                  </a:lnTo>
                  <a:lnTo>
                    <a:pt x="1101" y="790"/>
                  </a:lnTo>
                  <a:lnTo>
                    <a:pt x="1077" y="840"/>
                  </a:lnTo>
                  <a:lnTo>
                    <a:pt x="1049" y="888"/>
                  </a:lnTo>
                  <a:lnTo>
                    <a:pt x="1016" y="932"/>
                  </a:lnTo>
                  <a:lnTo>
                    <a:pt x="979" y="972"/>
                  </a:lnTo>
                  <a:lnTo>
                    <a:pt x="939" y="1010"/>
                  </a:lnTo>
                  <a:lnTo>
                    <a:pt x="896" y="1042"/>
                  </a:lnTo>
                  <a:lnTo>
                    <a:pt x="848" y="1072"/>
                  </a:lnTo>
                  <a:lnTo>
                    <a:pt x="799" y="1096"/>
                  </a:lnTo>
                  <a:lnTo>
                    <a:pt x="746" y="1116"/>
                  </a:lnTo>
                  <a:lnTo>
                    <a:pt x="691" y="1130"/>
                  </a:lnTo>
                  <a:lnTo>
                    <a:pt x="634" y="1139"/>
                  </a:lnTo>
                  <a:lnTo>
                    <a:pt x="576" y="1143"/>
                  </a:lnTo>
                  <a:lnTo>
                    <a:pt x="575" y="1143"/>
                  </a:lnTo>
                  <a:lnTo>
                    <a:pt x="557" y="1140"/>
                  </a:lnTo>
                  <a:lnTo>
                    <a:pt x="540" y="1133"/>
                  </a:lnTo>
                  <a:lnTo>
                    <a:pt x="526" y="1123"/>
                  </a:lnTo>
                  <a:lnTo>
                    <a:pt x="515" y="1108"/>
                  </a:lnTo>
                  <a:lnTo>
                    <a:pt x="508" y="1092"/>
                  </a:lnTo>
                  <a:lnTo>
                    <a:pt x="506" y="1073"/>
                  </a:lnTo>
                  <a:lnTo>
                    <a:pt x="508" y="1054"/>
                  </a:lnTo>
                  <a:lnTo>
                    <a:pt x="514" y="1037"/>
                  </a:lnTo>
                  <a:lnTo>
                    <a:pt x="525" y="1022"/>
                  </a:lnTo>
                  <a:lnTo>
                    <a:pt x="539" y="1012"/>
                  </a:lnTo>
                  <a:lnTo>
                    <a:pt x="556" y="1005"/>
                  </a:lnTo>
                  <a:lnTo>
                    <a:pt x="575" y="1002"/>
                  </a:lnTo>
                  <a:lnTo>
                    <a:pt x="625" y="999"/>
                  </a:lnTo>
                  <a:lnTo>
                    <a:pt x="673" y="990"/>
                  </a:lnTo>
                  <a:lnTo>
                    <a:pt x="720" y="976"/>
                  </a:lnTo>
                  <a:lnTo>
                    <a:pt x="764" y="957"/>
                  </a:lnTo>
                  <a:lnTo>
                    <a:pt x="805" y="933"/>
                  </a:lnTo>
                  <a:lnTo>
                    <a:pt x="844" y="905"/>
                  </a:lnTo>
                  <a:lnTo>
                    <a:pt x="879" y="873"/>
                  </a:lnTo>
                  <a:lnTo>
                    <a:pt x="910" y="838"/>
                  </a:lnTo>
                  <a:lnTo>
                    <a:pt x="937" y="799"/>
                  </a:lnTo>
                  <a:lnTo>
                    <a:pt x="960" y="758"/>
                  </a:lnTo>
                  <a:lnTo>
                    <a:pt x="979" y="714"/>
                  </a:lnTo>
                  <a:lnTo>
                    <a:pt x="992" y="666"/>
                  </a:lnTo>
                  <a:lnTo>
                    <a:pt x="1000" y="618"/>
                  </a:lnTo>
                  <a:lnTo>
                    <a:pt x="1003" y="568"/>
                  </a:lnTo>
                  <a:lnTo>
                    <a:pt x="999" y="514"/>
                  </a:lnTo>
                  <a:lnTo>
                    <a:pt x="990" y="463"/>
                  </a:lnTo>
                  <a:lnTo>
                    <a:pt x="973" y="413"/>
                  </a:lnTo>
                  <a:lnTo>
                    <a:pt x="952" y="367"/>
                  </a:lnTo>
                  <a:lnTo>
                    <a:pt x="924" y="324"/>
                  </a:lnTo>
                  <a:lnTo>
                    <a:pt x="893" y="284"/>
                  </a:lnTo>
                  <a:lnTo>
                    <a:pt x="857" y="248"/>
                  </a:lnTo>
                  <a:lnTo>
                    <a:pt x="817" y="216"/>
                  </a:lnTo>
                  <a:lnTo>
                    <a:pt x="773" y="190"/>
                  </a:lnTo>
                  <a:lnTo>
                    <a:pt x="727" y="169"/>
                  </a:lnTo>
                  <a:lnTo>
                    <a:pt x="678" y="153"/>
                  </a:lnTo>
                  <a:lnTo>
                    <a:pt x="626" y="143"/>
                  </a:lnTo>
                  <a:lnTo>
                    <a:pt x="572" y="139"/>
                  </a:lnTo>
                  <a:lnTo>
                    <a:pt x="569" y="139"/>
                  </a:lnTo>
                  <a:lnTo>
                    <a:pt x="520" y="142"/>
                  </a:lnTo>
                  <a:lnTo>
                    <a:pt x="473" y="151"/>
                  </a:lnTo>
                  <a:lnTo>
                    <a:pt x="427" y="165"/>
                  </a:lnTo>
                  <a:lnTo>
                    <a:pt x="382" y="184"/>
                  </a:lnTo>
                  <a:lnTo>
                    <a:pt x="341" y="207"/>
                  </a:lnTo>
                  <a:lnTo>
                    <a:pt x="301" y="235"/>
                  </a:lnTo>
                  <a:lnTo>
                    <a:pt x="265" y="268"/>
                  </a:lnTo>
                  <a:lnTo>
                    <a:pt x="232" y="305"/>
                  </a:lnTo>
                  <a:lnTo>
                    <a:pt x="205" y="345"/>
                  </a:lnTo>
                  <a:lnTo>
                    <a:pt x="182" y="387"/>
                  </a:lnTo>
                  <a:lnTo>
                    <a:pt x="164" y="431"/>
                  </a:lnTo>
                  <a:lnTo>
                    <a:pt x="151" y="478"/>
                  </a:lnTo>
                  <a:lnTo>
                    <a:pt x="143" y="525"/>
                  </a:lnTo>
                  <a:lnTo>
                    <a:pt x="141" y="575"/>
                  </a:lnTo>
                  <a:lnTo>
                    <a:pt x="139" y="592"/>
                  </a:lnTo>
                  <a:lnTo>
                    <a:pt x="132" y="610"/>
                  </a:lnTo>
                  <a:lnTo>
                    <a:pt x="121" y="624"/>
                  </a:lnTo>
                  <a:lnTo>
                    <a:pt x="107" y="636"/>
                  </a:lnTo>
                  <a:lnTo>
                    <a:pt x="90" y="643"/>
                  </a:lnTo>
                  <a:lnTo>
                    <a:pt x="71" y="645"/>
                  </a:lnTo>
                  <a:lnTo>
                    <a:pt x="70" y="645"/>
                  </a:lnTo>
                  <a:lnTo>
                    <a:pt x="52" y="643"/>
                  </a:lnTo>
                  <a:lnTo>
                    <a:pt x="35" y="636"/>
                  </a:lnTo>
                  <a:lnTo>
                    <a:pt x="21" y="625"/>
                  </a:lnTo>
                  <a:lnTo>
                    <a:pt x="10" y="610"/>
                  </a:lnTo>
                  <a:lnTo>
                    <a:pt x="3" y="593"/>
                  </a:lnTo>
                  <a:lnTo>
                    <a:pt x="0" y="576"/>
                  </a:lnTo>
                  <a:lnTo>
                    <a:pt x="3" y="519"/>
                  </a:lnTo>
                  <a:lnTo>
                    <a:pt x="11" y="463"/>
                  </a:lnTo>
                  <a:lnTo>
                    <a:pt x="24" y="409"/>
                  </a:lnTo>
                  <a:lnTo>
                    <a:pt x="42" y="356"/>
                  </a:lnTo>
                  <a:lnTo>
                    <a:pt x="66" y="306"/>
                  </a:lnTo>
                  <a:lnTo>
                    <a:pt x="94" y="258"/>
                  </a:lnTo>
                  <a:lnTo>
                    <a:pt x="127" y="213"/>
                  </a:lnTo>
                  <a:lnTo>
                    <a:pt x="165" y="170"/>
                  </a:lnTo>
                  <a:lnTo>
                    <a:pt x="207" y="132"/>
                  </a:lnTo>
                  <a:lnTo>
                    <a:pt x="251" y="98"/>
                  </a:lnTo>
                  <a:lnTo>
                    <a:pt x="300" y="69"/>
                  </a:lnTo>
                  <a:lnTo>
                    <a:pt x="350" y="44"/>
                  </a:lnTo>
                  <a:lnTo>
                    <a:pt x="402" y="25"/>
                  </a:lnTo>
                  <a:lnTo>
                    <a:pt x="456" y="12"/>
                  </a:lnTo>
                  <a:lnTo>
                    <a:pt x="512" y="3"/>
                  </a:lnTo>
                  <a:lnTo>
                    <a:pt x="5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9EF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" name="Freeform 244">
              <a:extLst>
                <a:ext uri="{FF2B5EF4-FFF2-40B4-BE49-F238E27FC236}">
                  <a16:creationId xmlns:a16="http://schemas.microsoft.com/office/drawing/2014/main" id="{0BE031BF-F3F2-CA94-50AB-C91F060090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6100" y="3684588"/>
              <a:ext cx="327025" cy="327025"/>
            </a:xfrm>
            <a:custGeom>
              <a:avLst/>
              <a:gdLst>
                <a:gd name="T0" fmla="*/ 950 w 2058"/>
                <a:gd name="T1" fmla="*/ 279 h 2058"/>
                <a:gd name="T2" fmla="*/ 789 w 2058"/>
                <a:gd name="T3" fmla="*/ 378 h 2058"/>
                <a:gd name="T4" fmla="*/ 571 w 2058"/>
                <a:gd name="T5" fmla="*/ 455 h 2058"/>
                <a:gd name="T6" fmla="*/ 453 w 2058"/>
                <a:gd name="T7" fmla="*/ 350 h 2058"/>
                <a:gd name="T8" fmla="*/ 353 w 2058"/>
                <a:gd name="T9" fmla="*/ 465 h 2058"/>
                <a:gd name="T10" fmla="*/ 422 w 2058"/>
                <a:gd name="T11" fmla="*/ 688 h 2058"/>
                <a:gd name="T12" fmla="*/ 315 w 2058"/>
                <a:gd name="T13" fmla="*/ 938 h 2058"/>
                <a:gd name="T14" fmla="*/ 142 w 2058"/>
                <a:gd name="T15" fmla="*/ 957 h 2058"/>
                <a:gd name="T16" fmla="*/ 153 w 2058"/>
                <a:gd name="T17" fmla="*/ 1109 h 2058"/>
                <a:gd name="T18" fmla="*/ 360 w 2058"/>
                <a:gd name="T19" fmla="*/ 1219 h 2058"/>
                <a:gd name="T20" fmla="*/ 461 w 2058"/>
                <a:gd name="T21" fmla="*/ 1470 h 2058"/>
                <a:gd name="T22" fmla="*/ 351 w 2058"/>
                <a:gd name="T23" fmla="*/ 1605 h 2058"/>
                <a:gd name="T24" fmla="*/ 463 w 2058"/>
                <a:gd name="T25" fmla="*/ 1708 h 2058"/>
                <a:gd name="T26" fmla="*/ 643 w 2058"/>
                <a:gd name="T27" fmla="*/ 1607 h 2058"/>
                <a:gd name="T28" fmla="*/ 928 w 2058"/>
                <a:gd name="T29" fmla="*/ 1730 h 2058"/>
                <a:gd name="T30" fmla="*/ 954 w 2058"/>
                <a:gd name="T31" fmla="*/ 1916 h 2058"/>
                <a:gd name="T32" fmla="*/ 1109 w 2058"/>
                <a:gd name="T33" fmla="*/ 1911 h 2058"/>
                <a:gd name="T34" fmla="*/ 1167 w 2058"/>
                <a:gd name="T35" fmla="*/ 1713 h 2058"/>
                <a:gd name="T36" fmla="*/ 1453 w 2058"/>
                <a:gd name="T37" fmla="*/ 1597 h 2058"/>
                <a:gd name="T38" fmla="*/ 1602 w 2058"/>
                <a:gd name="T39" fmla="*/ 1710 h 2058"/>
                <a:gd name="T40" fmla="*/ 1710 w 2058"/>
                <a:gd name="T41" fmla="*/ 1602 h 2058"/>
                <a:gd name="T42" fmla="*/ 1598 w 2058"/>
                <a:gd name="T43" fmla="*/ 1454 h 2058"/>
                <a:gd name="T44" fmla="*/ 1713 w 2058"/>
                <a:gd name="T45" fmla="*/ 1167 h 2058"/>
                <a:gd name="T46" fmla="*/ 1911 w 2058"/>
                <a:gd name="T47" fmla="*/ 1110 h 2058"/>
                <a:gd name="T48" fmla="*/ 1917 w 2058"/>
                <a:gd name="T49" fmla="*/ 955 h 2058"/>
                <a:gd name="T50" fmla="*/ 1731 w 2058"/>
                <a:gd name="T51" fmla="*/ 928 h 2058"/>
                <a:gd name="T52" fmla="*/ 1609 w 2058"/>
                <a:gd name="T53" fmla="*/ 644 h 2058"/>
                <a:gd name="T54" fmla="*/ 1708 w 2058"/>
                <a:gd name="T55" fmla="*/ 464 h 2058"/>
                <a:gd name="T56" fmla="*/ 1607 w 2058"/>
                <a:gd name="T57" fmla="*/ 352 h 2058"/>
                <a:gd name="T58" fmla="*/ 1490 w 2058"/>
                <a:gd name="T59" fmla="*/ 455 h 2058"/>
                <a:gd name="T60" fmla="*/ 1272 w 2058"/>
                <a:gd name="T61" fmla="*/ 378 h 2058"/>
                <a:gd name="T62" fmla="*/ 1110 w 2058"/>
                <a:gd name="T63" fmla="*/ 279 h 2058"/>
                <a:gd name="T64" fmla="*/ 962 w 2058"/>
                <a:gd name="T65" fmla="*/ 141 h 2058"/>
                <a:gd name="T66" fmla="*/ 1224 w 2058"/>
                <a:gd name="T67" fmla="*/ 67 h 2058"/>
                <a:gd name="T68" fmla="*/ 1398 w 2058"/>
                <a:gd name="T69" fmla="*/ 279 h 2058"/>
                <a:gd name="T70" fmla="*/ 1602 w 2058"/>
                <a:gd name="T71" fmla="*/ 209 h 2058"/>
                <a:gd name="T72" fmla="*/ 1834 w 2058"/>
                <a:gd name="T73" fmla="*/ 388 h 2058"/>
                <a:gd name="T74" fmla="*/ 1805 w 2058"/>
                <a:gd name="T75" fmla="*/ 564 h 2058"/>
                <a:gd name="T76" fmla="*/ 1937 w 2058"/>
                <a:gd name="T77" fmla="*/ 812 h 2058"/>
                <a:gd name="T78" fmla="*/ 2058 w 2058"/>
                <a:gd name="T79" fmla="*/ 960 h 2058"/>
                <a:gd name="T80" fmla="*/ 1966 w 2058"/>
                <a:gd name="T81" fmla="*/ 1238 h 2058"/>
                <a:gd name="T82" fmla="*/ 1756 w 2058"/>
                <a:gd name="T83" fmla="*/ 1444 h 2058"/>
                <a:gd name="T84" fmla="*/ 1848 w 2058"/>
                <a:gd name="T85" fmla="*/ 1631 h 2058"/>
                <a:gd name="T86" fmla="*/ 1648 w 2058"/>
                <a:gd name="T87" fmla="*/ 1841 h 2058"/>
                <a:gd name="T88" fmla="*/ 1445 w 2058"/>
                <a:gd name="T89" fmla="*/ 1755 h 2058"/>
                <a:gd name="T90" fmla="*/ 1238 w 2058"/>
                <a:gd name="T91" fmla="*/ 1965 h 2058"/>
                <a:gd name="T92" fmla="*/ 961 w 2058"/>
                <a:gd name="T93" fmla="*/ 2058 h 2058"/>
                <a:gd name="T94" fmla="*/ 812 w 2058"/>
                <a:gd name="T95" fmla="*/ 1936 h 2058"/>
                <a:gd name="T96" fmla="*/ 564 w 2058"/>
                <a:gd name="T97" fmla="*/ 1805 h 2058"/>
                <a:gd name="T98" fmla="*/ 400 w 2058"/>
                <a:gd name="T99" fmla="*/ 1837 h 2058"/>
                <a:gd name="T100" fmla="*/ 210 w 2058"/>
                <a:gd name="T101" fmla="*/ 1614 h 2058"/>
                <a:gd name="T102" fmla="*/ 278 w 2058"/>
                <a:gd name="T103" fmla="*/ 1397 h 2058"/>
                <a:gd name="T104" fmla="*/ 67 w 2058"/>
                <a:gd name="T105" fmla="*/ 1223 h 2058"/>
                <a:gd name="T106" fmla="*/ 3 w 2058"/>
                <a:gd name="T107" fmla="*/ 930 h 2058"/>
                <a:gd name="T108" fmla="*/ 152 w 2058"/>
                <a:gd name="T109" fmla="*/ 809 h 2058"/>
                <a:gd name="T110" fmla="*/ 236 w 2058"/>
                <a:gd name="T111" fmla="*/ 543 h 2058"/>
                <a:gd name="T112" fmla="*/ 236 w 2058"/>
                <a:gd name="T113" fmla="*/ 371 h 2058"/>
                <a:gd name="T114" fmla="*/ 458 w 2058"/>
                <a:gd name="T115" fmla="*/ 209 h 2058"/>
                <a:gd name="T116" fmla="*/ 709 w 2058"/>
                <a:gd name="T117" fmla="*/ 256 h 2058"/>
                <a:gd name="T118" fmla="*/ 853 w 2058"/>
                <a:gd name="T119" fmla="*/ 45 h 2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58" h="2058">
                  <a:moveTo>
                    <a:pt x="962" y="141"/>
                  </a:moveTo>
                  <a:lnTo>
                    <a:pt x="958" y="143"/>
                  </a:lnTo>
                  <a:lnTo>
                    <a:pt x="954" y="145"/>
                  </a:lnTo>
                  <a:lnTo>
                    <a:pt x="952" y="147"/>
                  </a:lnTo>
                  <a:lnTo>
                    <a:pt x="951" y="150"/>
                  </a:lnTo>
                  <a:lnTo>
                    <a:pt x="950" y="153"/>
                  </a:lnTo>
                  <a:lnTo>
                    <a:pt x="950" y="279"/>
                  </a:lnTo>
                  <a:lnTo>
                    <a:pt x="947" y="299"/>
                  </a:lnTo>
                  <a:lnTo>
                    <a:pt x="940" y="315"/>
                  </a:lnTo>
                  <a:lnTo>
                    <a:pt x="928" y="330"/>
                  </a:lnTo>
                  <a:lnTo>
                    <a:pt x="912" y="342"/>
                  </a:lnTo>
                  <a:lnTo>
                    <a:pt x="893" y="348"/>
                  </a:lnTo>
                  <a:lnTo>
                    <a:pt x="840" y="361"/>
                  </a:lnTo>
                  <a:lnTo>
                    <a:pt x="789" y="378"/>
                  </a:lnTo>
                  <a:lnTo>
                    <a:pt x="738" y="398"/>
                  </a:lnTo>
                  <a:lnTo>
                    <a:pt x="690" y="423"/>
                  </a:lnTo>
                  <a:lnTo>
                    <a:pt x="643" y="451"/>
                  </a:lnTo>
                  <a:lnTo>
                    <a:pt x="625" y="460"/>
                  </a:lnTo>
                  <a:lnTo>
                    <a:pt x="607" y="464"/>
                  </a:lnTo>
                  <a:lnTo>
                    <a:pt x="588" y="462"/>
                  </a:lnTo>
                  <a:lnTo>
                    <a:pt x="571" y="455"/>
                  </a:lnTo>
                  <a:lnTo>
                    <a:pt x="555" y="443"/>
                  </a:lnTo>
                  <a:lnTo>
                    <a:pt x="466" y="352"/>
                  </a:lnTo>
                  <a:lnTo>
                    <a:pt x="463" y="350"/>
                  </a:lnTo>
                  <a:lnTo>
                    <a:pt x="461" y="349"/>
                  </a:lnTo>
                  <a:lnTo>
                    <a:pt x="458" y="349"/>
                  </a:lnTo>
                  <a:lnTo>
                    <a:pt x="456" y="349"/>
                  </a:lnTo>
                  <a:lnTo>
                    <a:pt x="453" y="350"/>
                  </a:lnTo>
                  <a:lnTo>
                    <a:pt x="450" y="352"/>
                  </a:lnTo>
                  <a:lnTo>
                    <a:pt x="353" y="449"/>
                  </a:lnTo>
                  <a:lnTo>
                    <a:pt x="351" y="452"/>
                  </a:lnTo>
                  <a:lnTo>
                    <a:pt x="350" y="456"/>
                  </a:lnTo>
                  <a:lnTo>
                    <a:pt x="350" y="459"/>
                  </a:lnTo>
                  <a:lnTo>
                    <a:pt x="351" y="462"/>
                  </a:lnTo>
                  <a:lnTo>
                    <a:pt x="353" y="465"/>
                  </a:lnTo>
                  <a:lnTo>
                    <a:pt x="443" y="554"/>
                  </a:lnTo>
                  <a:lnTo>
                    <a:pt x="455" y="569"/>
                  </a:lnTo>
                  <a:lnTo>
                    <a:pt x="461" y="587"/>
                  </a:lnTo>
                  <a:lnTo>
                    <a:pt x="463" y="606"/>
                  </a:lnTo>
                  <a:lnTo>
                    <a:pt x="460" y="625"/>
                  </a:lnTo>
                  <a:lnTo>
                    <a:pt x="451" y="642"/>
                  </a:lnTo>
                  <a:lnTo>
                    <a:pt x="422" y="688"/>
                  </a:lnTo>
                  <a:lnTo>
                    <a:pt x="398" y="737"/>
                  </a:lnTo>
                  <a:lnTo>
                    <a:pt x="376" y="788"/>
                  </a:lnTo>
                  <a:lnTo>
                    <a:pt x="360" y="839"/>
                  </a:lnTo>
                  <a:lnTo>
                    <a:pt x="347" y="892"/>
                  </a:lnTo>
                  <a:lnTo>
                    <a:pt x="341" y="911"/>
                  </a:lnTo>
                  <a:lnTo>
                    <a:pt x="330" y="927"/>
                  </a:lnTo>
                  <a:lnTo>
                    <a:pt x="315" y="938"/>
                  </a:lnTo>
                  <a:lnTo>
                    <a:pt x="297" y="947"/>
                  </a:lnTo>
                  <a:lnTo>
                    <a:pt x="278" y="949"/>
                  </a:lnTo>
                  <a:lnTo>
                    <a:pt x="153" y="949"/>
                  </a:lnTo>
                  <a:lnTo>
                    <a:pt x="149" y="950"/>
                  </a:lnTo>
                  <a:lnTo>
                    <a:pt x="146" y="951"/>
                  </a:lnTo>
                  <a:lnTo>
                    <a:pt x="143" y="954"/>
                  </a:lnTo>
                  <a:lnTo>
                    <a:pt x="142" y="957"/>
                  </a:lnTo>
                  <a:lnTo>
                    <a:pt x="141" y="960"/>
                  </a:lnTo>
                  <a:lnTo>
                    <a:pt x="141" y="1097"/>
                  </a:lnTo>
                  <a:lnTo>
                    <a:pt x="142" y="1101"/>
                  </a:lnTo>
                  <a:lnTo>
                    <a:pt x="143" y="1104"/>
                  </a:lnTo>
                  <a:lnTo>
                    <a:pt x="146" y="1107"/>
                  </a:lnTo>
                  <a:lnTo>
                    <a:pt x="149" y="1108"/>
                  </a:lnTo>
                  <a:lnTo>
                    <a:pt x="153" y="1109"/>
                  </a:lnTo>
                  <a:lnTo>
                    <a:pt x="278" y="1109"/>
                  </a:lnTo>
                  <a:lnTo>
                    <a:pt x="297" y="1111"/>
                  </a:lnTo>
                  <a:lnTo>
                    <a:pt x="315" y="1120"/>
                  </a:lnTo>
                  <a:lnTo>
                    <a:pt x="330" y="1131"/>
                  </a:lnTo>
                  <a:lnTo>
                    <a:pt x="341" y="1147"/>
                  </a:lnTo>
                  <a:lnTo>
                    <a:pt x="347" y="1166"/>
                  </a:lnTo>
                  <a:lnTo>
                    <a:pt x="360" y="1219"/>
                  </a:lnTo>
                  <a:lnTo>
                    <a:pt x="376" y="1270"/>
                  </a:lnTo>
                  <a:lnTo>
                    <a:pt x="398" y="1321"/>
                  </a:lnTo>
                  <a:lnTo>
                    <a:pt x="422" y="1368"/>
                  </a:lnTo>
                  <a:lnTo>
                    <a:pt x="451" y="1416"/>
                  </a:lnTo>
                  <a:lnTo>
                    <a:pt x="460" y="1433"/>
                  </a:lnTo>
                  <a:lnTo>
                    <a:pt x="463" y="1452"/>
                  </a:lnTo>
                  <a:lnTo>
                    <a:pt x="461" y="1470"/>
                  </a:lnTo>
                  <a:lnTo>
                    <a:pt x="455" y="1488"/>
                  </a:lnTo>
                  <a:lnTo>
                    <a:pt x="443" y="1504"/>
                  </a:lnTo>
                  <a:lnTo>
                    <a:pt x="353" y="1593"/>
                  </a:lnTo>
                  <a:lnTo>
                    <a:pt x="351" y="1596"/>
                  </a:lnTo>
                  <a:lnTo>
                    <a:pt x="350" y="1599"/>
                  </a:lnTo>
                  <a:lnTo>
                    <a:pt x="350" y="1602"/>
                  </a:lnTo>
                  <a:lnTo>
                    <a:pt x="351" y="1605"/>
                  </a:lnTo>
                  <a:lnTo>
                    <a:pt x="353" y="1609"/>
                  </a:lnTo>
                  <a:lnTo>
                    <a:pt x="450" y="1704"/>
                  </a:lnTo>
                  <a:lnTo>
                    <a:pt x="453" y="1708"/>
                  </a:lnTo>
                  <a:lnTo>
                    <a:pt x="456" y="1709"/>
                  </a:lnTo>
                  <a:lnTo>
                    <a:pt x="458" y="1709"/>
                  </a:lnTo>
                  <a:lnTo>
                    <a:pt x="461" y="1709"/>
                  </a:lnTo>
                  <a:lnTo>
                    <a:pt x="463" y="1708"/>
                  </a:lnTo>
                  <a:lnTo>
                    <a:pt x="466" y="1704"/>
                  </a:lnTo>
                  <a:lnTo>
                    <a:pt x="555" y="1616"/>
                  </a:lnTo>
                  <a:lnTo>
                    <a:pt x="569" y="1605"/>
                  </a:lnTo>
                  <a:lnTo>
                    <a:pt x="586" y="1598"/>
                  </a:lnTo>
                  <a:lnTo>
                    <a:pt x="604" y="1596"/>
                  </a:lnTo>
                  <a:lnTo>
                    <a:pt x="624" y="1599"/>
                  </a:lnTo>
                  <a:lnTo>
                    <a:pt x="643" y="1607"/>
                  </a:lnTo>
                  <a:lnTo>
                    <a:pt x="690" y="1636"/>
                  </a:lnTo>
                  <a:lnTo>
                    <a:pt x="738" y="1661"/>
                  </a:lnTo>
                  <a:lnTo>
                    <a:pt x="789" y="1682"/>
                  </a:lnTo>
                  <a:lnTo>
                    <a:pt x="840" y="1699"/>
                  </a:lnTo>
                  <a:lnTo>
                    <a:pt x="893" y="1713"/>
                  </a:lnTo>
                  <a:lnTo>
                    <a:pt x="912" y="1719"/>
                  </a:lnTo>
                  <a:lnTo>
                    <a:pt x="928" y="1730"/>
                  </a:lnTo>
                  <a:lnTo>
                    <a:pt x="940" y="1745"/>
                  </a:lnTo>
                  <a:lnTo>
                    <a:pt x="948" y="1762"/>
                  </a:lnTo>
                  <a:lnTo>
                    <a:pt x="950" y="1781"/>
                  </a:lnTo>
                  <a:lnTo>
                    <a:pt x="950" y="1907"/>
                  </a:lnTo>
                  <a:lnTo>
                    <a:pt x="951" y="1911"/>
                  </a:lnTo>
                  <a:lnTo>
                    <a:pt x="952" y="1914"/>
                  </a:lnTo>
                  <a:lnTo>
                    <a:pt x="954" y="1916"/>
                  </a:lnTo>
                  <a:lnTo>
                    <a:pt x="958" y="1918"/>
                  </a:lnTo>
                  <a:lnTo>
                    <a:pt x="962" y="1918"/>
                  </a:lnTo>
                  <a:lnTo>
                    <a:pt x="1099" y="1918"/>
                  </a:lnTo>
                  <a:lnTo>
                    <a:pt x="1102" y="1918"/>
                  </a:lnTo>
                  <a:lnTo>
                    <a:pt x="1105" y="1916"/>
                  </a:lnTo>
                  <a:lnTo>
                    <a:pt x="1108" y="1914"/>
                  </a:lnTo>
                  <a:lnTo>
                    <a:pt x="1109" y="1911"/>
                  </a:lnTo>
                  <a:lnTo>
                    <a:pt x="1110" y="1907"/>
                  </a:lnTo>
                  <a:lnTo>
                    <a:pt x="1110" y="1781"/>
                  </a:lnTo>
                  <a:lnTo>
                    <a:pt x="1113" y="1762"/>
                  </a:lnTo>
                  <a:lnTo>
                    <a:pt x="1121" y="1745"/>
                  </a:lnTo>
                  <a:lnTo>
                    <a:pt x="1133" y="1730"/>
                  </a:lnTo>
                  <a:lnTo>
                    <a:pt x="1148" y="1719"/>
                  </a:lnTo>
                  <a:lnTo>
                    <a:pt x="1167" y="1713"/>
                  </a:lnTo>
                  <a:lnTo>
                    <a:pt x="1220" y="1700"/>
                  </a:lnTo>
                  <a:lnTo>
                    <a:pt x="1272" y="1683"/>
                  </a:lnTo>
                  <a:lnTo>
                    <a:pt x="1321" y="1662"/>
                  </a:lnTo>
                  <a:lnTo>
                    <a:pt x="1370" y="1638"/>
                  </a:lnTo>
                  <a:lnTo>
                    <a:pt x="1417" y="1610"/>
                  </a:lnTo>
                  <a:lnTo>
                    <a:pt x="1434" y="1600"/>
                  </a:lnTo>
                  <a:lnTo>
                    <a:pt x="1453" y="1597"/>
                  </a:lnTo>
                  <a:lnTo>
                    <a:pt x="1472" y="1599"/>
                  </a:lnTo>
                  <a:lnTo>
                    <a:pt x="1490" y="1605"/>
                  </a:lnTo>
                  <a:lnTo>
                    <a:pt x="1506" y="1618"/>
                  </a:lnTo>
                  <a:lnTo>
                    <a:pt x="1594" y="1707"/>
                  </a:lnTo>
                  <a:lnTo>
                    <a:pt x="1598" y="1709"/>
                  </a:lnTo>
                  <a:lnTo>
                    <a:pt x="1600" y="1710"/>
                  </a:lnTo>
                  <a:lnTo>
                    <a:pt x="1602" y="1710"/>
                  </a:lnTo>
                  <a:lnTo>
                    <a:pt x="1605" y="1710"/>
                  </a:lnTo>
                  <a:lnTo>
                    <a:pt x="1607" y="1709"/>
                  </a:lnTo>
                  <a:lnTo>
                    <a:pt x="1610" y="1707"/>
                  </a:lnTo>
                  <a:lnTo>
                    <a:pt x="1706" y="1610"/>
                  </a:lnTo>
                  <a:lnTo>
                    <a:pt x="1708" y="1607"/>
                  </a:lnTo>
                  <a:lnTo>
                    <a:pt x="1709" y="1604"/>
                  </a:lnTo>
                  <a:lnTo>
                    <a:pt x="1710" y="1602"/>
                  </a:lnTo>
                  <a:lnTo>
                    <a:pt x="1709" y="1600"/>
                  </a:lnTo>
                  <a:lnTo>
                    <a:pt x="1708" y="1597"/>
                  </a:lnTo>
                  <a:lnTo>
                    <a:pt x="1706" y="1594"/>
                  </a:lnTo>
                  <a:lnTo>
                    <a:pt x="1618" y="1505"/>
                  </a:lnTo>
                  <a:lnTo>
                    <a:pt x="1606" y="1489"/>
                  </a:lnTo>
                  <a:lnTo>
                    <a:pt x="1600" y="1473"/>
                  </a:lnTo>
                  <a:lnTo>
                    <a:pt x="1598" y="1454"/>
                  </a:lnTo>
                  <a:lnTo>
                    <a:pt x="1601" y="1435"/>
                  </a:lnTo>
                  <a:lnTo>
                    <a:pt x="1609" y="1417"/>
                  </a:lnTo>
                  <a:lnTo>
                    <a:pt x="1638" y="1370"/>
                  </a:lnTo>
                  <a:lnTo>
                    <a:pt x="1663" y="1322"/>
                  </a:lnTo>
                  <a:lnTo>
                    <a:pt x="1683" y="1271"/>
                  </a:lnTo>
                  <a:lnTo>
                    <a:pt x="1700" y="1220"/>
                  </a:lnTo>
                  <a:lnTo>
                    <a:pt x="1713" y="1167"/>
                  </a:lnTo>
                  <a:lnTo>
                    <a:pt x="1719" y="1148"/>
                  </a:lnTo>
                  <a:lnTo>
                    <a:pt x="1731" y="1132"/>
                  </a:lnTo>
                  <a:lnTo>
                    <a:pt x="1745" y="1121"/>
                  </a:lnTo>
                  <a:lnTo>
                    <a:pt x="1762" y="1113"/>
                  </a:lnTo>
                  <a:lnTo>
                    <a:pt x="1782" y="1110"/>
                  </a:lnTo>
                  <a:lnTo>
                    <a:pt x="1908" y="1110"/>
                  </a:lnTo>
                  <a:lnTo>
                    <a:pt x="1911" y="1110"/>
                  </a:lnTo>
                  <a:lnTo>
                    <a:pt x="1914" y="1108"/>
                  </a:lnTo>
                  <a:lnTo>
                    <a:pt x="1917" y="1106"/>
                  </a:lnTo>
                  <a:lnTo>
                    <a:pt x="1918" y="1103"/>
                  </a:lnTo>
                  <a:lnTo>
                    <a:pt x="1919" y="1098"/>
                  </a:lnTo>
                  <a:lnTo>
                    <a:pt x="1919" y="961"/>
                  </a:lnTo>
                  <a:lnTo>
                    <a:pt x="1918" y="958"/>
                  </a:lnTo>
                  <a:lnTo>
                    <a:pt x="1917" y="955"/>
                  </a:lnTo>
                  <a:lnTo>
                    <a:pt x="1914" y="953"/>
                  </a:lnTo>
                  <a:lnTo>
                    <a:pt x="1911" y="951"/>
                  </a:lnTo>
                  <a:lnTo>
                    <a:pt x="1908" y="951"/>
                  </a:lnTo>
                  <a:lnTo>
                    <a:pt x="1782" y="951"/>
                  </a:lnTo>
                  <a:lnTo>
                    <a:pt x="1762" y="948"/>
                  </a:lnTo>
                  <a:lnTo>
                    <a:pt x="1745" y="940"/>
                  </a:lnTo>
                  <a:lnTo>
                    <a:pt x="1731" y="928"/>
                  </a:lnTo>
                  <a:lnTo>
                    <a:pt x="1719" y="912"/>
                  </a:lnTo>
                  <a:lnTo>
                    <a:pt x="1713" y="894"/>
                  </a:lnTo>
                  <a:lnTo>
                    <a:pt x="1700" y="840"/>
                  </a:lnTo>
                  <a:lnTo>
                    <a:pt x="1683" y="789"/>
                  </a:lnTo>
                  <a:lnTo>
                    <a:pt x="1663" y="739"/>
                  </a:lnTo>
                  <a:lnTo>
                    <a:pt x="1638" y="691"/>
                  </a:lnTo>
                  <a:lnTo>
                    <a:pt x="1609" y="644"/>
                  </a:lnTo>
                  <a:lnTo>
                    <a:pt x="1601" y="626"/>
                  </a:lnTo>
                  <a:lnTo>
                    <a:pt x="1598" y="607"/>
                  </a:lnTo>
                  <a:lnTo>
                    <a:pt x="1599" y="588"/>
                  </a:lnTo>
                  <a:lnTo>
                    <a:pt x="1606" y="570"/>
                  </a:lnTo>
                  <a:lnTo>
                    <a:pt x="1618" y="555"/>
                  </a:lnTo>
                  <a:lnTo>
                    <a:pt x="1706" y="466"/>
                  </a:lnTo>
                  <a:lnTo>
                    <a:pt x="1708" y="464"/>
                  </a:lnTo>
                  <a:lnTo>
                    <a:pt x="1709" y="461"/>
                  </a:lnTo>
                  <a:lnTo>
                    <a:pt x="1710" y="459"/>
                  </a:lnTo>
                  <a:lnTo>
                    <a:pt x="1709" y="457"/>
                  </a:lnTo>
                  <a:lnTo>
                    <a:pt x="1708" y="453"/>
                  </a:lnTo>
                  <a:lnTo>
                    <a:pt x="1706" y="450"/>
                  </a:lnTo>
                  <a:lnTo>
                    <a:pt x="1610" y="354"/>
                  </a:lnTo>
                  <a:lnTo>
                    <a:pt x="1607" y="352"/>
                  </a:lnTo>
                  <a:lnTo>
                    <a:pt x="1605" y="351"/>
                  </a:lnTo>
                  <a:lnTo>
                    <a:pt x="1602" y="350"/>
                  </a:lnTo>
                  <a:lnTo>
                    <a:pt x="1600" y="351"/>
                  </a:lnTo>
                  <a:lnTo>
                    <a:pt x="1598" y="352"/>
                  </a:lnTo>
                  <a:lnTo>
                    <a:pt x="1594" y="354"/>
                  </a:lnTo>
                  <a:lnTo>
                    <a:pt x="1506" y="443"/>
                  </a:lnTo>
                  <a:lnTo>
                    <a:pt x="1490" y="455"/>
                  </a:lnTo>
                  <a:lnTo>
                    <a:pt x="1472" y="462"/>
                  </a:lnTo>
                  <a:lnTo>
                    <a:pt x="1453" y="463"/>
                  </a:lnTo>
                  <a:lnTo>
                    <a:pt x="1434" y="460"/>
                  </a:lnTo>
                  <a:lnTo>
                    <a:pt x="1417" y="451"/>
                  </a:lnTo>
                  <a:lnTo>
                    <a:pt x="1370" y="423"/>
                  </a:lnTo>
                  <a:lnTo>
                    <a:pt x="1321" y="398"/>
                  </a:lnTo>
                  <a:lnTo>
                    <a:pt x="1272" y="378"/>
                  </a:lnTo>
                  <a:lnTo>
                    <a:pt x="1220" y="361"/>
                  </a:lnTo>
                  <a:lnTo>
                    <a:pt x="1167" y="348"/>
                  </a:lnTo>
                  <a:lnTo>
                    <a:pt x="1148" y="342"/>
                  </a:lnTo>
                  <a:lnTo>
                    <a:pt x="1133" y="330"/>
                  </a:lnTo>
                  <a:lnTo>
                    <a:pt x="1120" y="315"/>
                  </a:lnTo>
                  <a:lnTo>
                    <a:pt x="1113" y="299"/>
                  </a:lnTo>
                  <a:lnTo>
                    <a:pt x="1110" y="279"/>
                  </a:lnTo>
                  <a:lnTo>
                    <a:pt x="1110" y="153"/>
                  </a:lnTo>
                  <a:lnTo>
                    <a:pt x="1109" y="150"/>
                  </a:lnTo>
                  <a:lnTo>
                    <a:pt x="1108" y="147"/>
                  </a:lnTo>
                  <a:lnTo>
                    <a:pt x="1105" y="145"/>
                  </a:lnTo>
                  <a:lnTo>
                    <a:pt x="1102" y="143"/>
                  </a:lnTo>
                  <a:lnTo>
                    <a:pt x="1099" y="141"/>
                  </a:lnTo>
                  <a:lnTo>
                    <a:pt x="962" y="141"/>
                  </a:lnTo>
                  <a:close/>
                  <a:moveTo>
                    <a:pt x="961" y="0"/>
                  </a:moveTo>
                  <a:lnTo>
                    <a:pt x="1098" y="0"/>
                  </a:lnTo>
                  <a:lnTo>
                    <a:pt x="1128" y="3"/>
                  </a:lnTo>
                  <a:lnTo>
                    <a:pt x="1157" y="12"/>
                  </a:lnTo>
                  <a:lnTo>
                    <a:pt x="1183" y="26"/>
                  </a:lnTo>
                  <a:lnTo>
                    <a:pt x="1205" y="45"/>
                  </a:lnTo>
                  <a:lnTo>
                    <a:pt x="1224" y="67"/>
                  </a:lnTo>
                  <a:lnTo>
                    <a:pt x="1238" y="93"/>
                  </a:lnTo>
                  <a:lnTo>
                    <a:pt x="1246" y="121"/>
                  </a:lnTo>
                  <a:lnTo>
                    <a:pt x="1250" y="152"/>
                  </a:lnTo>
                  <a:lnTo>
                    <a:pt x="1250" y="223"/>
                  </a:lnTo>
                  <a:lnTo>
                    <a:pt x="1300" y="237"/>
                  </a:lnTo>
                  <a:lnTo>
                    <a:pt x="1350" y="256"/>
                  </a:lnTo>
                  <a:lnTo>
                    <a:pt x="1398" y="279"/>
                  </a:lnTo>
                  <a:lnTo>
                    <a:pt x="1445" y="303"/>
                  </a:lnTo>
                  <a:lnTo>
                    <a:pt x="1494" y="253"/>
                  </a:lnTo>
                  <a:lnTo>
                    <a:pt x="1512" y="237"/>
                  </a:lnTo>
                  <a:lnTo>
                    <a:pt x="1532" y="225"/>
                  </a:lnTo>
                  <a:lnTo>
                    <a:pt x="1554" y="216"/>
                  </a:lnTo>
                  <a:lnTo>
                    <a:pt x="1578" y="211"/>
                  </a:lnTo>
                  <a:lnTo>
                    <a:pt x="1602" y="209"/>
                  </a:lnTo>
                  <a:lnTo>
                    <a:pt x="1631" y="212"/>
                  </a:lnTo>
                  <a:lnTo>
                    <a:pt x="1660" y="221"/>
                  </a:lnTo>
                  <a:lnTo>
                    <a:pt x="1686" y="234"/>
                  </a:lnTo>
                  <a:lnTo>
                    <a:pt x="1708" y="253"/>
                  </a:lnTo>
                  <a:lnTo>
                    <a:pt x="1805" y="350"/>
                  </a:lnTo>
                  <a:lnTo>
                    <a:pt x="1821" y="368"/>
                  </a:lnTo>
                  <a:lnTo>
                    <a:pt x="1834" y="388"/>
                  </a:lnTo>
                  <a:lnTo>
                    <a:pt x="1842" y="410"/>
                  </a:lnTo>
                  <a:lnTo>
                    <a:pt x="1849" y="433"/>
                  </a:lnTo>
                  <a:lnTo>
                    <a:pt x="1850" y="457"/>
                  </a:lnTo>
                  <a:lnTo>
                    <a:pt x="1848" y="487"/>
                  </a:lnTo>
                  <a:lnTo>
                    <a:pt x="1838" y="516"/>
                  </a:lnTo>
                  <a:lnTo>
                    <a:pt x="1824" y="541"/>
                  </a:lnTo>
                  <a:lnTo>
                    <a:pt x="1805" y="564"/>
                  </a:lnTo>
                  <a:lnTo>
                    <a:pt x="1756" y="614"/>
                  </a:lnTo>
                  <a:lnTo>
                    <a:pt x="1781" y="661"/>
                  </a:lnTo>
                  <a:lnTo>
                    <a:pt x="1802" y="709"/>
                  </a:lnTo>
                  <a:lnTo>
                    <a:pt x="1821" y="758"/>
                  </a:lnTo>
                  <a:lnTo>
                    <a:pt x="1837" y="809"/>
                  </a:lnTo>
                  <a:lnTo>
                    <a:pt x="1907" y="809"/>
                  </a:lnTo>
                  <a:lnTo>
                    <a:pt x="1937" y="812"/>
                  </a:lnTo>
                  <a:lnTo>
                    <a:pt x="1966" y="820"/>
                  </a:lnTo>
                  <a:lnTo>
                    <a:pt x="1992" y="835"/>
                  </a:lnTo>
                  <a:lnTo>
                    <a:pt x="2014" y="853"/>
                  </a:lnTo>
                  <a:lnTo>
                    <a:pt x="2033" y="875"/>
                  </a:lnTo>
                  <a:lnTo>
                    <a:pt x="2047" y="901"/>
                  </a:lnTo>
                  <a:lnTo>
                    <a:pt x="2055" y="930"/>
                  </a:lnTo>
                  <a:lnTo>
                    <a:pt x="2058" y="960"/>
                  </a:lnTo>
                  <a:lnTo>
                    <a:pt x="2058" y="1097"/>
                  </a:lnTo>
                  <a:lnTo>
                    <a:pt x="2055" y="1128"/>
                  </a:lnTo>
                  <a:lnTo>
                    <a:pt x="2047" y="1156"/>
                  </a:lnTo>
                  <a:lnTo>
                    <a:pt x="2033" y="1182"/>
                  </a:lnTo>
                  <a:lnTo>
                    <a:pt x="2014" y="1205"/>
                  </a:lnTo>
                  <a:lnTo>
                    <a:pt x="1992" y="1223"/>
                  </a:lnTo>
                  <a:lnTo>
                    <a:pt x="1966" y="1238"/>
                  </a:lnTo>
                  <a:lnTo>
                    <a:pt x="1937" y="1246"/>
                  </a:lnTo>
                  <a:lnTo>
                    <a:pt x="1907" y="1249"/>
                  </a:lnTo>
                  <a:lnTo>
                    <a:pt x="1837" y="1249"/>
                  </a:lnTo>
                  <a:lnTo>
                    <a:pt x="1821" y="1300"/>
                  </a:lnTo>
                  <a:lnTo>
                    <a:pt x="1802" y="1349"/>
                  </a:lnTo>
                  <a:lnTo>
                    <a:pt x="1781" y="1397"/>
                  </a:lnTo>
                  <a:lnTo>
                    <a:pt x="1756" y="1444"/>
                  </a:lnTo>
                  <a:lnTo>
                    <a:pt x="1805" y="1494"/>
                  </a:lnTo>
                  <a:lnTo>
                    <a:pt x="1821" y="1512"/>
                  </a:lnTo>
                  <a:lnTo>
                    <a:pt x="1834" y="1532"/>
                  </a:lnTo>
                  <a:lnTo>
                    <a:pt x="1842" y="1554"/>
                  </a:lnTo>
                  <a:lnTo>
                    <a:pt x="1849" y="1577"/>
                  </a:lnTo>
                  <a:lnTo>
                    <a:pt x="1850" y="1600"/>
                  </a:lnTo>
                  <a:lnTo>
                    <a:pt x="1848" y="1631"/>
                  </a:lnTo>
                  <a:lnTo>
                    <a:pt x="1838" y="1659"/>
                  </a:lnTo>
                  <a:lnTo>
                    <a:pt x="1824" y="1684"/>
                  </a:lnTo>
                  <a:lnTo>
                    <a:pt x="1805" y="1708"/>
                  </a:lnTo>
                  <a:lnTo>
                    <a:pt x="1708" y="1805"/>
                  </a:lnTo>
                  <a:lnTo>
                    <a:pt x="1690" y="1820"/>
                  </a:lnTo>
                  <a:lnTo>
                    <a:pt x="1670" y="1833"/>
                  </a:lnTo>
                  <a:lnTo>
                    <a:pt x="1648" y="1841"/>
                  </a:lnTo>
                  <a:lnTo>
                    <a:pt x="1625" y="1847"/>
                  </a:lnTo>
                  <a:lnTo>
                    <a:pt x="1602" y="1849"/>
                  </a:lnTo>
                  <a:lnTo>
                    <a:pt x="1571" y="1846"/>
                  </a:lnTo>
                  <a:lnTo>
                    <a:pt x="1544" y="1837"/>
                  </a:lnTo>
                  <a:lnTo>
                    <a:pt x="1517" y="1824"/>
                  </a:lnTo>
                  <a:lnTo>
                    <a:pt x="1494" y="1805"/>
                  </a:lnTo>
                  <a:lnTo>
                    <a:pt x="1445" y="1755"/>
                  </a:lnTo>
                  <a:lnTo>
                    <a:pt x="1398" y="1779"/>
                  </a:lnTo>
                  <a:lnTo>
                    <a:pt x="1350" y="1801"/>
                  </a:lnTo>
                  <a:lnTo>
                    <a:pt x="1300" y="1820"/>
                  </a:lnTo>
                  <a:lnTo>
                    <a:pt x="1250" y="1835"/>
                  </a:lnTo>
                  <a:lnTo>
                    <a:pt x="1250" y="1906"/>
                  </a:lnTo>
                  <a:lnTo>
                    <a:pt x="1246" y="1936"/>
                  </a:lnTo>
                  <a:lnTo>
                    <a:pt x="1238" y="1965"/>
                  </a:lnTo>
                  <a:lnTo>
                    <a:pt x="1224" y="1991"/>
                  </a:lnTo>
                  <a:lnTo>
                    <a:pt x="1205" y="2013"/>
                  </a:lnTo>
                  <a:lnTo>
                    <a:pt x="1183" y="2032"/>
                  </a:lnTo>
                  <a:lnTo>
                    <a:pt x="1157" y="2046"/>
                  </a:lnTo>
                  <a:lnTo>
                    <a:pt x="1128" y="2054"/>
                  </a:lnTo>
                  <a:lnTo>
                    <a:pt x="1098" y="2058"/>
                  </a:lnTo>
                  <a:lnTo>
                    <a:pt x="961" y="2058"/>
                  </a:lnTo>
                  <a:lnTo>
                    <a:pt x="930" y="2054"/>
                  </a:lnTo>
                  <a:lnTo>
                    <a:pt x="903" y="2046"/>
                  </a:lnTo>
                  <a:lnTo>
                    <a:pt x="876" y="2032"/>
                  </a:lnTo>
                  <a:lnTo>
                    <a:pt x="854" y="2013"/>
                  </a:lnTo>
                  <a:lnTo>
                    <a:pt x="835" y="1991"/>
                  </a:lnTo>
                  <a:lnTo>
                    <a:pt x="821" y="1965"/>
                  </a:lnTo>
                  <a:lnTo>
                    <a:pt x="812" y="1936"/>
                  </a:lnTo>
                  <a:lnTo>
                    <a:pt x="809" y="1906"/>
                  </a:lnTo>
                  <a:lnTo>
                    <a:pt x="809" y="1835"/>
                  </a:lnTo>
                  <a:lnTo>
                    <a:pt x="758" y="1820"/>
                  </a:lnTo>
                  <a:lnTo>
                    <a:pt x="709" y="1801"/>
                  </a:lnTo>
                  <a:lnTo>
                    <a:pt x="661" y="1779"/>
                  </a:lnTo>
                  <a:lnTo>
                    <a:pt x="615" y="1755"/>
                  </a:lnTo>
                  <a:lnTo>
                    <a:pt x="564" y="1805"/>
                  </a:lnTo>
                  <a:lnTo>
                    <a:pt x="546" y="1820"/>
                  </a:lnTo>
                  <a:lnTo>
                    <a:pt x="526" y="1833"/>
                  </a:lnTo>
                  <a:lnTo>
                    <a:pt x="504" y="1841"/>
                  </a:lnTo>
                  <a:lnTo>
                    <a:pt x="481" y="1847"/>
                  </a:lnTo>
                  <a:lnTo>
                    <a:pt x="458" y="1849"/>
                  </a:lnTo>
                  <a:lnTo>
                    <a:pt x="427" y="1846"/>
                  </a:lnTo>
                  <a:lnTo>
                    <a:pt x="400" y="1837"/>
                  </a:lnTo>
                  <a:lnTo>
                    <a:pt x="373" y="1824"/>
                  </a:lnTo>
                  <a:lnTo>
                    <a:pt x="350" y="1805"/>
                  </a:lnTo>
                  <a:lnTo>
                    <a:pt x="253" y="1708"/>
                  </a:lnTo>
                  <a:lnTo>
                    <a:pt x="236" y="1687"/>
                  </a:lnTo>
                  <a:lnTo>
                    <a:pt x="223" y="1663"/>
                  </a:lnTo>
                  <a:lnTo>
                    <a:pt x="214" y="1639"/>
                  </a:lnTo>
                  <a:lnTo>
                    <a:pt x="210" y="1614"/>
                  </a:lnTo>
                  <a:lnTo>
                    <a:pt x="210" y="1587"/>
                  </a:lnTo>
                  <a:lnTo>
                    <a:pt x="214" y="1562"/>
                  </a:lnTo>
                  <a:lnTo>
                    <a:pt x="223" y="1538"/>
                  </a:lnTo>
                  <a:lnTo>
                    <a:pt x="236" y="1515"/>
                  </a:lnTo>
                  <a:lnTo>
                    <a:pt x="253" y="1494"/>
                  </a:lnTo>
                  <a:lnTo>
                    <a:pt x="304" y="1444"/>
                  </a:lnTo>
                  <a:lnTo>
                    <a:pt x="278" y="1397"/>
                  </a:lnTo>
                  <a:lnTo>
                    <a:pt x="256" y="1349"/>
                  </a:lnTo>
                  <a:lnTo>
                    <a:pt x="237" y="1300"/>
                  </a:lnTo>
                  <a:lnTo>
                    <a:pt x="223" y="1249"/>
                  </a:lnTo>
                  <a:lnTo>
                    <a:pt x="152" y="1249"/>
                  </a:lnTo>
                  <a:lnTo>
                    <a:pt x="121" y="1246"/>
                  </a:lnTo>
                  <a:lnTo>
                    <a:pt x="93" y="1238"/>
                  </a:lnTo>
                  <a:lnTo>
                    <a:pt x="67" y="1223"/>
                  </a:lnTo>
                  <a:lnTo>
                    <a:pt x="44" y="1205"/>
                  </a:lnTo>
                  <a:lnTo>
                    <a:pt x="26" y="1182"/>
                  </a:lnTo>
                  <a:lnTo>
                    <a:pt x="12" y="1156"/>
                  </a:lnTo>
                  <a:lnTo>
                    <a:pt x="3" y="1128"/>
                  </a:lnTo>
                  <a:lnTo>
                    <a:pt x="0" y="1097"/>
                  </a:lnTo>
                  <a:lnTo>
                    <a:pt x="0" y="960"/>
                  </a:lnTo>
                  <a:lnTo>
                    <a:pt x="3" y="930"/>
                  </a:lnTo>
                  <a:lnTo>
                    <a:pt x="12" y="901"/>
                  </a:lnTo>
                  <a:lnTo>
                    <a:pt x="26" y="875"/>
                  </a:lnTo>
                  <a:lnTo>
                    <a:pt x="44" y="853"/>
                  </a:lnTo>
                  <a:lnTo>
                    <a:pt x="67" y="835"/>
                  </a:lnTo>
                  <a:lnTo>
                    <a:pt x="93" y="820"/>
                  </a:lnTo>
                  <a:lnTo>
                    <a:pt x="121" y="812"/>
                  </a:lnTo>
                  <a:lnTo>
                    <a:pt x="152" y="809"/>
                  </a:lnTo>
                  <a:lnTo>
                    <a:pt x="223" y="809"/>
                  </a:lnTo>
                  <a:lnTo>
                    <a:pt x="237" y="758"/>
                  </a:lnTo>
                  <a:lnTo>
                    <a:pt x="256" y="709"/>
                  </a:lnTo>
                  <a:lnTo>
                    <a:pt x="278" y="661"/>
                  </a:lnTo>
                  <a:lnTo>
                    <a:pt x="304" y="614"/>
                  </a:lnTo>
                  <a:lnTo>
                    <a:pt x="253" y="564"/>
                  </a:lnTo>
                  <a:lnTo>
                    <a:pt x="236" y="543"/>
                  </a:lnTo>
                  <a:lnTo>
                    <a:pt x="223" y="520"/>
                  </a:lnTo>
                  <a:lnTo>
                    <a:pt x="214" y="496"/>
                  </a:lnTo>
                  <a:lnTo>
                    <a:pt x="210" y="470"/>
                  </a:lnTo>
                  <a:lnTo>
                    <a:pt x="210" y="444"/>
                  </a:lnTo>
                  <a:lnTo>
                    <a:pt x="214" y="419"/>
                  </a:lnTo>
                  <a:lnTo>
                    <a:pt x="223" y="394"/>
                  </a:lnTo>
                  <a:lnTo>
                    <a:pt x="236" y="371"/>
                  </a:lnTo>
                  <a:lnTo>
                    <a:pt x="253" y="350"/>
                  </a:lnTo>
                  <a:lnTo>
                    <a:pt x="350" y="253"/>
                  </a:lnTo>
                  <a:lnTo>
                    <a:pt x="368" y="237"/>
                  </a:lnTo>
                  <a:lnTo>
                    <a:pt x="388" y="225"/>
                  </a:lnTo>
                  <a:lnTo>
                    <a:pt x="410" y="216"/>
                  </a:lnTo>
                  <a:lnTo>
                    <a:pt x="433" y="211"/>
                  </a:lnTo>
                  <a:lnTo>
                    <a:pt x="458" y="209"/>
                  </a:lnTo>
                  <a:lnTo>
                    <a:pt x="487" y="212"/>
                  </a:lnTo>
                  <a:lnTo>
                    <a:pt x="516" y="221"/>
                  </a:lnTo>
                  <a:lnTo>
                    <a:pt x="542" y="234"/>
                  </a:lnTo>
                  <a:lnTo>
                    <a:pt x="564" y="253"/>
                  </a:lnTo>
                  <a:lnTo>
                    <a:pt x="615" y="303"/>
                  </a:lnTo>
                  <a:lnTo>
                    <a:pt x="661" y="279"/>
                  </a:lnTo>
                  <a:lnTo>
                    <a:pt x="709" y="256"/>
                  </a:lnTo>
                  <a:lnTo>
                    <a:pt x="758" y="237"/>
                  </a:lnTo>
                  <a:lnTo>
                    <a:pt x="809" y="223"/>
                  </a:lnTo>
                  <a:lnTo>
                    <a:pt x="809" y="152"/>
                  </a:lnTo>
                  <a:lnTo>
                    <a:pt x="812" y="121"/>
                  </a:lnTo>
                  <a:lnTo>
                    <a:pt x="820" y="93"/>
                  </a:lnTo>
                  <a:lnTo>
                    <a:pt x="835" y="67"/>
                  </a:lnTo>
                  <a:lnTo>
                    <a:pt x="853" y="45"/>
                  </a:lnTo>
                  <a:lnTo>
                    <a:pt x="876" y="26"/>
                  </a:lnTo>
                  <a:lnTo>
                    <a:pt x="902" y="12"/>
                  </a:lnTo>
                  <a:lnTo>
                    <a:pt x="930" y="3"/>
                  </a:lnTo>
                  <a:lnTo>
                    <a:pt x="9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9EF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" name="Freeform 245">
              <a:extLst>
                <a:ext uri="{FF2B5EF4-FFF2-40B4-BE49-F238E27FC236}">
                  <a16:creationId xmlns:a16="http://schemas.microsoft.com/office/drawing/2014/main" id="{B29EE335-B72A-D383-BD5B-D8CEC9357F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2938" y="3783013"/>
              <a:ext cx="133350" cy="131763"/>
            </a:xfrm>
            <a:custGeom>
              <a:avLst/>
              <a:gdLst>
                <a:gd name="T0" fmla="*/ 376 w 834"/>
                <a:gd name="T1" fmla="*/ 143 h 834"/>
                <a:gd name="T2" fmla="*/ 300 w 834"/>
                <a:gd name="T3" fmla="*/ 166 h 834"/>
                <a:gd name="T4" fmla="*/ 235 w 834"/>
                <a:gd name="T5" fmla="*/ 208 h 834"/>
                <a:gd name="T6" fmla="*/ 184 w 834"/>
                <a:gd name="T7" fmla="*/ 266 h 834"/>
                <a:gd name="T8" fmla="*/ 152 w 834"/>
                <a:gd name="T9" fmla="*/ 337 h 834"/>
                <a:gd name="T10" fmla="*/ 140 w 834"/>
                <a:gd name="T11" fmla="*/ 417 h 834"/>
                <a:gd name="T12" fmla="*/ 152 w 834"/>
                <a:gd name="T13" fmla="*/ 497 h 834"/>
                <a:gd name="T14" fmla="*/ 184 w 834"/>
                <a:gd name="T15" fmla="*/ 568 h 834"/>
                <a:gd name="T16" fmla="*/ 235 w 834"/>
                <a:gd name="T17" fmla="*/ 626 h 834"/>
                <a:gd name="T18" fmla="*/ 300 w 834"/>
                <a:gd name="T19" fmla="*/ 668 h 834"/>
                <a:gd name="T20" fmla="*/ 376 w 834"/>
                <a:gd name="T21" fmla="*/ 691 h 834"/>
                <a:gd name="T22" fmla="*/ 457 w 834"/>
                <a:gd name="T23" fmla="*/ 691 h 834"/>
                <a:gd name="T24" fmla="*/ 533 w 834"/>
                <a:gd name="T25" fmla="*/ 668 h 834"/>
                <a:gd name="T26" fmla="*/ 599 w 834"/>
                <a:gd name="T27" fmla="*/ 626 h 834"/>
                <a:gd name="T28" fmla="*/ 649 w 834"/>
                <a:gd name="T29" fmla="*/ 568 h 834"/>
                <a:gd name="T30" fmla="*/ 682 w 834"/>
                <a:gd name="T31" fmla="*/ 497 h 834"/>
                <a:gd name="T32" fmla="*/ 694 w 834"/>
                <a:gd name="T33" fmla="*/ 417 h 834"/>
                <a:gd name="T34" fmla="*/ 682 w 834"/>
                <a:gd name="T35" fmla="*/ 337 h 834"/>
                <a:gd name="T36" fmla="*/ 649 w 834"/>
                <a:gd name="T37" fmla="*/ 266 h 834"/>
                <a:gd name="T38" fmla="*/ 599 w 834"/>
                <a:gd name="T39" fmla="*/ 208 h 834"/>
                <a:gd name="T40" fmla="*/ 533 w 834"/>
                <a:gd name="T41" fmla="*/ 166 h 834"/>
                <a:gd name="T42" fmla="*/ 457 w 834"/>
                <a:gd name="T43" fmla="*/ 143 h 834"/>
                <a:gd name="T44" fmla="*/ 416 w 834"/>
                <a:gd name="T45" fmla="*/ 0 h 834"/>
                <a:gd name="T46" fmla="*/ 519 w 834"/>
                <a:gd name="T47" fmla="*/ 12 h 834"/>
                <a:gd name="T48" fmla="*/ 612 w 834"/>
                <a:gd name="T49" fmla="*/ 48 h 834"/>
                <a:gd name="T50" fmla="*/ 694 w 834"/>
                <a:gd name="T51" fmla="*/ 105 h 834"/>
                <a:gd name="T52" fmla="*/ 759 w 834"/>
                <a:gd name="T53" fmla="*/ 179 h 834"/>
                <a:gd name="T54" fmla="*/ 805 w 834"/>
                <a:gd name="T55" fmla="*/ 266 h 834"/>
                <a:gd name="T56" fmla="*/ 831 w 834"/>
                <a:gd name="T57" fmla="*/ 364 h 834"/>
                <a:gd name="T58" fmla="*/ 831 w 834"/>
                <a:gd name="T59" fmla="*/ 470 h 834"/>
                <a:gd name="T60" fmla="*/ 805 w 834"/>
                <a:gd name="T61" fmla="*/ 568 h 834"/>
                <a:gd name="T62" fmla="*/ 759 w 834"/>
                <a:gd name="T63" fmla="*/ 655 h 834"/>
                <a:gd name="T64" fmla="*/ 694 w 834"/>
                <a:gd name="T65" fmla="*/ 729 h 834"/>
                <a:gd name="T66" fmla="*/ 612 w 834"/>
                <a:gd name="T67" fmla="*/ 785 h 834"/>
                <a:gd name="T68" fmla="*/ 520 w 834"/>
                <a:gd name="T69" fmla="*/ 822 h 834"/>
                <a:gd name="T70" fmla="*/ 417 w 834"/>
                <a:gd name="T71" fmla="*/ 834 h 834"/>
                <a:gd name="T72" fmla="*/ 314 w 834"/>
                <a:gd name="T73" fmla="*/ 822 h 834"/>
                <a:gd name="T74" fmla="*/ 221 w 834"/>
                <a:gd name="T75" fmla="*/ 785 h 834"/>
                <a:gd name="T76" fmla="*/ 140 w 834"/>
                <a:gd name="T77" fmla="*/ 729 h 834"/>
                <a:gd name="T78" fmla="*/ 75 w 834"/>
                <a:gd name="T79" fmla="*/ 655 h 834"/>
                <a:gd name="T80" fmla="*/ 27 w 834"/>
                <a:gd name="T81" fmla="*/ 568 h 834"/>
                <a:gd name="T82" fmla="*/ 3 w 834"/>
                <a:gd name="T83" fmla="*/ 470 h 834"/>
                <a:gd name="T84" fmla="*/ 3 w 834"/>
                <a:gd name="T85" fmla="*/ 364 h 834"/>
                <a:gd name="T86" fmla="*/ 27 w 834"/>
                <a:gd name="T87" fmla="*/ 266 h 834"/>
                <a:gd name="T88" fmla="*/ 74 w 834"/>
                <a:gd name="T89" fmla="*/ 179 h 834"/>
                <a:gd name="T90" fmla="*/ 139 w 834"/>
                <a:gd name="T91" fmla="*/ 105 h 834"/>
                <a:gd name="T92" fmla="*/ 220 w 834"/>
                <a:gd name="T93" fmla="*/ 48 h 834"/>
                <a:gd name="T94" fmla="*/ 314 w 834"/>
                <a:gd name="T95" fmla="*/ 12 h 834"/>
                <a:gd name="T96" fmla="*/ 416 w 834"/>
                <a:gd name="T97" fmla="*/ 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34" h="834">
                  <a:moveTo>
                    <a:pt x="417" y="140"/>
                  </a:moveTo>
                  <a:lnTo>
                    <a:pt x="376" y="143"/>
                  </a:lnTo>
                  <a:lnTo>
                    <a:pt x="337" y="151"/>
                  </a:lnTo>
                  <a:lnTo>
                    <a:pt x="300" y="166"/>
                  </a:lnTo>
                  <a:lnTo>
                    <a:pt x="266" y="185"/>
                  </a:lnTo>
                  <a:lnTo>
                    <a:pt x="235" y="208"/>
                  </a:lnTo>
                  <a:lnTo>
                    <a:pt x="207" y="236"/>
                  </a:lnTo>
                  <a:lnTo>
                    <a:pt x="184" y="266"/>
                  </a:lnTo>
                  <a:lnTo>
                    <a:pt x="165" y="300"/>
                  </a:lnTo>
                  <a:lnTo>
                    <a:pt x="152" y="337"/>
                  </a:lnTo>
                  <a:lnTo>
                    <a:pt x="143" y="376"/>
                  </a:lnTo>
                  <a:lnTo>
                    <a:pt x="140" y="417"/>
                  </a:lnTo>
                  <a:lnTo>
                    <a:pt x="143" y="458"/>
                  </a:lnTo>
                  <a:lnTo>
                    <a:pt x="152" y="497"/>
                  </a:lnTo>
                  <a:lnTo>
                    <a:pt x="165" y="533"/>
                  </a:lnTo>
                  <a:lnTo>
                    <a:pt x="184" y="568"/>
                  </a:lnTo>
                  <a:lnTo>
                    <a:pt x="207" y="598"/>
                  </a:lnTo>
                  <a:lnTo>
                    <a:pt x="235" y="626"/>
                  </a:lnTo>
                  <a:lnTo>
                    <a:pt x="266" y="649"/>
                  </a:lnTo>
                  <a:lnTo>
                    <a:pt x="300" y="668"/>
                  </a:lnTo>
                  <a:lnTo>
                    <a:pt x="337" y="681"/>
                  </a:lnTo>
                  <a:lnTo>
                    <a:pt x="376" y="691"/>
                  </a:lnTo>
                  <a:lnTo>
                    <a:pt x="417" y="694"/>
                  </a:lnTo>
                  <a:lnTo>
                    <a:pt x="457" y="691"/>
                  </a:lnTo>
                  <a:lnTo>
                    <a:pt x="496" y="681"/>
                  </a:lnTo>
                  <a:lnTo>
                    <a:pt x="533" y="668"/>
                  </a:lnTo>
                  <a:lnTo>
                    <a:pt x="567" y="649"/>
                  </a:lnTo>
                  <a:lnTo>
                    <a:pt x="599" y="626"/>
                  </a:lnTo>
                  <a:lnTo>
                    <a:pt x="626" y="598"/>
                  </a:lnTo>
                  <a:lnTo>
                    <a:pt x="649" y="568"/>
                  </a:lnTo>
                  <a:lnTo>
                    <a:pt x="668" y="534"/>
                  </a:lnTo>
                  <a:lnTo>
                    <a:pt x="682" y="497"/>
                  </a:lnTo>
                  <a:lnTo>
                    <a:pt x="690" y="458"/>
                  </a:lnTo>
                  <a:lnTo>
                    <a:pt x="694" y="417"/>
                  </a:lnTo>
                  <a:lnTo>
                    <a:pt x="690" y="376"/>
                  </a:lnTo>
                  <a:lnTo>
                    <a:pt x="682" y="337"/>
                  </a:lnTo>
                  <a:lnTo>
                    <a:pt x="668" y="300"/>
                  </a:lnTo>
                  <a:lnTo>
                    <a:pt x="649" y="266"/>
                  </a:lnTo>
                  <a:lnTo>
                    <a:pt x="626" y="236"/>
                  </a:lnTo>
                  <a:lnTo>
                    <a:pt x="599" y="208"/>
                  </a:lnTo>
                  <a:lnTo>
                    <a:pt x="567" y="185"/>
                  </a:lnTo>
                  <a:lnTo>
                    <a:pt x="533" y="166"/>
                  </a:lnTo>
                  <a:lnTo>
                    <a:pt x="496" y="151"/>
                  </a:lnTo>
                  <a:lnTo>
                    <a:pt x="457" y="143"/>
                  </a:lnTo>
                  <a:lnTo>
                    <a:pt x="417" y="140"/>
                  </a:lnTo>
                  <a:close/>
                  <a:moveTo>
                    <a:pt x="416" y="0"/>
                  </a:moveTo>
                  <a:lnTo>
                    <a:pt x="468" y="3"/>
                  </a:lnTo>
                  <a:lnTo>
                    <a:pt x="519" y="12"/>
                  </a:lnTo>
                  <a:lnTo>
                    <a:pt x="567" y="28"/>
                  </a:lnTo>
                  <a:lnTo>
                    <a:pt x="612" y="48"/>
                  </a:lnTo>
                  <a:lnTo>
                    <a:pt x="655" y="74"/>
                  </a:lnTo>
                  <a:lnTo>
                    <a:pt x="694" y="105"/>
                  </a:lnTo>
                  <a:lnTo>
                    <a:pt x="728" y="140"/>
                  </a:lnTo>
                  <a:lnTo>
                    <a:pt x="759" y="179"/>
                  </a:lnTo>
                  <a:lnTo>
                    <a:pt x="784" y="221"/>
                  </a:lnTo>
                  <a:lnTo>
                    <a:pt x="805" y="266"/>
                  </a:lnTo>
                  <a:lnTo>
                    <a:pt x="821" y="315"/>
                  </a:lnTo>
                  <a:lnTo>
                    <a:pt x="831" y="364"/>
                  </a:lnTo>
                  <a:lnTo>
                    <a:pt x="834" y="417"/>
                  </a:lnTo>
                  <a:lnTo>
                    <a:pt x="831" y="470"/>
                  </a:lnTo>
                  <a:lnTo>
                    <a:pt x="821" y="519"/>
                  </a:lnTo>
                  <a:lnTo>
                    <a:pt x="805" y="568"/>
                  </a:lnTo>
                  <a:lnTo>
                    <a:pt x="785" y="613"/>
                  </a:lnTo>
                  <a:lnTo>
                    <a:pt x="759" y="655"/>
                  </a:lnTo>
                  <a:lnTo>
                    <a:pt x="728" y="694"/>
                  </a:lnTo>
                  <a:lnTo>
                    <a:pt x="694" y="729"/>
                  </a:lnTo>
                  <a:lnTo>
                    <a:pt x="655" y="759"/>
                  </a:lnTo>
                  <a:lnTo>
                    <a:pt x="612" y="785"/>
                  </a:lnTo>
                  <a:lnTo>
                    <a:pt x="567" y="806"/>
                  </a:lnTo>
                  <a:lnTo>
                    <a:pt x="520" y="822"/>
                  </a:lnTo>
                  <a:lnTo>
                    <a:pt x="469" y="831"/>
                  </a:lnTo>
                  <a:lnTo>
                    <a:pt x="417" y="834"/>
                  </a:lnTo>
                  <a:lnTo>
                    <a:pt x="365" y="831"/>
                  </a:lnTo>
                  <a:lnTo>
                    <a:pt x="314" y="822"/>
                  </a:lnTo>
                  <a:lnTo>
                    <a:pt x="266" y="806"/>
                  </a:lnTo>
                  <a:lnTo>
                    <a:pt x="221" y="785"/>
                  </a:lnTo>
                  <a:lnTo>
                    <a:pt x="179" y="759"/>
                  </a:lnTo>
                  <a:lnTo>
                    <a:pt x="140" y="729"/>
                  </a:lnTo>
                  <a:lnTo>
                    <a:pt x="105" y="694"/>
                  </a:lnTo>
                  <a:lnTo>
                    <a:pt x="75" y="655"/>
                  </a:lnTo>
                  <a:lnTo>
                    <a:pt x="48" y="613"/>
                  </a:lnTo>
                  <a:lnTo>
                    <a:pt x="27" y="568"/>
                  </a:lnTo>
                  <a:lnTo>
                    <a:pt x="12" y="519"/>
                  </a:lnTo>
                  <a:lnTo>
                    <a:pt x="3" y="470"/>
                  </a:lnTo>
                  <a:lnTo>
                    <a:pt x="0" y="417"/>
                  </a:lnTo>
                  <a:lnTo>
                    <a:pt x="3" y="364"/>
                  </a:lnTo>
                  <a:lnTo>
                    <a:pt x="12" y="315"/>
                  </a:lnTo>
                  <a:lnTo>
                    <a:pt x="27" y="266"/>
                  </a:lnTo>
                  <a:lnTo>
                    <a:pt x="48" y="221"/>
                  </a:lnTo>
                  <a:lnTo>
                    <a:pt x="74" y="179"/>
                  </a:lnTo>
                  <a:lnTo>
                    <a:pt x="104" y="140"/>
                  </a:lnTo>
                  <a:lnTo>
                    <a:pt x="139" y="105"/>
                  </a:lnTo>
                  <a:lnTo>
                    <a:pt x="178" y="74"/>
                  </a:lnTo>
                  <a:lnTo>
                    <a:pt x="220" y="48"/>
                  </a:lnTo>
                  <a:lnTo>
                    <a:pt x="265" y="28"/>
                  </a:lnTo>
                  <a:lnTo>
                    <a:pt x="314" y="12"/>
                  </a:lnTo>
                  <a:lnTo>
                    <a:pt x="364" y="3"/>
                  </a:lnTo>
                  <a:lnTo>
                    <a:pt x="4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9EF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355E312-9C59-23A1-1601-F8463C8C0872}"/>
              </a:ext>
            </a:extLst>
          </p:cNvPr>
          <p:cNvGrpSpPr/>
          <p:nvPr userDrawn="1"/>
        </p:nvGrpSpPr>
        <p:grpSpPr>
          <a:xfrm>
            <a:off x="306164" y="4025923"/>
            <a:ext cx="369392" cy="670561"/>
            <a:chOff x="6308725" y="5054600"/>
            <a:chExt cx="579438" cy="457201"/>
          </a:xfrm>
          <a:solidFill>
            <a:schemeClr val="tx1"/>
          </a:solidFill>
        </p:grpSpPr>
        <p:sp>
          <p:nvSpPr>
            <p:cNvPr id="105" name="Freeform 385">
              <a:extLst>
                <a:ext uri="{FF2B5EF4-FFF2-40B4-BE49-F238E27FC236}">
                  <a16:creationId xmlns:a16="http://schemas.microsoft.com/office/drawing/2014/main" id="{F8E7AA49-F834-CB18-1848-68C689E9C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8725" y="5054600"/>
              <a:ext cx="579438" cy="403225"/>
            </a:xfrm>
            <a:custGeom>
              <a:avLst/>
              <a:gdLst>
                <a:gd name="T0" fmla="*/ 2195 w 3653"/>
                <a:gd name="T1" fmla="*/ 51 h 2535"/>
                <a:gd name="T2" fmla="*/ 2534 w 3653"/>
                <a:gd name="T3" fmla="*/ 243 h 2535"/>
                <a:gd name="T4" fmla="*/ 2778 w 3653"/>
                <a:gd name="T5" fmla="*/ 543 h 2535"/>
                <a:gd name="T6" fmla="*/ 2891 w 3653"/>
                <a:gd name="T7" fmla="*/ 922 h 2535"/>
                <a:gd name="T8" fmla="*/ 3175 w 3653"/>
                <a:gd name="T9" fmla="*/ 1062 h 2535"/>
                <a:gd name="T10" fmla="*/ 3455 w 3653"/>
                <a:gd name="T11" fmla="*/ 1259 h 2535"/>
                <a:gd name="T12" fmla="*/ 3622 w 3653"/>
                <a:gd name="T13" fmla="*/ 1557 h 2535"/>
                <a:gd name="T14" fmla="*/ 3639 w 3653"/>
                <a:gd name="T15" fmla="*/ 1915 h 2535"/>
                <a:gd name="T16" fmla="*/ 3496 w 3653"/>
                <a:gd name="T17" fmla="*/ 2234 h 2535"/>
                <a:gd name="T18" fmla="*/ 3232 w 3653"/>
                <a:gd name="T19" fmla="*/ 2454 h 2535"/>
                <a:gd name="T20" fmla="*/ 2885 w 3653"/>
                <a:gd name="T21" fmla="*/ 2535 h 2535"/>
                <a:gd name="T22" fmla="*/ 2182 w 3653"/>
                <a:gd name="T23" fmla="*/ 2497 h 2535"/>
                <a:gd name="T24" fmla="*/ 2194 w 3653"/>
                <a:gd name="T25" fmla="*/ 2403 h 2535"/>
                <a:gd name="T26" fmla="*/ 2948 w 3653"/>
                <a:gd name="T27" fmla="*/ 2377 h 2535"/>
                <a:gd name="T28" fmla="*/ 3227 w 3653"/>
                <a:gd name="T29" fmla="*/ 2276 h 2535"/>
                <a:gd name="T30" fmla="*/ 3423 w 3653"/>
                <a:gd name="T31" fmla="*/ 2061 h 2535"/>
                <a:gd name="T32" fmla="*/ 3497 w 3653"/>
                <a:gd name="T33" fmla="*/ 1770 h 2535"/>
                <a:gd name="T34" fmla="*/ 3423 w 3653"/>
                <a:gd name="T35" fmla="*/ 1480 h 2535"/>
                <a:gd name="T36" fmla="*/ 3227 w 3653"/>
                <a:gd name="T37" fmla="*/ 1264 h 2535"/>
                <a:gd name="T38" fmla="*/ 2948 w 3653"/>
                <a:gd name="T39" fmla="*/ 1163 h 2535"/>
                <a:gd name="T40" fmla="*/ 2774 w 3653"/>
                <a:gd name="T41" fmla="*/ 1152 h 2535"/>
                <a:gd name="T42" fmla="*/ 2737 w 3653"/>
                <a:gd name="T43" fmla="*/ 1081 h 2535"/>
                <a:gd name="T44" fmla="*/ 2726 w 3653"/>
                <a:gd name="T45" fmla="*/ 864 h 2535"/>
                <a:gd name="T46" fmla="*/ 2582 w 3653"/>
                <a:gd name="T47" fmla="*/ 521 h 2535"/>
                <a:gd name="T48" fmla="*/ 2311 w 3653"/>
                <a:gd name="T49" fmla="*/ 273 h 2535"/>
                <a:gd name="T50" fmla="*/ 1953 w 3653"/>
                <a:gd name="T51" fmla="*/ 160 h 2535"/>
                <a:gd name="T52" fmla="*/ 1602 w 3653"/>
                <a:gd name="T53" fmla="*/ 199 h 2535"/>
                <a:gd name="T54" fmla="*/ 1303 w 3653"/>
                <a:gd name="T55" fmla="*/ 371 h 2535"/>
                <a:gd name="T56" fmla="*/ 1097 w 3653"/>
                <a:gd name="T57" fmla="*/ 642 h 2535"/>
                <a:gd name="T58" fmla="*/ 1013 w 3653"/>
                <a:gd name="T59" fmla="*/ 921 h 2535"/>
                <a:gd name="T60" fmla="*/ 933 w 3653"/>
                <a:gd name="T61" fmla="*/ 969 h 2535"/>
                <a:gd name="T62" fmla="*/ 667 w 3653"/>
                <a:gd name="T63" fmla="*/ 993 h 2535"/>
                <a:gd name="T64" fmla="*/ 387 w 3653"/>
                <a:gd name="T65" fmla="*/ 1150 h 2535"/>
                <a:gd name="T66" fmla="*/ 205 w 3653"/>
                <a:gd name="T67" fmla="*/ 1412 h 2535"/>
                <a:gd name="T68" fmla="*/ 159 w 3653"/>
                <a:gd name="T69" fmla="*/ 1741 h 2535"/>
                <a:gd name="T70" fmla="*/ 264 w 3653"/>
                <a:gd name="T71" fmla="*/ 2048 h 2535"/>
                <a:gd name="T72" fmla="*/ 489 w 3653"/>
                <a:gd name="T73" fmla="*/ 2272 h 2535"/>
                <a:gd name="T74" fmla="*/ 797 w 3653"/>
                <a:gd name="T75" fmla="*/ 2377 h 2535"/>
                <a:gd name="T76" fmla="*/ 1525 w 3653"/>
                <a:gd name="T77" fmla="*/ 2403 h 2535"/>
                <a:gd name="T78" fmla="*/ 1537 w 3653"/>
                <a:gd name="T79" fmla="*/ 2497 h 2535"/>
                <a:gd name="T80" fmla="*/ 866 w 3653"/>
                <a:gd name="T81" fmla="*/ 2535 h 2535"/>
                <a:gd name="T82" fmla="*/ 495 w 3653"/>
                <a:gd name="T83" fmla="*/ 2453 h 2535"/>
                <a:gd name="T84" fmla="*/ 204 w 3653"/>
                <a:gd name="T85" fmla="*/ 2228 h 2535"/>
                <a:gd name="T86" fmla="*/ 31 w 3653"/>
                <a:gd name="T87" fmla="*/ 1902 h 2535"/>
                <a:gd name="T88" fmla="*/ 14 w 3653"/>
                <a:gd name="T89" fmla="*/ 1517 h 2535"/>
                <a:gd name="T90" fmla="*/ 159 w 3653"/>
                <a:gd name="T91" fmla="*/ 1176 h 2535"/>
                <a:gd name="T92" fmla="*/ 429 w 3653"/>
                <a:gd name="T93" fmla="*/ 928 h 2535"/>
                <a:gd name="T94" fmla="*/ 787 w 3653"/>
                <a:gd name="T95" fmla="*/ 813 h 2535"/>
                <a:gd name="T96" fmla="*/ 943 w 3653"/>
                <a:gd name="T97" fmla="*/ 603 h 2535"/>
                <a:gd name="T98" fmla="*/ 1147 w 3653"/>
                <a:gd name="T99" fmla="*/ 304 h 2535"/>
                <a:gd name="T100" fmla="*/ 1446 w 3653"/>
                <a:gd name="T101" fmla="*/ 94 h 2535"/>
                <a:gd name="T102" fmla="*/ 1800 w 3653"/>
                <a:gd name="T103" fmla="*/ 4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53" h="2535">
                  <a:moveTo>
                    <a:pt x="1874" y="0"/>
                  </a:moveTo>
                  <a:lnTo>
                    <a:pt x="1958" y="4"/>
                  </a:lnTo>
                  <a:lnTo>
                    <a:pt x="2039" y="14"/>
                  </a:lnTo>
                  <a:lnTo>
                    <a:pt x="2118" y="30"/>
                  </a:lnTo>
                  <a:lnTo>
                    <a:pt x="2195" y="51"/>
                  </a:lnTo>
                  <a:lnTo>
                    <a:pt x="2269" y="80"/>
                  </a:lnTo>
                  <a:lnTo>
                    <a:pt x="2340" y="113"/>
                  </a:lnTo>
                  <a:lnTo>
                    <a:pt x="2409" y="151"/>
                  </a:lnTo>
                  <a:lnTo>
                    <a:pt x="2473" y="194"/>
                  </a:lnTo>
                  <a:lnTo>
                    <a:pt x="2534" y="243"/>
                  </a:lnTo>
                  <a:lnTo>
                    <a:pt x="2592" y="295"/>
                  </a:lnTo>
                  <a:lnTo>
                    <a:pt x="2645" y="351"/>
                  </a:lnTo>
                  <a:lnTo>
                    <a:pt x="2694" y="412"/>
                  </a:lnTo>
                  <a:lnTo>
                    <a:pt x="2738" y="476"/>
                  </a:lnTo>
                  <a:lnTo>
                    <a:pt x="2778" y="543"/>
                  </a:lnTo>
                  <a:lnTo>
                    <a:pt x="2812" y="614"/>
                  </a:lnTo>
                  <a:lnTo>
                    <a:pt x="2840" y="687"/>
                  </a:lnTo>
                  <a:lnTo>
                    <a:pt x="2864" y="763"/>
                  </a:lnTo>
                  <a:lnTo>
                    <a:pt x="2881" y="842"/>
                  </a:lnTo>
                  <a:lnTo>
                    <a:pt x="2891" y="922"/>
                  </a:lnTo>
                  <a:lnTo>
                    <a:pt x="2896" y="1005"/>
                  </a:lnTo>
                  <a:lnTo>
                    <a:pt x="2969" y="1010"/>
                  </a:lnTo>
                  <a:lnTo>
                    <a:pt x="3040" y="1021"/>
                  </a:lnTo>
                  <a:lnTo>
                    <a:pt x="3109" y="1039"/>
                  </a:lnTo>
                  <a:lnTo>
                    <a:pt x="3175" y="1062"/>
                  </a:lnTo>
                  <a:lnTo>
                    <a:pt x="3239" y="1091"/>
                  </a:lnTo>
                  <a:lnTo>
                    <a:pt x="3298" y="1125"/>
                  </a:lnTo>
                  <a:lnTo>
                    <a:pt x="3354" y="1165"/>
                  </a:lnTo>
                  <a:lnTo>
                    <a:pt x="3407" y="1209"/>
                  </a:lnTo>
                  <a:lnTo>
                    <a:pt x="3455" y="1259"/>
                  </a:lnTo>
                  <a:lnTo>
                    <a:pt x="3499" y="1311"/>
                  </a:lnTo>
                  <a:lnTo>
                    <a:pt x="3538" y="1368"/>
                  </a:lnTo>
                  <a:lnTo>
                    <a:pt x="3571" y="1428"/>
                  </a:lnTo>
                  <a:lnTo>
                    <a:pt x="3600" y="1492"/>
                  </a:lnTo>
                  <a:lnTo>
                    <a:pt x="3622" y="1557"/>
                  </a:lnTo>
                  <a:lnTo>
                    <a:pt x="3639" y="1627"/>
                  </a:lnTo>
                  <a:lnTo>
                    <a:pt x="3649" y="1697"/>
                  </a:lnTo>
                  <a:lnTo>
                    <a:pt x="3653" y="1770"/>
                  </a:lnTo>
                  <a:lnTo>
                    <a:pt x="3649" y="1843"/>
                  </a:lnTo>
                  <a:lnTo>
                    <a:pt x="3639" y="1915"/>
                  </a:lnTo>
                  <a:lnTo>
                    <a:pt x="3622" y="1985"/>
                  </a:lnTo>
                  <a:lnTo>
                    <a:pt x="3599" y="2051"/>
                  </a:lnTo>
                  <a:lnTo>
                    <a:pt x="3570" y="2115"/>
                  </a:lnTo>
                  <a:lnTo>
                    <a:pt x="3536" y="2176"/>
                  </a:lnTo>
                  <a:lnTo>
                    <a:pt x="3496" y="2234"/>
                  </a:lnTo>
                  <a:lnTo>
                    <a:pt x="3451" y="2287"/>
                  </a:lnTo>
                  <a:lnTo>
                    <a:pt x="3403" y="2335"/>
                  </a:lnTo>
                  <a:lnTo>
                    <a:pt x="3349" y="2380"/>
                  </a:lnTo>
                  <a:lnTo>
                    <a:pt x="3292" y="2419"/>
                  </a:lnTo>
                  <a:lnTo>
                    <a:pt x="3232" y="2454"/>
                  </a:lnTo>
                  <a:lnTo>
                    <a:pt x="3168" y="2482"/>
                  </a:lnTo>
                  <a:lnTo>
                    <a:pt x="3100" y="2505"/>
                  </a:lnTo>
                  <a:lnTo>
                    <a:pt x="3031" y="2522"/>
                  </a:lnTo>
                  <a:lnTo>
                    <a:pt x="2959" y="2532"/>
                  </a:lnTo>
                  <a:lnTo>
                    <a:pt x="2885" y="2535"/>
                  </a:lnTo>
                  <a:lnTo>
                    <a:pt x="2249" y="2535"/>
                  </a:lnTo>
                  <a:lnTo>
                    <a:pt x="2228" y="2533"/>
                  </a:lnTo>
                  <a:lnTo>
                    <a:pt x="2210" y="2526"/>
                  </a:lnTo>
                  <a:lnTo>
                    <a:pt x="2194" y="2513"/>
                  </a:lnTo>
                  <a:lnTo>
                    <a:pt x="2182" y="2497"/>
                  </a:lnTo>
                  <a:lnTo>
                    <a:pt x="2174" y="2479"/>
                  </a:lnTo>
                  <a:lnTo>
                    <a:pt x="2172" y="2458"/>
                  </a:lnTo>
                  <a:lnTo>
                    <a:pt x="2174" y="2437"/>
                  </a:lnTo>
                  <a:lnTo>
                    <a:pt x="2182" y="2418"/>
                  </a:lnTo>
                  <a:lnTo>
                    <a:pt x="2194" y="2403"/>
                  </a:lnTo>
                  <a:lnTo>
                    <a:pt x="2210" y="2391"/>
                  </a:lnTo>
                  <a:lnTo>
                    <a:pt x="2228" y="2383"/>
                  </a:lnTo>
                  <a:lnTo>
                    <a:pt x="2249" y="2381"/>
                  </a:lnTo>
                  <a:lnTo>
                    <a:pt x="2885" y="2381"/>
                  </a:lnTo>
                  <a:lnTo>
                    <a:pt x="2948" y="2377"/>
                  </a:lnTo>
                  <a:lnTo>
                    <a:pt x="3008" y="2367"/>
                  </a:lnTo>
                  <a:lnTo>
                    <a:pt x="3067" y="2353"/>
                  </a:lnTo>
                  <a:lnTo>
                    <a:pt x="3123" y="2332"/>
                  </a:lnTo>
                  <a:lnTo>
                    <a:pt x="3176" y="2307"/>
                  </a:lnTo>
                  <a:lnTo>
                    <a:pt x="3227" y="2276"/>
                  </a:lnTo>
                  <a:lnTo>
                    <a:pt x="3274" y="2241"/>
                  </a:lnTo>
                  <a:lnTo>
                    <a:pt x="3317" y="2202"/>
                  </a:lnTo>
                  <a:lnTo>
                    <a:pt x="3357" y="2158"/>
                  </a:lnTo>
                  <a:lnTo>
                    <a:pt x="3393" y="2111"/>
                  </a:lnTo>
                  <a:lnTo>
                    <a:pt x="3423" y="2061"/>
                  </a:lnTo>
                  <a:lnTo>
                    <a:pt x="3449" y="2007"/>
                  </a:lnTo>
                  <a:lnTo>
                    <a:pt x="3469" y="1952"/>
                  </a:lnTo>
                  <a:lnTo>
                    <a:pt x="3485" y="1893"/>
                  </a:lnTo>
                  <a:lnTo>
                    <a:pt x="3494" y="1832"/>
                  </a:lnTo>
                  <a:lnTo>
                    <a:pt x="3497" y="1770"/>
                  </a:lnTo>
                  <a:lnTo>
                    <a:pt x="3494" y="1709"/>
                  </a:lnTo>
                  <a:lnTo>
                    <a:pt x="3485" y="1648"/>
                  </a:lnTo>
                  <a:lnTo>
                    <a:pt x="3469" y="1589"/>
                  </a:lnTo>
                  <a:lnTo>
                    <a:pt x="3449" y="1533"/>
                  </a:lnTo>
                  <a:lnTo>
                    <a:pt x="3423" y="1480"/>
                  </a:lnTo>
                  <a:lnTo>
                    <a:pt x="3393" y="1430"/>
                  </a:lnTo>
                  <a:lnTo>
                    <a:pt x="3357" y="1382"/>
                  </a:lnTo>
                  <a:lnTo>
                    <a:pt x="3317" y="1339"/>
                  </a:lnTo>
                  <a:lnTo>
                    <a:pt x="3274" y="1299"/>
                  </a:lnTo>
                  <a:lnTo>
                    <a:pt x="3227" y="1264"/>
                  </a:lnTo>
                  <a:lnTo>
                    <a:pt x="3176" y="1234"/>
                  </a:lnTo>
                  <a:lnTo>
                    <a:pt x="3123" y="1209"/>
                  </a:lnTo>
                  <a:lnTo>
                    <a:pt x="3067" y="1188"/>
                  </a:lnTo>
                  <a:lnTo>
                    <a:pt x="3008" y="1172"/>
                  </a:lnTo>
                  <a:lnTo>
                    <a:pt x="2948" y="1163"/>
                  </a:lnTo>
                  <a:lnTo>
                    <a:pt x="2885" y="1160"/>
                  </a:lnTo>
                  <a:lnTo>
                    <a:pt x="2823" y="1163"/>
                  </a:lnTo>
                  <a:lnTo>
                    <a:pt x="2806" y="1163"/>
                  </a:lnTo>
                  <a:lnTo>
                    <a:pt x="2789" y="1159"/>
                  </a:lnTo>
                  <a:lnTo>
                    <a:pt x="2774" y="1152"/>
                  </a:lnTo>
                  <a:lnTo>
                    <a:pt x="2761" y="1141"/>
                  </a:lnTo>
                  <a:lnTo>
                    <a:pt x="2751" y="1129"/>
                  </a:lnTo>
                  <a:lnTo>
                    <a:pt x="2743" y="1114"/>
                  </a:lnTo>
                  <a:lnTo>
                    <a:pt x="2738" y="1097"/>
                  </a:lnTo>
                  <a:lnTo>
                    <a:pt x="2737" y="1081"/>
                  </a:lnTo>
                  <a:lnTo>
                    <a:pt x="2738" y="1073"/>
                  </a:lnTo>
                  <a:lnTo>
                    <a:pt x="2739" y="1045"/>
                  </a:lnTo>
                  <a:lnTo>
                    <a:pt x="2741" y="1020"/>
                  </a:lnTo>
                  <a:lnTo>
                    <a:pt x="2737" y="941"/>
                  </a:lnTo>
                  <a:lnTo>
                    <a:pt x="2726" y="864"/>
                  </a:lnTo>
                  <a:lnTo>
                    <a:pt x="2710" y="790"/>
                  </a:lnTo>
                  <a:lnTo>
                    <a:pt x="2686" y="718"/>
                  </a:lnTo>
                  <a:lnTo>
                    <a:pt x="2657" y="649"/>
                  </a:lnTo>
                  <a:lnTo>
                    <a:pt x="2622" y="584"/>
                  </a:lnTo>
                  <a:lnTo>
                    <a:pt x="2582" y="521"/>
                  </a:lnTo>
                  <a:lnTo>
                    <a:pt x="2536" y="464"/>
                  </a:lnTo>
                  <a:lnTo>
                    <a:pt x="2487" y="409"/>
                  </a:lnTo>
                  <a:lnTo>
                    <a:pt x="2432" y="360"/>
                  </a:lnTo>
                  <a:lnTo>
                    <a:pt x="2373" y="314"/>
                  </a:lnTo>
                  <a:lnTo>
                    <a:pt x="2311" y="273"/>
                  </a:lnTo>
                  <a:lnTo>
                    <a:pt x="2246" y="239"/>
                  </a:lnTo>
                  <a:lnTo>
                    <a:pt x="2176" y="210"/>
                  </a:lnTo>
                  <a:lnTo>
                    <a:pt x="2105" y="187"/>
                  </a:lnTo>
                  <a:lnTo>
                    <a:pt x="2030" y="170"/>
                  </a:lnTo>
                  <a:lnTo>
                    <a:pt x="1953" y="160"/>
                  </a:lnTo>
                  <a:lnTo>
                    <a:pt x="1874" y="156"/>
                  </a:lnTo>
                  <a:lnTo>
                    <a:pt x="1804" y="159"/>
                  </a:lnTo>
                  <a:lnTo>
                    <a:pt x="1736" y="167"/>
                  </a:lnTo>
                  <a:lnTo>
                    <a:pt x="1668" y="181"/>
                  </a:lnTo>
                  <a:lnTo>
                    <a:pt x="1602" y="199"/>
                  </a:lnTo>
                  <a:lnTo>
                    <a:pt x="1537" y="224"/>
                  </a:lnTo>
                  <a:lnTo>
                    <a:pt x="1475" y="254"/>
                  </a:lnTo>
                  <a:lnTo>
                    <a:pt x="1415" y="288"/>
                  </a:lnTo>
                  <a:lnTo>
                    <a:pt x="1358" y="327"/>
                  </a:lnTo>
                  <a:lnTo>
                    <a:pt x="1303" y="371"/>
                  </a:lnTo>
                  <a:lnTo>
                    <a:pt x="1253" y="418"/>
                  </a:lnTo>
                  <a:lnTo>
                    <a:pt x="1208" y="469"/>
                  </a:lnTo>
                  <a:lnTo>
                    <a:pt x="1166" y="524"/>
                  </a:lnTo>
                  <a:lnTo>
                    <a:pt x="1129" y="581"/>
                  </a:lnTo>
                  <a:lnTo>
                    <a:pt x="1097" y="642"/>
                  </a:lnTo>
                  <a:lnTo>
                    <a:pt x="1069" y="704"/>
                  </a:lnTo>
                  <a:lnTo>
                    <a:pt x="1047" y="768"/>
                  </a:lnTo>
                  <a:lnTo>
                    <a:pt x="1029" y="834"/>
                  </a:lnTo>
                  <a:lnTo>
                    <a:pt x="1018" y="901"/>
                  </a:lnTo>
                  <a:lnTo>
                    <a:pt x="1013" y="921"/>
                  </a:lnTo>
                  <a:lnTo>
                    <a:pt x="1003" y="938"/>
                  </a:lnTo>
                  <a:lnTo>
                    <a:pt x="989" y="952"/>
                  </a:lnTo>
                  <a:lnTo>
                    <a:pt x="973" y="962"/>
                  </a:lnTo>
                  <a:lnTo>
                    <a:pt x="954" y="968"/>
                  </a:lnTo>
                  <a:lnTo>
                    <a:pt x="933" y="969"/>
                  </a:lnTo>
                  <a:lnTo>
                    <a:pt x="898" y="966"/>
                  </a:lnTo>
                  <a:lnTo>
                    <a:pt x="866" y="966"/>
                  </a:lnTo>
                  <a:lnTo>
                    <a:pt x="797" y="968"/>
                  </a:lnTo>
                  <a:lnTo>
                    <a:pt x="731" y="978"/>
                  </a:lnTo>
                  <a:lnTo>
                    <a:pt x="667" y="993"/>
                  </a:lnTo>
                  <a:lnTo>
                    <a:pt x="604" y="1014"/>
                  </a:lnTo>
                  <a:lnTo>
                    <a:pt x="546" y="1041"/>
                  </a:lnTo>
                  <a:lnTo>
                    <a:pt x="489" y="1073"/>
                  </a:lnTo>
                  <a:lnTo>
                    <a:pt x="436" y="1109"/>
                  </a:lnTo>
                  <a:lnTo>
                    <a:pt x="387" y="1150"/>
                  </a:lnTo>
                  <a:lnTo>
                    <a:pt x="342" y="1196"/>
                  </a:lnTo>
                  <a:lnTo>
                    <a:pt x="301" y="1245"/>
                  </a:lnTo>
                  <a:lnTo>
                    <a:pt x="264" y="1297"/>
                  </a:lnTo>
                  <a:lnTo>
                    <a:pt x="232" y="1354"/>
                  </a:lnTo>
                  <a:lnTo>
                    <a:pt x="205" y="1412"/>
                  </a:lnTo>
                  <a:lnTo>
                    <a:pt x="184" y="1474"/>
                  </a:lnTo>
                  <a:lnTo>
                    <a:pt x="169" y="1538"/>
                  </a:lnTo>
                  <a:lnTo>
                    <a:pt x="159" y="1605"/>
                  </a:lnTo>
                  <a:lnTo>
                    <a:pt x="155" y="1673"/>
                  </a:lnTo>
                  <a:lnTo>
                    <a:pt x="159" y="1741"/>
                  </a:lnTo>
                  <a:lnTo>
                    <a:pt x="169" y="1807"/>
                  </a:lnTo>
                  <a:lnTo>
                    <a:pt x="184" y="1871"/>
                  </a:lnTo>
                  <a:lnTo>
                    <a:pt x="205" y="1933"/>
                  </a:lnTo>
                  <a:lnTo>
                    <a:pt x="232" y="1992"/>
                  </a:lnTo>
                  <a:lnTo>
                    <a:pt x="264" y="2048"/>
                  </a:lnTo>
                  <a:lnTo>
                    <a:pt x="301" y="2101"/>
                  </a:lnTo>
                  <a:lnTo>
                    <a:pt x="342" y="2150"/>
                  </a:lnTo>
                  <a:lnTo>
                    <a:pt x="387" y="2195"/>
                  </a:lnTo>
                  <a:lnTo>
                    <a:pt x="436" y="2236"/>
                  </a:lnTo>
                  <a:lnTo>
                    <a:pt x="489" y="2272"/>
                  </a:lnTo>
                  <a:lnTo>
                    <a:pt x="546" y="2304"/>
                  </a:lnTo>
                  <a:lnTo>
                    <a:pt x="604" y="2331"/>
                  </a:lnTo>
                  <a:lnTo>
                    <a:pt x="667" y="2352"/>
                  </a:lnTo>
                  <a:lnTo>
                    <a:pt x="731" y="2367"/>
                  </a:lnTo>
                  <a:lnTo>
                    <a:pt x="797" y="2377"/>
                  </a:lnTo>
                  <a:lnTo>
                    <a:pt x="866" y="2381"/>
                  </a:lnTo>
                  <a:lnTo>
                    <a:pt x="1471" y="2381"/>
                  </a:lnTo>
                  <a:lnTo>
                    <a:pt x="1491" y="2383"/>
                  </a:lnTo>
                  <a:lnTo>
                    <a:pt x="1509" y="2391"/>
                  </a:lnTo>
                  <a:lnTo>
                    <a:pt x="1525" y="2403"/>
                  </a:lnTo>
                  <a:lnTo>
                    <a:pt x="1537" y="2418"/>
                  </a:lnTo>
                  <a:lnTo>
                    <a:pt x="1545" y="2437"/>
                  </a:lnTo>
                  <a:lnTo>
                    <a:pt x="1548" y="2458"/>
                  </a:lnTo>
                  <a:lnTo>
                    <a:pt x="1545" y="2479"/>
                  </a:lnTo>
                  <a:lnTo>
                    <a:pt x="1537" y="2497"/>
                  </a:lnTo>
                  <a:lnTo>
                    <a:pt x="1525" y="2513"/>
                  </a:lnTo>
                  <a:lnTo>
                    <a:pt x="1509" y="2526"/>
                  </a:lnTo>
                  <a:lnTo>
                    <a:pt x="1491" y="2533"/>
                  </a:lnTo>
                  <a:lnTo>
                    <a:pt x="1471" y="2535"/>
                  </a:lnTo>
                  <a:lnTo>
                    <a:pt x="866" y="2535"/>
                  </a:lnTo>
                  <a:lnTo>
                    <a:pt x="787" y="2532"/>
                  </a:lnTo>
                  <a:lnTo>
                    <a:pt x="710" y="2522"/>
                  </a:lnTo>
                  <a:lnTo>
                    <a:pt x="636" y="2505"/>
                  </a:lnTo>
                  <a:lnTo>
                    <a:pt x="563" y="2481"/>
                  </a:lnTo>
                  <a:lnTo>
                    <a:pt x="495" y="2453"/>
                  </a:lnTo>
                  <a:lnTo>
                    <a:pt x="429" y="2417"/>
                  </a:lnTo>
                  <a:lnTo>
                    <a:pt x="367" y="2377"/>
                  </a:lnTo>
                  <a:lnTo>
                    <a:pt x="308" y="2332"/>
                  </a:lnTo>
                  <a:lnTo>
                    <a:pt x="254" y="2282"/>
                  </a:lnTo>
                  <a:lnTo>
                    <a:pt x="204" y="2228"/>
                  </a:lnTo>
                  <a:lnTo>
                    <a:pt x="159" y="2170"/>
                  </a:lnTo>
                  <a:lnTo>
                    <a:pt x="119" y="2108"/>
                  </a:lnTo>
                  <a:lnTo>
                    <a:pt x="83" y="2042"/>
                  </a:lnTo>
                  <a:lnTo>
                    <a:pt x="54" y="1974"/>
                  </a:lnTo>
                  <a:lnTo>
                    <a:pt x="31" y="1902"/>
                  </a:lnTo>
                  <a:lnTo>
                    <a:pt x="14" y="1828"/>
                  </a:lnTo>
                  <a:lnTo>
                    <a:pt x="3" y="1752"/>
                  </a:lnTo>
                  <a:lnTo>
                    <a:pt x="0" y="1673"/>
                  </a:lnTo>
                  <a:lnTo>
                    <a:pt x="3" y="1595"/>
                  </a:lnTo>
                  <a:lnTo>
                    <a:pt x="14" y="1517"/>
                  </a:lnTo>
                  <a:lnTo>
                    <a:pt x="31" y="1443"/>
                  </a:lnTo>
                  <a:lnTo>
                    <a:pt x="54" y="1372"/>
                  </a:lnTo>
                  <a:lnTo>
                    <a:pt x="83" y="1303"/>
                  </a:lnTo>
                  <a:lnTo>
                    <a:pt x="119" y="1238"/>
                  </a:lnTo>
                  <a:lnTo>
                    <a:pt x="159" y="1176"/>
                  </a:lnTo>
                  <a:lnTo>
                    <a:pt x="204" y="1117"/>
                  </a:lnTo>
                  <a:lnTo>
                    <a:pt x="254" y="1063"/>
                  </a:lnTo>
                  <a:lnTo>
                    <a:pt x="308" y="1013"/>
                  </a:lnTo>
                  <a:lnTo>
                    <a:pt x="367" y="968"/>
                  </a:lnTo>
                  <a:lnTo>
                    <a:pt x="429" y="928"/>
                  </a:lnTo>
                  <a:lnTo>
                    <a:pt x="495" y="893"/>
                  </a:lnTo>
                  <a:lnTo>
                    <a:pt x="563" y="864"/>
                  </a:lnTo>
                  <a:lnTo>
                    <a:pt x="636" y="841"/>
                  </a:lnTo>
                  <a:lnTo>
                    <a:pt x="710" y="824"/>
                  </a:lnTo>
                  <a:lnTo>
                    <a:pt x="787" y="813"/>
                  </a:lnTo>
                  <a:lnTo>
                    <a:pt x="866" y="810"/>
                  </a:lnTo>
                  <a:lnTo>
                    <a:pt x="875" y="810"/>
                  </a:lnTo>
                  <a:lnTo>
                    <a:pt x="893" y="739"/>
                  </a:lnTo>
                  <a:lnTo>
                    <a:pt x="915" y="670"/>
                  </a:lnTo>
                  <a:lnTo>
                    <a:pt x="943" y="603"/>
                  </a:lnTo>
                  <a:lnTo>
                    <a:pt x="975" y="538"/>
                  </a:lnTo>
                  <a:lnTo>
                    <a:pt x="1011" y="476"/>
                  </a:lnTo>
                  <a:lnTo>
                    <a:pt x="1053" y="416"/>
                  </a:lnTo>
                  <a:lnTo>
                    <a:pt x="1098" y="359"/>
                  </a:lnTo>
                  <a:lnTo>
                    <a:pt x="1147" y="304"/>
                  </a:lnTo>
                  <a:lnTo>
                    <a:pt x="1200" y="255"/>
                  </a:lnTo>
                  <a:lnTo>
                    <a:pt x="1258" y="207"/>
                  </a:lnTo>
                  <a:lnTo>
                    <a:pt x="1319" y="165"/>
                  </a:lnTo>
                  <a:lnTo>
                    <a:pt x="1381" y="128"/>
                  </a:lnTo>
                  <a:lnTo>
                    <a:pt x="1446" y="94"/>
                  </a:lnTo>
                  <a:lnTo>
                    <a:pt x="1514" y="66"/>
                  </a:lnTo>
                  <a:lnTo>
                    <a:pt x="1584" y="42"/>
                  </a:lnTo>
                  <a:lnTo>
                    <a:pt x="1655" y="25"/>
                  </a:lnTo>
                  <a:lnTo>
                    <a:pt x="1727" y="11"/>
                  </a:lnTo>
                  <a:lnTo>
                    <a:pt x="1800" y="4"/>
                  </a:lnTo>
                  <a:lnTo>
                    <a:pt x="18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Freeform 386">
              <a:extLst>
                <a:ext uri="{FF2B5EF4-FFF2-40B4-BE49-F238E27FC236}">
                  <a16:creationId xmlns:a16="http://schemas.microsoft.com/office/drawing/2014/main" id="{163FF23F-A5ED-FD52-4EA2-35E50033F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3988" y="5113338"/>
              <a:ext cx="114300" cy="103188"/>
            </a:xfrm>
            <a:custGeom>
              <a:avLst/>
              <a:gdLst>
                <a:gd name="T0" fmla="*/ 648 w 726"/>
                <a:gd name="T1" fmla="*/ 0 h 654"/>
                <a:gd name="T2" fmla="*/ 669 w 726"/>
                <a:gd name="T3" fmla="*/ 4 h 654"/>
                <a:gd name="T4" fmla="*/ 688 w 726"/>
                <a:gd name="T5" fmla="*/ 11 h 654"/>
                <a:gd name="T6" fmla="*/ 704 w 726"/>
                <a:gd name="T7" fmla="*/ 23 h 654"/>
                <a:gd name="T8" fmla="*/ 716 w 726"/>
                <a:gd name="T9" fmla="*/ 39 h 654"/>
                <a:gd name="T10" fmla="*/ 724 w 726"/>
                <a:gd name="T11" fmla="*/ 58 h 654"/>
                <a:gd name="T12" fmla="*/ 726 w 726"/>
                <a:gd name="T13" fmla="*/ 79 h 654"/>
                <a:gd name="T14" fmla="*/ 724 w 726"/>
                <a:gd name="T15" fmla="*/ 99 h 654"/>
                <a:gd name="T16" fmla="*/ 716 w 726"/>
                <a:gd name="T17" fmla="*/ 117 h 654"/>
                <a:gd name="T18" fmla="*/ 704 w 726"/>
                <a:gd name="T19" fmla="*/ 133 h 654"/>
                <a:gd name="T20" fmla="*/ 688 w 726"/>
                <a:gd name="T21" fmla="*/ 145 h 654"/>
                <a:gd name="T22" fmla="*/ 669 w 726"/>
                <a:gd name="T23" fmla="*/ 153 h 654"/>
                <a:gd name="T24" fmla="*/ 648 w 726"/>
                <a:gd name="T25" fmla="*/ 156 h 654"/>
                <a:gd name="T26" fmla="*/ 592 w 726"/>
                <a:gd name="T27" fmla="*/ 159 h 654"/>
                <a:gd name="T28" fmla="*/ 537 w 726"/>
                <a:gd name="T29" fmla="*/ 168 h 654"/>
                <a:gd name="T30" fmla="*/ 484 w 726"/>
                <a:gd name="T31" fmla="*/ 184 h 654"/>
                <a:gd name="T32" fmla="*/ 434 w 726"/>
                <a:gd name="T33" fmla="*/ 205 h 654"/>
                <a:gd name="T34" fmla="*/ 387 w 726"/>
                <a:gd name="T35" fmla="*/ 231 h 654"/>
                <a:gd name="T36" fmla="*/ 342 w 726"/>
                <a:gd name="T37" fmla="*/ 262 h 654"/>
                <a:gd name="T38" fmla="*/ 301 w 726"/>
                <a:gd name="T39" fmla="*/ 298 h 654"/>
                <a:gd name="T40" fmla="*/ 265 w 726"/>
                <a:gd name="T41" fmla="*/ 337 h 654"/>
                <a:gd name="T42" fmla="*/ 232 w 726"/>
                <a:gd name="T43" fmla="*/ 381 h 654"/>
                <a:gd name="T44" fmla="*/ 205 w 726"/>
                <a:gd name="T45" fmla="*/ 427 h 654"/>
                <a:gd name="T46" fmla="*/ 183 w 726"/>
                <a:gd name="T47" fmla="*/ 478 h 654"/>
                <a:gd name="T48" fmla="*/ 165 w 726"/>
                <a:gd name="T49" fmla="*/ 531 h 654"/>
                <a:gd name="T50" fmla="*/ 155 w 726"/>
                <a:gd name="T51" fmla="*/ 586 h 654"/>
                <a:gd name="T52" fmla="*/ 149 w 726"/>
                <a:gd name="T53" fmla="*/ 605 h 654"/>
                <a:gd name="T54" fmla="*/ 140 w 726"/>
                <a:gd name="T55" fmla="*/ 620 h 654"/>
                <a:gd name="T56" fmla="*/ 128 w 726"/>
                <a:gd name="T57" fmla="*/ 634 h 654"/>
                <a:gd name="T58" fmla="*/ 113 w 726"/>
                <a:gd name="T59" fmla="*/ 645 h 654"/>
                <a:gd name="T60" fmla="*/ 96 w 726"/>
                <a:gd name="T61" fmla="*/ 651 h 654"/>
                <a:gd name="T62" fmla="*/ 77 w 726"/>
                <a:gd name="T63" fmla="*/ 654 h 654"/>
                <a:gd name="T64" fmla="*/ 67 w 726"/>
                <a:gd name="T65" fmla="*/ 653 h 654"/>
                <a:gd name="T66" fmla="*/ 46 w 726"/>
                <a:gd name="T67" fmla="*/ 647 h 654"/>
                <a:gd name="T68" fmla="*/ 29 w 726"/>
                <a:gd name="T69" fmla="*/ 637 h 654"/>
                <a:gd name="T70" fmla="*/ 15 w 726"/>
                <a:gd name="T71" fmla="*/ 623 h 654"/>
                <a:gd name="T72" fmla="*/ 5 w 726"/>
                <a:gd name="T73" fmla="*/ 605 h 654"/>
                <a:gd name="T74" fmla="*/ 0 w 726"/>
                <a:gd name="T75" fmla="*/ 586 h 654"/>
                <a:gd name="T76" fmla="*/ 0 w 726"/>
                <a:gd name="T77" fmla="*/ 565 h 654"/>
                <a:gd name="T78" fmla="*/ 12 w 726"/>
                <a:gd name="T79" fmla="*/ 502 h 654"/>
                <a:gd name="T80" fmla="*/ 29 w 726"/>
                <a:gd name="T81" fmla="*/ 441 h 654"/>
                <a:gd name="T82" fmla="*/ 53 w 726"/>
                <a:gd name="T83" fmla="*/ 383 h 654"/>
                <a:gd name="T84" fmla="*/ 82 w 726"/>
                <a:gd name="T85" fmla="*/ 328 h 654"/>
                <a:gd name="T86" fmla="*/ 115 w 726"/>
                <a:gd name="T87" fmla="*/ 276 h 654"/>
                <a:gd name="T88" fmla="*/ 154 w 726"/>
                <a:gd name="T89" fmla="*/ 227 h 654"/>
                <a:gd name="T90" fmla="*/ 196 w 726"/>
                <a:gd name="T91" fmla="*/ 183 h 654"/>
                <a:gd name="T92" fmla="*/ 242 w 726"/>
                <a:gd name="T93" fmla="*/ 143 h 654"/>
                <a:gd name="T94" fmla="*/ 292 w 726"/>
                <a:gd name="T95" fmla="*/ 106 h 654"/>
                <a:gd name="T96" fmla="*/ 346 w 726"/>
                <a:gd name="T97" fmla="*/ 75 h 654"/>
                <a:gd name="T98" fmla="*/ 402 w 726"/>
                <a:gd name="T99" fmla="*/ 49 h 654"/>
                <a:gd name="T100" fmla="*/ 460 w 726"/>
                <a:gd name="T101" fmla="*/ 28 h 654"/>
                <a:gd name="T102" fmla="*/ 521 w 726"/>
                <a:gd name="T103" fmla="*/ 14 h 654"/>
                <a:gd name="T104" fmla="*/ 584 w 726"/>
                <a:gd name="T105" fmla="*/ 4 h 654"/>
                <a:gd name="T106" fmla="*/ 648 w 726"/>
                <a:gd name="T107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26" h="654">
                  <a:moveTo>
                    <a:pt x="648" y="0"/>
                  </a:moveTo>
                  <a:lnTo>
                    <a:pt x="669" y="4"/>
                  </a:lnTo>
                  <a:lnTo>
                    <a:pt x="688" y="11"/>
                  </a:lnTo>
                  <a:lnTo>
                    <a:pt x="704" y="23"/>
                  </a:lnTo>
                  <a:lnTo>
                    <a:pt x="716" y="39"/>
                  </a:lnTo>
                  <a:lnTo>
                    <a:pt x="724" y="58"/>
                  </a:lnTo>
                  <a:lnTo>
                    <a:pt x="726" y="79"/>
                  </a:lnTo>
                  <a:lnTo>
                    <a:pt x="724" y="99"/>
                  </a:lnTo>
                  <a:lnTo>
                    <a:pt x="716" y="117"/>
                  </a:lnTo>
                  <a:lnTo>
                    <a:pt x="704" y="133"/>
                  </a:lnTo>
                  <a:lnTo>
                    <a:pt x="688" y="145"/>
                  </a:lnTo>
                  <a:lnTo>
                    <a:pt x="669" y="153"/>
                  </a:lnTo>
                  <a:lnTo>
                    <a:pt x="648" y="156"/>
                  </a:lnTo>
                  <a:lnTo>
                    <a:pt x="592" y="159"/>
                  </a:lnTo>
                  <a:lnTo>
                    <a:pt x="537" y="168"/>
                  </a:lnTo>
                  <a:lnTo>
                    <a:pt x="484" y="184"/>
                  </a:lnTo>
                  <a:lnTo>
                    <a:pt x="434" y="205"/>
                  </a:lnTo>
                  <a:lnTo>
                    <a:pt x="387" y="231"/>
                  </a:lnTo>
                  <a:lnTo>
                    <a:pt x="342" y="262"/>
                  </a:lnTo>
                  <a:lnTo>
                    <a:pt x="301" y="298"/>
                  </a:lnTo>
                  <a:lnTo>
                    <a:pt x="265" y="337"/>
                  </a:lnTo>
                  <a:lnTo>
                    <a:pt x="232" y="381"/>
                  </a:lnTo>
                  <a:lnTo>
                    <a:pt x="205" y="427"/>
                  </a:lnTo>
                  <a:lnTo>
                    <a:pt x="183" y="478"/>
                  </a:lnTo>
                  <a:lnTo>
                    <a:pt x="165" y="531"/>
                  </a:lnTo>
                  <a:lnTo>
                    <a:pt x="155" y="586"/>
                  </a:lnTo>
                  <a:lnTo>
                    <a:pt x="149" y="605"/>
                  </a:lnTo>
                  <a:lnTo>
                    <a:pt x="140" y="620"/>
                  </a:lnTo>
                  <a:lnTo>
                    <a:pt x="128" y="634"/>
                  </a:lnTo>
                  <a:lnTo>
                    <a:pt x="113" y="645"/>
                  </a:lnTo>
                  <a:lnTo>
                    <a:pt x="96" y="651"/>
                  </a:lnTo>
                  <a:lnTo>
                    <a:pt x="77" y="654"/>
                  </a:lnTo>
                  <a:lnTo>
                    <a:pt x="67" y="653"/>
                  </a:lnTo>
                  <a:lnTo>
                    <a:pt x="46" y="647"/>
                  </a:lnTo>
                  <a:lnTo>
                    <a:pt x="29" y="637"/>
                  </a:lnTo>
                  <a:lnTo>
                    <a:pt x="15" y="623"/>
                  </a:lnTo>
                  <a:lnTo>
                    <a:pt x="5" y="605"/>
                  </a:lnTo>
                  <a:lnTo>
                    <a:pt x="0" y="586"/>
                  </a:lnTo>
                  <a:lnTo>
                    <a:pt x="0" y="565"/>
                  </a:lnTo>
                  <a:lnTo>
                    <a:pt x="12" y="502"/>
                  </a:lnTo>
                  <a:lnTo>
                    <a:pt x="29" y="441"/>
                  </a:lnTo>
                  <a:lnTo>
                    <a:pt x="53" y="383"/>
                  </a:lnTo>
                  <a:lnTo>
                    <a:pt x="82" y="328"/>
                  </a:lnTo>
                  <a:lnTo>
                    <a:pt x="115" y="276"/>
                  </a:lnTo>
                  <a:lnTo>
                    <a:pt x="154" y="227"/>
                  </a:lnTo>
                  <a:lnTo>
                    <a:pt x="196" y="183"/>
                  </a:lnTo>
                  <a:lnTo>
                    <a:pt x="242" y="143"/>
                  </a:lnTo>
                  <a:lnTo>
                    <a:pt x="292" y="106"/>
                  </a:lnTo>
                  <a:lnTo>
                    <a:pt x="346" y="75"/>
                  </a:lnTo>
                  <a:lnTo>
                    <a:pt x="402" y="49"/>
                  </a:lnTo>
                  <a:lnTo>
                    <a:pt x="460" y="28"/>
                  </a:lnTo>
                  <a:lnTo>
                    <a:pt x="521" y="14"/>
                  </a:lnTo>
                  <a:lnTo>
                    <a:pt x="584" y="4"/>
                  </a:lnTo>
                  <a:lnTo>
                    <a:pt x="6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Freeform 387">
              <a:extLst>
                <a:ext uri="{FF2B5EF4-FFF2-40B4-BE49-F238E27FC236}">
                  <a16:creationId xmlns:a16="http://schemas.microsoft.com/office/drawing/2014/main" id="{4C9C6D8D-6B8B-C20D-5BA0-3CCCEEF3C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2088" y="5310188"/>
              <a:ext cx="123825" cy="201613"/>
            </a:xfrm>
            <a:custGeom>
              <a:avLst/>
              <a:gdLst>
                <a:gd name="T0" fmla="*/ 382 w 790"/>
                <a:gd name="T1" fmla="*/ 0 h 1267"/>
                <a:gd name="T2" fmla="*/ 408 w 790"/>
                <a:gd name="T3" fmla="*/ 0 h 1267"/>
                <a:gd name="T4" fmla="*/ 434 w 790"/>
                <a:gd name="T5" fmla="*/ 6 h 1267"/>
                <a:gd name="T6" fmla="*/ 458 w 790"/>
                <a:gd name="T7" fmla="*/ 17 h 1267"/>
                <a:gd name="T8" fmla="*/ 480 w 790"/>
                <a:gd name="T9" fmla="*/ 32 h 1267"/>
                <a:gd name="T10" fmla="*/ 764 w 790"/>
                <a:gd name="T11" fmla="*/ 284 h 1267"/>
                <a:gd name="T12" fmla="*/ 778 w 790"/>
                <a:gd name="T13" fmla="*/ 301 h 1267"/>
                <a:gd name="T14" fmla="*/ 786 w 790"/>
                <a:gd name="T15" fmla="*/ 318 h 1267"/>
                <a:gd name="T16" fmla="*/ 790 w 790"/>
                <a:gd name="T17" fmla="*/ 338 h 1267"/>
                <a:gd name="T18" fmla="*/ 789 w 790"/>
                <a:gd name="T19" fmla="*/ 358 h 1267"/>
                <a:gd name="T20" fmla="*/ 782 w 790"/>
                <a:gd name="T21" fmla="*/ 377 h 1267"/>
                <a:gd name="T22" fmla="*/ 770 w 790"/>
                <a:gd name="T23" fmla="*/ 395 h 1267"/>
                <a:gd name="T24" fmla="*/ 758 w 790"/>
                <a:gd name="T25" fmla="*/ 406 h 1267"/>
                <a:gd name="T26" fmla="*/ 743 w 790"/>
                <a:gd name="T27" fmla="*/ 414 h 1267"/>
                <a:gd name="T28" fmla="*/ 728 w 790"/>
                <a:gd name="T29" fmla="*/ 419 h 1267"/>
                <a:gd name="T30" fmla="*/ 712 w 790"/>
                <a:gd name="T31" fmla="*/ 420 h 1267"/>
                <a:gd name="T32" fmla="*/ 693 w 790"/>
                <a:gd name="T33" fmla="*/ 418 h 1267"/>
                <a:gd name="T34" fmla="*/ 676 w 790"/>
                <a:gd name="T35" fmla="*/ 411 h 1267"/>
                <a:gd name="T36" fmla="*/ 660 w 790"/>
                <a:gd name="T37" fmla="*/ 400 h 1267"/>
                <a:gd name="T38" fmla="*/ 473 w 790"/>
                <a:gd name="T39" fmla="*/ 233 h 1267"/>
                <a:gd name="T40" fmla="*/ 473 w 790"/>
                <a:gd name="T41" fmla="*/ 1189 h 1267"/>
                <a:gd name="T42" fmla="*/ 470 w 790"/>
                <a:gd name="T43" fmla="*/ 1210 h 1267"/>
                <a:gd name="T44" fmla="*/ 463 w 790"/>
                <a:gd name="T45" fmla="*/ 1228 h 1267"/>
                <a:gd name="T46" fmla="*/ 450 w 790"/>
                <a:gd name="T47" fmla="*/ 1244 h 1267"/>
                <a:gd name="T48" fmla="*/ 434 w 790"/>
                <a:gd name="T49" fmla="*/ 1256 h 1267"/>
                <a:gd name="T50" fmla="*/ 416 w 790"/>
                <a:gd name="T51" fmla="*/ 1264 h 1267"/>
                <a:gd name="T52" fmla="*/ 395 w 790"/>
                <a:gd name="T53" fmla="*/ 1267 h 1267"/>
                <a:gd name="T54" fmla="*/ 374 w 790"/>
                <a:gd name="T55" fmla="*/ 1264 h 1267"/>
                <a:gd name="T56" fmla="*/ 355 w 790"/>
                <a:gd name="T57" fmla="*/ 1256 h 1267"/>
                <a:gd name="T58" fmla="*/ 339 w 790"/>
                <a:gd name="T59" fmla="*/ 1244 h 1267"/>
                <a:gd name="T60" fmla="*/ 327 w 790"/>
                <a:gd name="T61" fmla="*/ 1228 h 1267"/>
                <a:gd name="T62" fmla="*/ 320 w 790"/>
                <a:gd name="T63" fmla="*/ 1210 h 1267"/>
                <a:gd name="T64" fmla="*/ 317 w 790"/>
                <a:gd name="T65" fmla="*/ 1189 h 1267"/>
                <a:gd name="T66" fmla="*/ 317 w 790"/>
                <a:gd name="T67" fmla="*/ 233 h 1267"/>
                <a:gd name="T68" fmla="*/ 130 w 790"/>
                <a:gd name="T69" fmla="*/ 400 h 1267"/>
                <a:gd name="T70" fmla="*/ 112 w 790"/>
                <a:gd name="T71" fmla="*/ 412 h 1267"/>
                <a:gd name="T72" fmla="*/ 93 w 790"/>
                <a:gd name="T73" fmla="*/ 419 h 1267"/>
                <a:gd name="T74" fmla="*/ 73 w 790"/>
                <a:gd name="T75" fmla="*/ 420 h 1267"/>
                <a:gd name="T76" fmla="*/ 53 w 790"/>
                <a:gd name="T77" fmla="*/ 417 h 1267"/>
                <a:gd name="T78" fmla="*/ 36 w 790"/>
                <a:gd name="T79" fmla="*/ 408 h 1267"/>
                <a:gd name="T80" fmla="*/ 20 w 790"/>
                <a:gd name="T81" fmla="*/ 395 h 1267"/>
                <a:gd name="T82" fmla="*/ 8 w 790"/>
                <a:gd name="T83" fmla="*/ 377 h 1267"/>
                <a:gd name="T84" fmla="*/ 1 w 790"/>
                <a:gd name="T85" fmla="*/ 358 h 1267"/>
                <a:gd name="T86" fmla="*/ 0 w 790"/>
                <a:gd name="T87" fmla="*/ 338 h 1267"/>
                <a:gd name="T88" fmla="*/ 3 w 790"/>
                <a:gd name="T89" fmla="*/ 318 h 1267"/>
                <a:gd name="T90" fmla="*/ 12 w 790"/>
                <a:gd name="T91" fmla="*/ 301 h 1267"/>
                <a:gd name="T92" fmla="*/ 26 w 790"/>
                <a:gd name="T93" fmla="*/ 284 h 1267"/>
                <a:gd name="T94" fmla="*/ 310 w 790"/>
                <a:gd name="T95" fmla="*/ 32 h 1267"/>
                <a:gd name="T96" fmla="*/ 332 w 790"/>
                <a:gd name="T97" fmla="*/ 17 h 1267"/>
                <a:gd name="T98" fmla="*/ 356 w 790"/>
                <a:gd name="T99" fmla="*/ 6 h 1267"/>
                <a:gd name="T100" fmla="*/ 382 w 790"/>
                <a:gd name="T101" fmla="*/ 0 h 1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90" h="1267">
                  <a:moveTo>
                    <a:pt x="382" y="0"/>
                  </a:moveTo>
                  <a:lnTo>
                    <a:pt x="408" y="0"/>
                  </a:lnTo>
                  <a:lnTo>
                    <a:pt x="434" y="6"/>
                  </a:lnTo>
                  <a:lnTo>
                    <a:pt x="458" y="17"/>
                  </a:lnTo>
                  <a:lnTo>
                    <a:pt x="480" y="32"/>
                  </a:lnTo>
                  <a:lnTo>
                    <a:pt x="764" y="284"/>
                  </a:lnTo>
                  <a:lnTo>
                    <a:pt x="778" y="301"/>
                  </a:lnTo>
                  <a:lnTo>
                    <a:pt x="786" y="318"/>
                  </a:lnTo>
                  <a:lnTo>
                    <a:pt x="790" y="338"/>
                  </a:lnTo>
                  <a:lnTo>
                    <a:pt x="789" y="358"/>
                  </a:lnTo>
                  <a:lnTo>
                    <a:pt x="782" y="377"/>
                  </a:lnTo>
                  <a:lnTo>
                    <a:pt x="770" y="395"/>
                  </a:lnTo>
                  <a:lnTo>
                    <a:pt x="758" y="406"/>
                  </a:lnTo>
                  <a:lnTo>
                    <a:pt x="743" y="414"/>
                  </a:lnTo>
                  <a:lnTo>
                    <a:pt x="728" y="419"/>
                  </a:lnTo>
                  <a:lnTo>
                    <a:pt x="712" y="420"/>
                  </a:lnTo>
                  <a:lnTo>
                    <a:pt x="693" y="418"/>
                  </a:lnTo>
                  <a:lnTo>
                    <a:pt x="676" y="411"/>
                  </a:lnTo>
                  <a:lnTo>
                    <a:pt x="660" y="400"/>
                  </a:lnTo>
                  <a:lnTo>
                    <a:pt x="473" y="233"/>
                  </a:lnTo>
                  <a:lnTo>
                    <a:pt x="473" y="1189"/>
                  </a:lnTo>
                  <a:lnTo>
                    <a:pt x="470" y="1210"/>
                  </a:lnTo>
                  <a:lnTo>
                    <a:pt x="463" y="1228"/>
                  </a:lnTo>
                  <a:lnTo>
                    <a:pt x="450" y="1244"/>
                  </a:lnTo>
                  <a:lnTo>
                    <a:pt x="434" y="1256"/>
                  </a:lnTo>
                  <a:lnTo>
                    <a:pt x="416" y="1264"/>
                  </a:lnTo>
                  <a:lnTo>
                    <a:pt x="395" y="1267"/>
                  </a:lnTo>
                  <a:lnTo>
                    <a:pt x="374" y="1264"/>
                  </a:lnTo>
                  <a:lnTo>
                    <a:pt x="355" y="1256"/>
                  </a:lnTo>
                  <a:lnTo>
                    <a:pt x="339" y="1244"/>
                  </a:lnTo>
                  <a:lnTo>
                    <a:pt x="327" y="1228"/>
                  </a:lnTo>
                  <a:lnTo>
                    <a:pt x="320" y="1210"/>
                  </a:lnTo>
                  <a:lnTo>
                    <a:pt x="317" y="1189"/>
                  </a:lnTo>
                  <a:lnTo>
                    <a:pt x="317" y="233"/>
                  </a:lnTo>
                  <a:lnTo>
                    <a:pt x="130" y="400"/>
                  </a:lnTo>
                  <a:lnTo>
                    <a:pt x="112" y="412"/>
                  </a:lnTo>
                  <a:lnTo>
                    <a:pt x="93" y="419"/>
                  </a:lnTo>
                  <a:lnTo>
                    <a:pt x="73" y="420"/>
                  </a:lnTo>
                  <a:lnTo>
                    <a:pt x="53" y="417"/>
                  </a:lnTo>
                  <a:lnTo>
                    <a:pt x="36" y="408"/>
                  </a:lnTo>
                  <a:lnTo>
                    <a:pt x="20" y="395"/>
                  </a:lnTo>
                  <a:lnTo>
                    <a:pt x="8" y="377"/>
                  </a:lnTo>
                  <a:lnTo>
                    <a:pt x="1" y="358"/>
                  </a:lnTo>
                  <a:lnTo>
                    <a:pt x="0" y="338"/>
                  </a:lnTo>
                  <a:lnTo>
                    <a:pt x="3" y="318"/>
                  </a:lnTo>
                  <a:lnTo>
                    <a:pt x="12" y="301"/>
                  </a:lnTo>
                  <a:lnTo>
                    <a:pt x="26" y="284"/>
                  </a:lnTo>
                  <a:lnTo>
                    <a:pt x="310" y="32"/>
                  </a:lnTo>
                  <a:lnTo>
                    <a:pt x="332" y="17"/>
                  </a:lnTo>
                  <a:lnTo>
                    <a:pt x="356" y="6"/>
                  </a:lnTo>
                  <a:lnTo>
                    <a:pt x="3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49ACC7F1-566C-05AF-9AB1-71860C1A4357}"/>
              </a:ext>
            </a:extLst>
          </p:cNvPr>
          <p:cNvGrpSpPr/>
          <p:nvPr userDrawn="1"/>
        </p:nvGrpSpPr>
        <p:grpSpPr>
          <a:xfrm>
            <a:off x="329770" y="5553675"/>
            <a:ext cx="322182" cy="675038"/>
            <a:chOff x="433387" y="638175"/>
            <a:chExt cx="1062038" cy="1092200"/>
          </a:xfrm>
          <a:solidFill>
            <a:schemeClr val="tx1"/>
          </a:solidFill>
        </p:grpSpPr>
        <p:sp>
          <p:nvSpPr>
            <p:cNvPr id="170" name="Freeform 6">
              <a:extLst>
                <a:ext uri="{FF2B5EF4-FFF2-40B4-BE49-F238E27FC236}">
                  <a16:creationId xmlns:a16="http://schemas.microsoft.com/office/drawing/2014/main" id="{3ED24079-4D1D-C671-0CE7-6B90414E3D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387" y="638175"/>
              <a:ext cx="1062038" cy="1092200"/>
            </a:xfrm>
            <a:custGeom>
              <a:avLst/>
              <a:gdLst>
                <a:gd name="T0" fmla="*/ 77 w 459"/>
                <a:gd name="T1" fmla="*/ 61 h 471"/>
                <a:gd name="T2" fmla="*/ 54 w 459"/>
                <a:gd name="T3" fmla="*/ 66 h 471"/>
                <a:gd name="T4" fmla="*/ 6 w 459"/>
                <a:gd name="T5" fmla="*/ 126 h 471"/>
                <a:gd name="T6" fmla="*/ 10 w 459"/>
                <a:gd name="T7" fmla="*/ 147 h 471"/>
                <a:gd name="T8" fmla="*/ 31 w 459"/>
                <a:gd name="T9" fmla="*/ 142 h 471"/>
                <a:gd name="T10" fmla="*/ 77 w 459"/>
                <a:gd name="T11" fmla="*/ 61 h 471"/>
                <a:gd name="T12" fmla="*/ 370 w 459"/>
                <a:gd name="T13" fmla="*/ 0 h 471"/>
                <a:gd name="T14" fmla="*/ 296 w 459"/>
                <a:gd name="T15" fmla="*/ 15 h 471"/>
                <a:gd name="T16" fmla="*/ 251 w 459"/>
                <a:gd name="T17" fmla="*/ 96 h 471"/>
                <a:gd name="T18" fmla="*/ 324 w 459"/>
                <a:gd name="T19" fmla="*/ 80 h 471"/>
                <a:gd name="T20" fmla="*/ 370 w 459"/>
                <a:gd name="T21" fmla="*/ 0 h 471"/>
                <a:gd name="T22" fmla="*/ 445 w 459"/>
                <a:gd name="T23" fmla="*/ 34 h 471"/>
                <a:gd name="T24" fmla="*/ 429 w 459"/>
                <a:gd name="T25" fmla="*/ 9 h 471"/>
                <a:gd name="T26" fmla="*/ 397 w 459"/>
                <a:gd name="T27" fmla="*/ 65 h 471"/>
                <a:gd name="T28" fmla="*/ 449 w 459"/>
                <a:gd name="T29" fmla="*/ 54 h 471"/>
                <a:gd name="T30" fmla="*/ 445 w 459"/>
                <a:gd name="T31" fmla="*/ 34 h 471"/>
                <a:gd name="T32" fmla="*/ 223 w 459"/>
                <a:gd name="T33" fmla="*/ 30 h 471"/>
                <a:gd name="T34" fmla="*/ 150 w 459"/>
                <a:gd name="T35" fmla="*/ 46 h 471"/>
                <a:gd name="T36" fmla="*/ 104 w 459"/>
                <a:gd name="T37" fmla="*/ 127 h 471"/>
                <a:gd name="T38" fmla="*/ 177 w 459"/>
                <a:gd name="T39" fmla="*/ 111 h 471"/>
                <a:gd name="T40" fmla="*/ 223 w 459"/>
                <a:gd name="T41" fmla="*/ 30 h 471"/>
                <a:gd name="T42" fmla="*/ 406 w 459"/>
                <a:gd name="T43" fmla="*/ 150 h 471"/>
                <a:gd name="T44" fmla="*/ 459 w 459"/>
                <a:gd name="T45" fmla="*/ 210 h 471"/>
                <a:gd name="T46" fmla="*/ 459 w 459"/>
                <a:gd name="T47" fmla="*/ 150 h 471"/>
                <a:gd name="T48" fmla="*/ 406 w 459"/>
                <a:gd name="T49" fmla="*/ 150 h 471"/>
                <a:gd name="T50" fmla="*/ 331 w 459"/>
                <a:gd name="T51" fmla="*/ 150 h 471"/>
                <a:gd name="T52" fmla="*/ 257 w 459"/>
                <a:gd name="T53" fmla="*/ 150 h 471"/>
                <a:gd name="T54" fmla="*/ 316 w 459"/>
                <a:gd name="T55" fmla="*/ 217 h 471"/>
                <a:gd name="T56" fmla="*/ 241 w 459"/>
                <a:gd name="T57" fmla="*/ 217 h 471"/>
                <a:gd name="T58" fmla="*/ 182 w 459"/>
                <a:gd name="T59" fmla="*/ 150 h 471"/>
                <a:gd name="T60" fmla="*/ 107 w 459"/>
                <a:gd name="T61" fmla="*/ 150 h 471"/>
                <a:gd name="T62" fmla="*/ 166 w 459"/>
                <a:gd name="T63" fmla="*/ 217 h 471"/>
                <a:gd name="T64" fmla="*/ 91 w 459"/>
                <a:gd name="T65" fmla="*/ 217 h 471"/>
                <a:gd name="T66" fmla="*/ 32 w 459"/>
                <a:gd name="T67" fmla="*/ 150 h 471"/>
                <a:gd name="T68" fmla="*/ 10 w 459"/>
                <a:gd name="T69" fmla="*/ 150 h 471"/>
                <a:gd name="T70" fmla="*/ 10 w 459"/>
                <a:gd name="T71" fmla="*/ 412 h 471"/>
                <a:gd name="T72" fmla="*/ 69 w 459"/>
                <a:gd name="T73" fmla="*/ 471 h 471"/>
                <a:gd name="T74" fmla="*/ 400 w 459"/>
                <a:gd name="T75" fmla="*/ 471 h 471"/>
                <a:gd name="T76" fmla="*/ 459 w 459"/>
                <a:gd name="T77" fmla="*/ 412 h 471"/>
                <a:gd name="T78" fmla="*/ 459 w 459"/>
                <a:gd name="T79" fmla="*/ 217 h 471"/>
                <a:gd name="T80" fmla="*/ 391 w 459"/>
                <a:gd name="T81" fmla="*/ 217 h 471"/>
                <a:gd name="T82" fmla="*/ 331 w 459"/>
                <a:gd name="T83" fmla="*/ 150 h 471"/>
                <a:gd name="T84" fmla="*/ 408 w 459"/>
                <a:gd name="T85" fmla="*/ 304 h 471"/>
                <a:gd name="T86" fmla="*/ 408 w 459"/>
                <a:gd name="T87" fmla="*/ 384 h 471"/>
                <a:gd name="T88" fmla="*/ 367 w 459"/>
                <a:gd name="T89" fmla="*/ 424 h 471"/>
                <a:gd name="T90" fmla="*/ 99 w 459"/>
                <a:gd name="T91" fmla="*/ 424 h 471"/>
                <a:gd name="T92" fmla="*/ 59 w 459"/>
                <a:gd name="T93" fmla="*/ 384 h 471"/>
                <a:gd name="T94" fmla="*/ 59 w 459"/>
                <a:gd name="T95" fmla="*/ 304 h 471"/>
                <a:gd name="T96" fmla="*/ 99 w 459"/>
                <a:gd name="T97" fmla="*/ 263 h 471"/>
                <a:gd name="T98" fmla="*/ 367 w 459"/>
                <a:gd name="T99" fmla="*/ 263 h 471"/>
                <a:gd name="T100" fmla="*/ 408 w 459"/>
                <a:gd name="T101" fmla="*/ 30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59" h="471">
                  <a:moveTo>
                    <a:pt x="77" y="61"/>
                  </a:moveTo>
                  <a:cubicBezTo>
                    <a:pt x="54" y="66"/>
                    <a:pt x="54" y="66"/>
                    <a:pt x="54" y="66"/>
                  </a:cubicBezTo>
                  <a:cubicBezTo>
                    <a:pt x="22" y="73"/>
                    <a:pt x="0" y="100"/>
                    <a:pt x="6" y="126"/>
                  </a:cubicBezTo>
                  <a:cubicBezTo>
                    <a:pt x="10" y="147"/>
                    <a:pt x="10" y="147"/>
                    <a:pt x="10" y="147"/>
                  </a:cubicBezTo>
                  <a:cubicBezTo>
                    <a:pt x="31" y="142"/>
                    <a:pt x="31" y="142"/>
                    <a:pt x="31" y="142"/>
                  </a:cubicBezTo>
                  <a:lnTo>
                    <a:pt x="77" y="61"/>
                  </a:lnTo>
                  <a:close/>
                  <a:moveTo>
                    <a:pt x="370" y="0"/>
                  </a:moveTo>
                  <a:cubicBezTo>
                    <a:pt x="296" y="15"/>
                    <a:pt x="296" y="15"/>
                    <a:pt x="296" y="15"/>
                  </a:cubicBezTo>
                  <a:cubicBezTo>
                    <a:pt x="251" y="96"/>
                    <a:pt x="251" y="96"/>
                    <a:pt x="251" y="96"/>
                  </a:cubicBezTo>
                  <a:cubicBezTo>
                    <a:pt x="324" y="80"/>
                    <a:pt x="324" y="80"/>
                    <a:pt x="324" y="80"/>
                  </a:cubicBezTo>
                  <a:lnTo>
                    <a:pt x="370" y="0"/>
                  </a:lnTo>
                  <a:close/>
                  <a:moveTo>
                    <a:pt x="445" y="34"/>
                  </a:moveTo>
                  <a:cubicBezTo>
                    <a:pt x="443" y="24"/>
                    <a:pt x="437" y="15"/>
                    <a:pt x="429" y="9"/>
                  </a:cubicBezTo>
                  <a:cubicBezTo>
                    <a:pt x="397" y="65"/>
                    <a:pt x="397" y="65"/>
                    <a:pt x="397" y="65"/>
                  </a:cubicBezTo>
                  <a:cubicBezTo>
                    <a:pt x="449" y="54"/>
                    <a:pt x="449" y="54"/>
                    <a:pt x="449" y="54"/>
                  </a:cubicBezTo>
                  <a:lnTo>
                    <a:pt x="445" y="34"/>
                  </a:lnTo>
                  <a:close/>
                  <a:moveTo>
                    <a:pt x="223" y="30"/>
                  </a:moveTo>
                  <a:cubicBezTo>
                    <a:pt x="150" y="46"/>
                    <a:pt x="150" y="46"/>
                    <a:pt x="150" y="46"/>
                  </a:cubicBezTo>
                  <a:cubicBezTo>
                    <a:pt x="104" y="127"/>
                    <a:pt x="104" y="127"/>
                    <a:pt x="104" y="127"/>
                  </a:cubicBezTo>
                  <a:cubicBezTo>
                    <a:pt x="177" y="111"/>
                    <a:pt x="177" y="111"/>
                    <a:pt x="177" y="111"/>
                  </a:cubicBezTo>
                  <a:lnTo>
                    <a:pt x="223" y="30"/>
                  </a:lnTo>
                  <a:close/>
                  <a:moveTo>
                    <a:pt x="406" y="150"/>
                  </a:moveTo>
                  <a:cubicBezTo>
                    <a:pt x="459" y="210"/>
                    <a:pt x="459" y="210"/>
                    <a:pt x="459" y="210"/>
                  </a:cubicBezTo>
                  <a:cubicBezTo>
                    <a:pt x="459" y="150"/>
                    <a:pt x="459" y="150"/>
                    <a:pt x="459" y="150"/>
                  </a:cubicBezTo>
                  <a:lnTo>
                    <a:pt x="406" y="150"/>
                  </a:lnTo>
                  <a:close/>
                  <a:moveTo>
                    <a:pt x="331" y="150"/>
                  </a:moveTo>
                  <a:cubicBezTo>
                    <a:pt x="257" y="150"/>
                    <a:pt x="257" y="150"/>
                    <a:pt x="257" y="150"/>
                  </a:cubicBezTo>
                  <a:cubicBezTo>
                    <a:pt x="316" y="217"/>
                    <a:pt x="316" y="217"/>
                    <a:pt x="316" y="217"/>
                  </a:cubicBezTo>
                  <a:cubicBezTo>
                    <a:pt x="241" y="217"/>
                    <a:pt x="241" y="217"/>
                    <a:pt x="241" y="217"/>
                  </a:cubicBezTo>
                  <a:cubicBezTo>
                    <a:pt x="182" y="150"/>
                    <a:pt x="182" y="150"/>
                    <a:pt x="182" y="150"/>
                  </a:cubicBezTo>
                  <a:cubicBezTo>
                    <a:pt x="107" y="150"/>
                    <a:pt x="107" y="150"/>
                    <a:pt x="107" y="150"/>
                  </a:cubicBezTo>
                  <a:cubicBezTo>
                    <a:pt x="166" y="217"/>
                    <a:pt x="166" y="217"/>
                    <a:pt x="166" y="217"/>
                  </a:cubicBezTo>
                  <a:cubicBezTo>
                    <a:pt x="91" y="217"/>
                    <a:pt x="91" y="217"/>
                    <a:pt x="91" y="217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10" y="150"/>
                    <a:pt x="10" y="150"/>
                    <a:pt x="10" y="150"/>
                  </a:cubicBezTo>
                  <a:cubicBezTo>
                    <a:pt x="10" y="412"/>
                    <a:pt x="10" y="412"/>
                    <a:pt x="10" y="412"/>
                  </a:cubicBezTo>
                  <a:cubicBezTo>
                    <a:pt x="10" y="444"/>
                    <a:pt x="37" y="471"/>
                    <a:pt x="69" y="471"/>
                  </a:cubicBezTo>
                  <a:cubicBezTo>
                    <a:pt x="400" y="471"/>
                    <a:pt x="400" y="471"/>
                    <a:pt x="400" y="471"/>
                  </a:cubicBezTo>
                  <a:cubicBezTo>
                    <a:pt x="433" y="471"/>
                    <a:pt x="459" y="444"/>
                    <a:pt x="459" y="412"/>
                  </a:cubicBezTo>
                  <a:cubicBezTo>
                    <a:pt x="459" y="217"/>
                    <a:pt x="459" y="217"/>
                    <a:pt x="459" y="217"/>
                  </a:cubicBezTo>
                  <a:cubicBezTo>
                    <a:pt x="391" y="217"/>
                    <a:pt x="391" y="217"/>
                    <a:pt x="391" y="217"/>
                  </a:cubicBezTo>
                  <a:lnTo>
                    <a:pt x="331" y="150"/>
                  </a:lnTo>
                  <a:close/>
                  <a:moveTo>
                    <a:pt x="408" y="304"/>
                  </a:moveTo>
                  <a:cubicBezTo>
                    <a:pt x="408" y="384"/>
                    <a:pt x="408" y="384"/>
                    <a:pt x="408" y="384"/>
                  </a:cubicBezTo>
                  <a:cubicBezTo>
                    <a:pt x="408" y="406"/>
                    <a:pt x="390" y="424"/>
                    <a:pt x="367" y="424"/>
                  </a:cubicBezTo>
                  <a:cubicBezTo>
                    <a:pt x="99" y="424"/>
                    <a:pt x="99" y="424"/>
                    <a:pt x="99" y="424"/>
                  </a:cubicBezTo>
                  <a:cubicBezTo>
                    <a:pt x="77" y="424"/>
                    <a:pt x="59" y="406"/>
                    <a:pt x="59" y="384"/>
                  </a:cubicBezTo>
                  <a:cubicBezTo>
                    <a:pt x="59" y="304"/>
                    <a:pt x="59" y="304"/>
                    <a:pt x="59" y="304"/>
                  </a:cubicBezTo>
                  <a:cubicBezTo>
                    <a:pt x="59" y="281"/>
                    <a:pt x="77" y="263"/>
                    <a:pt x="99" y="263"/>
                  </a:cubicBezTo>
                  <a:cubicBezTo>
                    <a:pt x="367" y="263"/>
                    <a:pt x="367" y="263"/>
                    <a:pt x="367" y="263"/>
                  </a:cubicBezTo>
                  <a:cubicBezTo>
                    <a:pt x="390" y="263"/>
                    <a:pt x="408" y="281"/>
                    <a:pt x="408" y="304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Freeform 7">
              <a:extLst>
                <a:ext uri="{FF2B5EF4-FFF2-40B4-BE49-F238E27FC236}">
                  <a16:creationId xmlns:a16="http://schemas.microsoft.com/office/drawing/2014/main" id="{4D261076-DCB1-D97E-1702-06C8373A2A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113" y="1352550"/>
              <a:ext cx="652463" cy="173038"/>
            </a:xfrm>
            <a:custGeom>
              <a:avLst/>
              <a:gdLst>
                <a:gd name="T0" fmla="*/ 9 w 282"/>
                <a:gd name="T1" fmla="*/ 0 h 75"/>
                <a:gd name="T2" fmla="*/ 273 w 282"/>
                <a:gd name="T3" fmla="*/ 0 h 75"/>
                <a:gd name="T4" fmla="*/ 282 w 282"/>
                <a:gd name="T5" fmla="*/ 9 h 75"/>
                <a:gd name="T6" fmla="*/ 273 w 282"/>
                <a:gd name="T7" fmla="*/ 18 h 75"/>
                <a:gd name="T8" fmla="*/ 9 w 282"/>
                <a:gd name="T9" fmla="*/ 18 h 75"/>
                <a:gd name="T10" fmla="*/ 0 w 282"/>
                <a:gd name="T11" fmla="*/ 9 h 75"/>
                <a:gd name="T12" fmla="*/ 9 w 282"/>
                <a:gd name="T13" fmla="*/ 0 h 75"/>
                <a:gd name="T14" fmla="*/ 273 w 282"/>
                <a:gd name="T15" fmla="*/ 75 h 75"/>
                <a:gd name="T16" fmla="*/ 9 w 282"/>
                <a:gd name="T17" fmla="*/ 75 h 75"/>
                <a:gd name="T18" fmla="*/ 0 w 282"/>
                <a:gd name="T19" fmla="*/ 66 h 75"/>
                <a:gd name="T20" fmla="*/ 9 w 282"/>
                <a:gd name="T21" fmla="*/ 57 h 75"/>
                <a:gd name="T22" fmla="*/ 273 w 282"/>
                <a:gd name="T23" fmla="*/ 57 h 75"/>
                <a:gd name="T24" fmla="*/ 282 w 282"/>
                <a:gd name="T25" fmla="*/ 66 h 75"/>
                <a:gd name="T26" fmla="*/ 273 w 282"/>
                <a:gd name="T2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75">
                  <a:moveTo>
                    <a:pt x="9" y="0"/>
                  </a:moveTo>
                  <a:cubicBezTo>
                    <a:pt x="273" y="0"/>
                    <a:pt x="273" y="0"/>
                    <a:pt x="273" y="0"/>
                  </a:cubicBezTo>
                  <a:cubicBezTo>
                    <a:pt x="278" y="0"/>
                    <a:pt x="282" y="4"/>
                    <a:pt x="282" y="9"/>
                  </a:cubicBezTo>
                  <a:cubicBezTo>
                    <a:pt x="282" y="14"/>
                    <a:pt x="278" y="18"/>
                    <a:pt x="273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lose/>
                  <a:moveTo>
                    <a:pt x="273" y="75"/>
                  </a:moveTo>
                  <a:cubicBezTo>
                    <a:pt x="9" y="75"/>
                    <a:pt x="9" y="75"/>
                    <a:pt x="9" y="75"/>
                  </a:cubicBezTo>
                  <a:cubicBezTo>
                    <a:pt x="4" y="75"/>
                    <a:pt x="0" y="71"/>
                    <a:pt x="0" y="66"/>
                  </a:cubicBezTo>
                  <a:cubicBezTo>
                    <a:pt x="0" y="61"/>
                    <a:pt x="4" y="57"/>
                    <a:pt x="9" y="57"/>
                  </a:cubicBezTo>
                  <a:cubicBezTo>
                    <a:pt x="273" y="57"/>
                    <a:pt x="273" y="57"/>
                    <a:pt x="273" y="57"/>
                  </a:cubicBezTo>
                  <a:cubicBezTo>
                    <a:pt x="278" y="57"/>
                    <a:pt x="282" y="61"/>
                    <a:pt x="282" y="66"/>
                  </a:cubicBezTo>
                  <a:cubicBezTo>
                    <a:pt x="282" y="71"/>
                    <a:pt x="278" y="75"/>
                    <a:pt x="273" y="75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01" name="Freeform 144">
            <a:extLst>
              <a:ext uri="{FF2B5EF4-FFF2-40B4-BE49-F238E27FC236}">
                <a16:creationId xmlns:a16="http://schemas.microsoft.com/office/drawing/2014/main" id="{84DF914A-F6FC-A76F-A956-3D702749342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19120" y="6916985"/>
            <a:ext cx="343480" cy="773200"/>
          </a:xfrm>
          <a:custGeom>
            <a:avLst/>
            <a:gdLst/>
            <a:ahLst/>
            <a:cxnLst>
              <a:cxn ang="0">
                <a:pos x="90" y="0"/>
              </a:cxn>
              <a:cxn ang="0">
                <a:pos x="53" y="26"/>
              </a:cxn>
              <a:cxn ang="0">
                <a:pos x="53" y="26"/>
              </a:cxn>
              <a:cxn ang="0">
                <a:pos x="13" y="66"/>
              </a:cxn>
              <a:cxn ang="0">
                <a:pos x="0" y="106"/>
              </a:cxn>
              <a:cxn ang="0">
                <a:pos x="13" y="123"/>
              </a:cxn>
              <a:cxn ang="0">
                <a:pos x="50" y="114"/>
              </a:cxn>
              <a:cxn ang="0">
                <a:pos x="115" y="51"/>
              </a:cxn>
              <a:cxn ang="0">
                <a:pos x="61" y="91"/>
              </a:cxn>
              <a:cxn ang="0">
                <a:pos x="95" y="45"/>
              </a:cxn>
              <a:cxn ang="0">
                <a:pos x="91" y="64"/>
              </a:cxn>
              <a:cxn ang="0">
                <a:pos x="61" y="94"/>
              </a:cxn>
              <a:cxn ang="0">
                <a:pos x="56" y="78"/>
              </a:cxn>
              <a:cxn ang="0">
                <a:pos x="43" y="66"/>
              </a:cxn>
              <a:cxn ang="0">
                <a:pos x="88" y="34"/>
              </a:cxn>
              <a:cxn ang="0">
                <a:pos x="56" y="78"/>
              </a:cxn>
              <a:cxn ang="0">
                <a:pos x="29" y="61"/>
              </a:cxn>
              <a:cxn ang="0">
                <a:pos x="76" y="28"/>
              </a:cxn>
              <a:cxn ang="0">
                <a:pos x="16" y="115"/>
              </a:cxn>
              <a:cxn ang="0">
                <a:pos x="7" y="110"/>
              </a:cxn>
              <a:cxn ang="0">
                <a:pos x="12" y="93"/>
              </a:cxn>
              <a:cxn ang="0">
                <a:pos x="30" y="111"/>
              </a:cxn>
              <a:cxn ang="0">
                <a:pos x="34" y="110"/>
              </a:cxn>
              <a:cxn ang="0">
                <a:pos x="13" y="89"/>
              </a:cxn>
              <a:cxn ang="0">
                <a:pos x="18" y="72"/>
              </a:cxn>
              <a:cxn ang="0">
                <a:pos x="49" y="106"/>
              </a:cxn>
              <a:cxn ang="0">
                <a:pos x="34" y="110"/>
              </a:cxn>
              <a:cxn ang="0">
                <a:pos x="103" y="52"/>
              </a:cxn>
              <a:cxn ang="0">
                <a:pos x="93" y="29"/>
              </a:cxn>
              <a:cxn ang="0">
                <a:pos x="77" y="13"/>
              </a:cxn>
              <a:cxn ang="0">
                <a:pos x="107" y="16"/>
              </a:cxn>
              <a:cxn ang="0">
                <a:pos x="110" y="45"/>
              </a:cxn>
              <a:cxn ang="0">
                <a:pos x="110" y="45"/>
              </a:cxn>
            </a:cxnLst>
            <a:rect l="0" t="0" r="r" b="b"/>
            <a:pathLst>
              <a:path w="126" h="123">
                <a:moveTo>
                  <a:pt x="112" y="10"/>
                </a:moveTo>
                <a:cubicBezTo>
                  <a:pt x="106" y="4"/>
                  <a:pt x="98" y="0"/>
                  <a:pt x="90" y="0"/>
                </a:cubicBezTo>
                <a:cubicBezTo>
                  <a:pt x="83" y="0"/>
                  <a:pt x="76" y="3"/>
                  <a:pt x="72" y="7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13" y="66"/>
                  <a:pt x="13" y="66"/>
                  <a:pt x="13" y="66"/>
                </a:cubicBezTo>
                <a:cubicBezTo>
                  <a:pt x="11" y="68"/>
                  <a:pt x="10" y="70"/>
                  <a:pt x="9" y="73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6"/>
                  <a:pt x="0" y="108"/>
                  <a:pt x="0" y="110"/>
                </a:cubicBezTo>
                <a:cubicBezTo>
                  <a:pt x="0" y="117"/>
                  <a:pt x="6" y="123"/>
                  <a:pt x="13" y="123"/>
                </a:cubicBezTo>
                <a:cubicBezTo>
                  <a:pt x="15" y="123"/>
                  <a:pt x="17" y="122"/>
                  <a:pt x="18" y="122"/>
                </a:cubicBezTo>
                <a:cubicBezTo>
                  <a:pt x="50" y="114"/>
                  <a:pt x="50" y="114"/>
                  <a:pt x="50" y="114"/>
                </a:cubicBezTo>
                <a:cubicBezTo>
                  <a:pt x="52" y="113"/>
                  <a:pt x="55" y="112"/>
                  <a:pt x="57" y="110"/>
                </a:cubicBezTo>
                <a:cubicBezTo>
                  <a:pt x="115" y="51"/>
                  <a:pt x="115" y="51"/>
                  <a:pt x="115" y="51"/>
                </a:cubicBezTo>
                <a:cubicBezTo>
                  <a:pt x="126" y="40"/>
                  <a:pt x="125" y="22"/>
                  <a:pt x="112" y="10"/>
                </a:cubicBezTo>
                <a:close/>
                <a:moveTo>
                  <a:pt x="61" y="91"/>
                </a:moveTo>
                <a:cubicBezTo>
                  <a:pt x="61" y="88"/>
                  <a:pt x="60" y="85"/>
                  <a:pt x="58" y="81"/>
                </a:cubicBezTo>
                <a:cubicBezTo>
                  <a:pt x="95" y="45"/>
                  <a:pt x="95" y="45"/>
                  <a:pt x="95" y="45"/>
                </a:cubicBezTo>
                <a:cubicBezTo>
                  <a:pt x="97" y="52"/>
                  <a:pt x="96" y="59"/>
                  <a:pt x="91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61" y="94"/>
                  <a:pt x="61" y="94"/>
                  <a:pt x="61" y="94"/>
                </a:cubicBezTo>
                <a:cubicBezTo>
                  <a:pt x="61" y="93"/>
                  <a:pt x="61" y="92"/>
                  <a:pt x="61" y="91"/>
                </a:cubicBezTo>
                <a:close/>
                <a:moveTo>
                  <a:pt x="56" y="78"/>
                </a:moveTo>
                <a:cubicBezTo>
                  <a:pt x="55" y="76"/>
                  <a:pt x="53" y="73"/>
                  <a:pt x="51" y="71"/>
                </a:cubicBezTo>
                <a:cubicBezTo>
                  <a:pt x="49" y="69"/>
                  <a:pt x="46" y="67"/>
                  <a:pt x="43" y="66"/>
                </a:cubicBezTo>
                <a:cubicBezTo>
                  <a:pt x="80" y="29"/>
                  <a:pt x="80" y="29"/>
                  <a:pt x="80" y="29"/>
                </a:cubicBezTo>
                <a:cubicBezTo>
                  <a:pt x="83" y="30"/>
                  <a:pt x="86" y="32"/>
                  <a:pt x="88" y="34"/>
                </a:cubicBezTo>
                <a:cubicBezTo>
                  <a:pt x="90" y="37"/>
                  <a:pt x="92" y="39"/>
                  <a:pt x="93" y="41"/>
                </a:cubicBezTo>
                <a:lnTo>
                  <a:pt x="56" y="78"/>
                </a:lnTo>
                <a:close/>
                <a:moveTo>
                  <a:pt x="40" y="64"/>
                </a:moveTo>
                <a:cubicBezTo>
                  <a:pt x="36" y="62"/>
                  <a:pt x="33" y="61"/>
                  <a:pt x="29" y="61"/>
                </a:cubicBezTo>
                <a:cubicBezTo>
                  <a:pt x="58" y="32"/>
                  <a:pt x="58" y="32"/>
                  <a:pt x="58" y="32"/>
                </a:cubicBezTo>
                <a:cubicBezTo>
                  <a:pt x="63" y="27"/>
                  <a:pt x="69" y="26"/>
                  <a:pt x="76" y="28"/>
                </a:cubicBezTo>
                <a:lnTo>
                  <a:pt x="40" y="64"/>
                </a:lnTo>
                <a:close/>
                <a:moveTo>
                  <a:pt x="16" y="115"/>
                </a:moveTo>
                <a:cubicBezTo>
                  <a:pt x="15" y="115"/>
                  <a:pt x="14" y="115"/>
                  <a:pt x="13" y="115"/>
                </a:cubicBezTo>
                <a:cubicBezTo>
                  <a:pt x="10" y="115"/>
                  <a:pt x="7" y="113"/>
                  <a:pt x="7" y="110"/>
                </a:cubicBezTo>
                <a:cubicBezTo>
                  <a:pt x="7" y="109"/>
                  <a:pt x="8" y="108"/>
                  <a:pt x="8" y="107"/>
                </a:cubicBezTo>
                <a:cubicBezTo>
                  <a:pt x="12" y="93"/>
                  <a:pt x="12" y="93"/>
                  <a:pt x="12" y="93"/>
                </a:cubicBezTo>
                <a:cubicBezTo>
                  <a:pt x="16" y="93"/>
                  <a:pt x="21" y="94"/>
                  <a:pt x="25" y="98"/>
                </a:cubicBezTo>
                <a:cubicBezTo>
                  <a:pt x="28" y="102"/>
                  <a:pt x="30" y="107"/>
                  <a:pt x="30" y="111"/>
                </a:cubicBezTo>
                <a:lnTo>
                  <a:pt x="16" y="115"/>
                </a:lnTo>
                <a:close/>
                <a:moveTo>
                  <a:pt x="34" y="110"/>
                </a:moveTo>
                <a:cubicBezTo>
                  <a:pt x="34" y="105"/>
                  <a:pt x="31" y="100"/>
                  <a:pt x="27" y="95"/>
                </a:cubicBezTo>
                <a:cubicBezTo>
                  <a:pt x="23" y="91"/>
                  <a:pt x="18" y="89"/>
                  <a:pt x="13" y="89"/>
                </a:cubicBezTo>
                <a:cubicBezTo>
                  <a:pt x="17" y="75"/>
                  <a:pt x="17" y="75"/>
                  <a:pt x="17" y="75"/>
                </a:cubicBezTo>
                <a:cubicBezTo>
                  <a:pt x="17" y="74"/>
                  <a:pt x="17" y="73"/>
                  <a:pt x="18" y="72"/>
                </a:cubicBezTo>
                <a:cubicBezTo>
                  <a:pt x="26" y="67"/>
                  <a:pt x="38" y="68"/>
                  <a:pt x="46" y="77"/>
                </a:cubicBezTo>
                <a:cubicBezTo>
                  <a:pt x="55" y="85"/>
                  <a:pt x="56" y="98"/>
                  <a:pt x="49" y="106"/>
                </a:cubicBezTo>
                <a:cubicBezTo>
                  <a:pt x="49" y="106"/>
                  <a:pt x="48" y="106"/>
                  <a:pt x="48" y="106"/>
                </a:cubicBezTo>
                <a:lnTo>
                  <a:pt x="34" y="110"/>
                </a:lnTo>
                <a:close/>
                <a:moveTo>
                  <a:pt x="110" y="45"/>
                </a:moveTo>
                <a:cubicBezTo>
                  <a:pt x="103" y="52"/>
                  <a:pt x="103" y="52"/>
                  <a:pt x="103" y="52"/>
                </a:cubicBezTo>
                <a:cubicBezTo>
                  <a:pt x="103" y="51"/>
                  <a:pt x="103" y="50"/>
                  <a:pt x="103" y="49"/>
                </a:cubicBezTo>
                <a:cubicBezTo>
                  <a:pt x="103" y="42"/>
                  <a:pt x="99" y="35"/>
                  <a:pt x="93" y="29"/>
                </a:cubicBezTo>
                <a:cubicBezTo>
                  <a:pt x="87" y="23"/>
                  <a:pt x="79" y="19"/>
                  <a:pt x="71" y="19"/>
                </a:cubicBezTo>
                <a:cubicBezTo>
                  <a:pt x="77" y="13"/>
                  <a:pt x="77" y="13"/>
                  <a:pt x="77" y="13"/>
                </a:cubicBezTo>
                <a:cubicBezTo>
                  <a:pt x="80" y="10"/>
                  <a:pt x="85" y="8"/>
                  <a:pt x="90" y="8"/>
                </a:cubicBezTo>
                <a:cubicBezTo>
                  <a:pt x="96" y="8"/>
                  <a:pt x="102" y="11"/>
                  <a:pt x="107" y="16"/>
                </a:cubicBezTo>
                <a:cubicBezTo>
                  <a:pt x="112" y="20"/>
                  <a:pt x="114" y="26"/>
                  <a:pt x="115" y="32"/>
                </a:cubicBezTo>
                <a:cubicBezTo>
                  <a:pt x="115" y="37"/>
                  <a:pt x="113" y="42"/>
                  <a:pt x="110" y="45"/>
                </a:cubicBezTo>
                <a:close/>
                <a:moveTo>
                  <a:pt x="110" y="45"/>
                </a:moveTo>
                <a:cubicBezTo>
                  <a:pt x="110" y="45"/>
                  <a:pt x="110" y="45"/>
                  <a:pt x="110" y="45"/>
                </a:cubicBezTo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58293" tIns="29146" rIns="58293" bIns="2914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8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D3E589F-B0C1-7C16-FB42-38D9288C8922}"/>
              </a:ext>
            </a:extLst>
          </p:cNvPr>
          <p:cNvGrpSpPr/>
          <p:nvPr/>
        </p:nvGrpSpPr>
        <p:grpSpPr>
          <a:xfrm>
            <a:off x="950247" y="2378236"/>
            <a:ext cx="329505" cy="868157"/>
            <a:chOff x="9990138" y="2690813"/>
            <a:chExt cx="481013" cy="550863"/>
          </a:xfrm>
          <a:solidFill>
            <a:schemeClr val="tx1"/>
          </a:solidFill>
        </p:grpSpPr>
        <p:sp>
          <p:nvSpPr>
            <p:cNvPr id="14" name="Freeform 107">
              <a:extLst>
                <a:ext uri="{FF2B5EF4-FFF2-40B4-BE49-F238E27FC236}">
                  <a16:creationId xmlns:a16="http://schemas.microsoft.com/office/drawing/2014/main" id="{6C81940A-E06F-1530-EC4C-E9F0CC7DD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1901" y="3182938"/>
              <a:ext cx="219075" cy="58738"/>
            </a:xfrm>
            <a:custGeom>
              <a:avLst/>
              <a:gdLst>
                <a:gd name="T0" fmla="*/ 689 w 1378"/>
                <a:gd name="T1" fmla="*/ 0 h 371"/>
                <a:gd name="T2" fmla="*/ 708 w 1378"/>
                <a:gd name="T3" fmla="*/ 2 h 371"/>
                <a:gd name="T4" fmla="*/ 724 w 1378"/>
                <a:gd name="T5" fmla="*/ 10 h 371"/>
                <a:gd name="T6" fmla="*/ 739 w 1378"/>
                <a:gd name="T7" fmla="*/ 20 h 371"/>
                <a:gd name="T8" fmla="*/ 749 w 1378"/>
                <a:gd name="T9" fmla="*/ 35 h 371"/>
                <a:gd name="T10" fmla="*/ 757 w 1378"/>
                <a:gd name="T11" fmla="*/ 51 h 371"/>
                <a:gd name="T12" fmla="*/ 759 w 1378"/>
                <a:gd name="T13" fmla="*/ 70 h 371"/>
                <a:gd name="T14" fmla="*/ 759 w 1378"/>
                <a:gd name="T15" fmla="*/ 230 h 371"/>
                <a:gd name="T16" fmla="*/ 1307 w 1378"/>
                <a:gd name="T17" fmla="*/ 230 h 371"/>
                <a:gd name="T18" fmla="*/ 1326 w 1378"/>
                <a:gd name="T19" fmla="*/ 232 h 371"/>
                <a:gd name="T20" fmla="*/ 1343 w 1378"/>
                <a:gd name="T21" fmla="*/ 239 h 371"/>
                <a:gd name="T22" fmla="*/ 1357 w 1378"/>
                <a:gd name="T23" fmla="*/ 250 h 371"/>
                <a:gd name="T24" fmla="*/ 1368 w 1378"/>
                <a:gd name="T25" fmla="*/ 265 h 371"/>
                <a:gd name="T26" fmla="*/ 1375 w 1378"/>
                <a:gd name="T27" fmla="*/ 282 h 371"/>
                <a:gd name="T28" fmla="*/ 1378 w 1378"/>
                <a:gd name="T29" fmla="*/ 300 h 371"/>
                <a:gd name="T30" fmla="*/ 1376 w 1378"/>
                <a:gd name="T31" fmla="*/ 319 h 371"/>
                <a:gd name="T32" fmla="*/ 1368 w 1378"/>
                <a:gd name="T33" fmla="*/ 336 h 371"/>
                <a:gd name="T34" fmla="*/ 1358 w 1378"/>
                <a:gd name="T35" fmla="*/ 349 h 371"/>
                <a:gd name="T36" fmla="*/ 1343 w 1378"/>
                <a:gd name="T37" fmla="*/ 361 h 371"/>
                <a:gd name="T38" fmla="*/ 1326 w 1378"/>
                <a:gd name="T39" fmla="*/ 367 h 371"/>
                <a:gd name="T40" fmla="*/ 1308 w 1378"/>
                <a:gd name="T41" fmla="*/ 371 h 371"/>
                <a:gd name="T42" fmla="*/ 71 w 1378"/>
                <a:gd name="T43" fmla="*/ 371 h 371"/>
                <a:gd name="T44" fmla="*/ 52 w 1378"/>
                <a:gd name="T45" fmla="*/ 367 h 371"/>
                <a:gd name="T46" fmla="*/ 35 w 1378"/>
                <a:gd name="T47" fmla="*/ 361 h 371"/>
                <a:gd name="T48" fmla="*/ 21 w 1378"/>
                <a:gd name="T49" fmla="*/ 349 h 371"/>
                <a:gd name="T50" fmla="*/ 9 w 1378"/>
                <a:gd name="T51" fmla="*/ 336 h 371"/>
                <a:gd name="T52" fmla="*/ 3 w 1378"/>
                <a:gd name="T53" fmla="*/ 319 h 371"/>
                <a:gd name="T54" fmla="*/ 0 w 1378"/>
                <a:gd name="T55" fmla="*/ 300 h 371"/>
                <a:gd name="T56" fmla="*/ 3 w 1378"/>
                <a:gd name="T57" fmla="*/ 282 h 371"/>
                <a:gd name="T58" fmla="*/ 9 w 1378"/>
                <a:gd name="T59" fmla="*/ 265 h 371"/>
                <a:gd name="T60" fmla="*/ 21 w 1378"/>
                <a:gd name="T61" fmla="*/ 250 h 371"/>
                <a:gd name="T62" fmla="*/ 35 w 1378"/>
                <a:gd name="T63" fmla="*/ 239 h 371"/>
                <a:gd name="T64" fmla="*/ 52 w 1378"/>
                <a:gd name="T65" fmla="*/ 232 h 371"/>
                <a:gd name="T66" fmla="*/ 71 w 1378"/>
                <a:gd name="T67" fmla="*/ 230 h 371"/>
                <a:gd name="T68" fmla="*/ 618 w 1378"/>
                <a:gd name="T69" fmla="*/ 230 h 371"/>
                <a:gd name="T70" fmla="*/ 618 w 1378"/>
                <a:gd name="T71" fmla="*/ 70 h 371"/>
                <a:gd name="T72" fmla="*/ 621 w 1378"/>
                <a:gd name="T73" fmla="*/ 51 h 371"/>
                <a:gd name="T74" fmla="*/ 627 w 1378"/>
                <a:gd name="T75" fmla="*/ 35 h 371"/>
                <a:gd name="T76" fmla="*/ 639 w 1378"/>
                <a:gd name="T77" fmla="*/ 20 h 371"/>
                <a:gd name="T78" fmla="*/ 653 w 1378"/>
                <a:gd name="T79" fmla="*/ 10 h 371"/>
                <a:gd name="T80" fmla="*/ 670 w 1378"/>
                <a:gd name="T81" fmla="*/ 2 h 371"/>
                <a:gd name="T82" fmla="*/ 689 w 1378"/>
                <a:gd name="T83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78" h="371">
                  <a:moveTo>
                    <a:pt x="689" y="0"/>
                  </a:moveTo>
                  <a:lnTo>
                    <a:pt x="708" y="2"/>
                  </a:lnTo>
                  <a:lnTo>
                    <a:pt x="724" y="10"/>
                  </a:lnTo>
                  <a:lnTo>
                    <a:pt x="739" y="20"/>
                  </a:lnTo>
                  <a:lnTo>
                    <a:pt x="749" y="35"/>
                  </a:lnTo>
                  <a:lnTo>
                    <a:pt x="757" y="51"/>
                  </a:lnTo>
                  <a:lnTo>
                    <a:pt x="759" y="70"/>
                  </a:lnTo>
                  <a:lnTo>
                    <a:pt x="759" y="230"/>
                  </a:lnTo>
                  <a:lnTo>
                    <a:pt x="1307" y="230"/>
                  </a:lnTo>
                  <a:lnTo>
                    <a:pt x="1326" y="232"/>
                  </a:lnTo>
                  <a:lnTo>
                    <a:pt x="1343" y="239"/>
                  </a:lnTo>
                  <a:lnTo>
                    <a:pt x="1357" y="250"/>
                  </a:lnTo>
                  <a:lnTo>
                    <a:pt x="1368" y="265"/>
                  </a:lnTo>
                  <a:lnTo>
                    <a:pt x="1375" y="282"/>
                  </a:lnTo>
                  <a:lnTo>
                    <a:pt x="1378" y="300"/>
                  </a:lnTo>
                  <a:lnTo>
                    <a:pt x="1376" y="319"/>
                  </a:lnTo>
                  <a:lnTo>
                    <a:pt x="1368" y="336"/>
                  </a:lnTo>
                  <a:lnTo>
                    <a:pt x="1358" y="349"/>
                  </a:lnTo>
                  <a:lnTo>
                    <a:pt x="1343" y="361"/>
                  </a:lnTo>
                  <a:lnTo>
                    <a:pt x="1326" y="367"/>
                  </a:lnTo>
                  <a:lnTo>
                    <a:pt x="1308" y="371"/>
                  </a:lnTo>
                  <a:lnTo>
                    <a:pt x="71" y="371"/>
                  </a:lnTo>
                  <a:lnTo>
                    <a:pt x="52" y="367"/>
                  </a:lnTo>
                  <a:lnTo>
                    <a:pt x="35" y="361"/>
                  </a:lnTo>
                  <a:lnTo>
                    <a:pt x="21" y="349"/>
                  </a:lnTo>
                  <a:lnTo>
                    <a:pt x="9" y="336"/>
                  </a:lnTo>
                  <a:lnTo>
                    <a:pt x="3" y="319"/>
                  </a:lnTo>
                  <a:lnTo>
                    <a:pt x="0" y="300"/>
                  </a:lnTo>
                  <a:lnTo>
                    <a:pt x="3" y="282"/>
                  </a:lnTo>
                  <a:lnTo>
                    <a:pt x="9" y="265"/>
                  </a:lnTo>
                  <a:lnTo>
                    <a:pt x="21" y="250"/>
                  </a:lnTo>
                  <a:lnTo>
                    <a:pt x="35" y="239"/>
                  </a:lnTo>
                  <a:lnTo>
                    <a:pt x="52" y="232"/>
                  </a:lnTo>
                  <a:lnTo>
                    <a:pt x="71" y="230"/>
                  </a:lnTo>
                  <a:lnTo>
                    <a:pt x="618" y="230"/>
                  </a:lnTo>
                  <a:lnTo>
                    <a:pt x="618" y="70"/>
                  </a:lnTo>
                  <a:lnTo>
                    <a:pt x="621" y="51"/>
                  </a:lnTo>
                  <a:lnTo>
                    <a:pt x="627" y="35"/>
                  </a:lnTo>
                  <a:lnTo>
                    <a:pt x="639" y="20"/>
                  </a:lnTo>
                  <a:lnTo>
                    <a:pt x="653" y="10"/>
                  </a:lnTo>
                  <a:lnTo>
                    <a:pt x="670" y="2"/>
                  </a:lnTo>
                  <a:lnTo>
                    <a:pt x="6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9EF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Freeform 108">
              <a:extLst>
                <a:ext uri="{FF2B5EF4-FFF2-40B4-BE49-F238E27FC236}">
                  <a16:creationId xmlns:a16="http://schemas.microsoft.com/office/drawing/2014/main" id="{B4F5A366-AAC8-1D27-20F5-10D3D5C9B0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90138" y="2809875"/>
              <a:ext cx="481013" cy="347663"/>
            </a:xfrm>
            <a:custGeom>
              <a:avLst/>
              <a:gdLst>
                <a:gd name="T0" fmla="*/ 1388 w 3034"/>
                <a:gd name="T1" fmla="*/ 1364 h 2187"/>
                <a:gd name="T2" fmla="*/ 1263 w 3034"/>
                <a:gd name="T3" fmla="*/ 1465 h 2187"/>
                <a:gd name="T4" fmla="*/ 1808 w 3034"/>
                <a:gd name="T5" fmla="*/ 1577 h 2187"/>
                <a:gd name="T6" fmla="*/ 1732 w 3034"/>
                <a:gd name="T7" fmla="*/ 1434 h 2187"/>
                <a:gd name="T8" fmla="*/ 1594 w 3034"/>
                <a:gd name="T9" fmla="*/ 1351 h 2187"/>
                <a:gd name="T10" fmla="*/ 2873 w 3034"/>
                <a:gd name="T11" fmla="*/ 0 h 2187"/>
                <a:gd name="T12" fmla="*/ 2986 w 3034"/>
                <a:gd name="T13" fmla="*/ 47 h 2187"/>
                <a:gd name="T14" fmla="*/ 3034 w 3034"/>
                <a:gd name="T15" fmla="*/ 160 h 2187"/>
                <a:gd name="T16" fmla="*/ 3006 w 3034"/>
                <a:gd name="T17" fmla="*/ 2117 h 2187"/>
                <a:gd name="T18" fmla="*/ 2906 w 3034"/>
                <a:gd name="T19" fmla="*/ 2184 h 2187"/>
                <a:gd name="T20" fmla="*/ 98 w 3034"/>
                <a:gd name="T21" fmla="*/ 2175 h 2187"/>
                <a:gd name="T22" fmla="*/ 13 w 3034"/>
                <a:gd name="T23" fmla="*/ 2089 h 2187"/>
                <a:gd name="T24" fmla="*/ 2 w 3034"/>
                <a:gd name="T25" fmla="*/ 1625 h 2187"/>
                <a:gd name="T26" fmla="*/ 51 w 3034"/>
                <a:gd name="T27" fmla="*/ 1576 h 2187"/>
                <a:gd name="T28" fmla="*/ 645 w 3034"/>
                <a:gd name="T29" fmla="*/ 1577 h 2187"/>
                <a:gd name="T30" fmla="*/ 716 w 3034"/>
                <a:gd name="T31" fmla="*/ 1411 h 2187"/>
                <a:gd name="T32" fmla="*/ 851 w 3034"/>
                <a:gd name="T33" fmla="*/ 1296 h 2187"/>
                <a:gd name="T34" fmla="*/ 1030 w 3034"/>
                <a:gd name="T35" fmla="*/ 1252 h 2187"/>
                <a:gd name="T36" fmla="*/ 1090 w 3034"/>
                <a:gd name="T37" fmla="*/ 1287 h 2187"/>
                <a:gd name="T38" fmla="*/ 1090 w 3034"/>
                <a:gd name="T39" fmla="*/ 1358 h 2187"/>
                <a:gd name="T40" fmla="*/ 1030 w 3034"/>
                <a:gd name="T41" fmla="*/ 1393 h 2187"/>
                <a:gd name="T42" fmla="*/ 892 w 3034"/>
                <a:gd name="T43" fmla="*/ 1434 h 2187"/>
                <a:gd name="T44" fmla="*/ 801 w 3034"/>
                <a:gd name="T45" fmla="*/ 1542 h 2187"/>
                <a:gd name="T46" fmla="*/ 1096 w 3034"/>
                <a:gd name="T47" fmla="*/ 1482 h 2187"/>
                <a:gd name="T48" fmla="*/ 1200 w 3034"/>
                <a:gd name="T49" fmla="*/ 1324 h 2187"/>
                <a:gd name="T50" fmla="*/ 1362 w 3034"/>
                <a:gd name="T51" fmla="*/ 1224 h 2187"/>
                <a:gd name="T52" fmla="*/ 1432 w 3034"/>
                <a:gd name="T53" fmla="*/ 1206 h 2187"/>
                <a:gd name="T54" fmla="*/ 1519 w 3034"/>
                <a:gd name="T55" fmla="*/ 1199 h 2187"/>
                <a:gd name="T56" fmla="*/ 1695 w 3034"/>
                <a:gd name="T57" fmla="*/ 1238 h 2187"/>
                <a:gd name="T58" fmla="*/ 1849 w 3034"/>
                <a:gd name="T59" fmla="*/ 1356 h 2187"/>
                <a:gd name="T60" fmla="*/ 1940 w 3034"/>
                <a:gd name="T61" fmla="*/ 1528 h 2187"/>
                <a:gd name="T62" fmla="*/ 2201 w 3034"/>
                <a:gd name="T63" fmla="*/ 1511 h 2187"/>
                <a:gd name="T64" fmla="*/ 2096 w 3034"/>
                <a:gd name="T65" fmla="*/ 1417 h 2187"/>
                <a:gd name="T66" fmla="*/ 1970 w 3034"/>
                <a:gd name="T67" fmla="*/ 1391 h 2187"/>
                <a:gd name="T68" fmla="*/ 1920 w 3034"/>
                <a:gd name="T69" fmla="*/ 1342 h 2187"/>
                <a:gd name="T70" fmla="*/ 1938 w 3034"/>
                <a:gd name="T71" fmla="*/ 1273 h 2187"/>
                <a:gd name="T72" fmla="*/ 2035 w 3034"/>
                <a:gd name="T73" fmla="*/ 1255 h 2187"/>
                <a:gd name="T74" fmla="*/ 2206 w 3034"/>
                <a:gd name="T75" fmla="*/ 1319 h 2187"/>
                <a:gd name="T76" fmla="*/ 2328 w 3034"/>
                <a:gd name="T77" fmla="*/ 1449 h 2187"/>
                <a:gd name="T78" fmla="*/ 2674 w 3034"/>
                <a:gd name="T79" fmla="*/ 1577 h 2187"/>
                <a:gd name="T80" fmla="*/ 2734 w 3034"/>
                <a:gd name="T81" fmla="*/ 1612 h 2187"/>
                <a:gd name="T82" fmla="*/ 2734 w 3034"/>
                <a:gd name="T83" fmla="*/ 1683 h 2187"/>
                <a:gd name="T84" fmla="*/ 2674 w 3034"/>
                <a:gd name="T85" fmla="*/ 1718 h 2187"/>
                <a:gd name="T86" fmla="*/ 150 w 3034"/>
                <a:gd name="T87" fmla="*/ 2045 h 2187"/>
                <a:gd name="T88" fmla="*/ 2891 w 3034"/>
                <a:gd name="T89" fmla="*/ 2037 h 2187"/>
                <a:gd name="T90" fmla="*/ 2883 w 3034"/>
                <a:gd name="T91" fmla="*/ 143 h 2187"/>
                <a:gd name="T92" fmla="*/ 2078 w 3034"/>
                <a:gd name="T93" fmla="*/ 131 h 2187"/>
                <a:gd name="T94" fmla="*/ 2044 w 3034"/>
                <a:gd name="T95" fmla="*/ 70 h 2187"/>
                <a:gd name="T96" fmla="*/ 2078 w 3034"/>
                <a:gd name="T97" fmla="*/ 9 h 2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34" h="2187">
                  <a:moveTo>
                    <a:pt x="1510" y="1339"/>
                  </a:moveTo>
                  <a:lnTo>
                    <a:pt x="1467" y="1342"/>
                  </a:lnTo>
                  <a:lnTo>
                    <a:pt x="1427" y="1351"/>
                  </a:lnTo>
                  <a:lnTo>
                    <a:pt x="1388" y="1364"/>
                  </a:lnTo>
                  <a:lnTo>
                    <a:pt x="1352" y="1383"/>
                  </a:lnTo>
                  <a:lnTo>
                    <a:pt x="1318" y="1407"/>
                  </a:lnTo>
                  <a:lnTo>
                    <a:pt x="1288" y="1434"/>
                  </a:lnTo>
                  <a:lnTo>
                    <a:pt x="1263" y="1465"/>
                  </a:lnTo>
                  <a:lnTo>
                    <a:pt x="1242" y="1500"/>
                  </a:lnTo>
                  <a:lnTo>
                    <a:pt x="1225" y="1537"/>
                  </a:lnTo>
                  <a:lnTo>
                    <a:pt x="1213" y="1577"/>
                  </a:lnTo>
                  <a:lnTo>
                    <a:pt x="1808" y="1577"/>
                  </a:lnTo>
                  <a:lnTo>
                    <a:pt x="1795" y="1537"/>
                  </a:lnTo>
                  <a:lnTo>
                    <a:pt x="1778" y="1500"/>
                  </a:lnTo>
                  <a:lnTo>
                    <a:pt x="1757" y="1465"/>
                  </a:lnTo>
                  <a:lnTo>
                    <a:pt x="1732" y="1434"/>
                  </a:lnTo>
                  <a:lnTo>
                    <a:pt x="1702" y="1407"/>
                  </a:lnTo>
                  <a:lnTo>
                    <a:pt x="1669" y="1383"/>
                  </a:lnTo>
                  <a:lnTo>
                    <a:pt x="1633" y="1364"/>
                  </a:lnTo>
                  <a:lnTo>
                    <a:pt x="1594" y="1351"/>
                  </a:lnTo>
                  <a:lnTo>
                    <a:pt x="1553" y="1342"/>
                  </a:lnTo>
                  <a:lnTo>
                    <a:pt x="1510" y="1339"/>
                  </a:lnTo>
                  <a:close/>
                  <a:moveTo>
                    <a:pt x="2114" y="0"/>
                  </a:moveTo>
                  <a:lnTo>
                    <a:pt x="2873" y="0"/>
                  </a:lnTo>
                  <a:lnTo>
                    <a:pt x="2906" y="3"/>
                  </a:lnTo>
                  <a:lnTo>
                    <a:pt x="2935" y="12"/>
                  </a:lnTo>
                  <a:lnTo>
                    <a:pt x="2963" y="27"/>
                  </a:lnTo>
                  <a:lnTo>
                    <a:pt x="2986" y="47"/>
                  </a:lnTo>
                  <a:lnTo>
                    <a:pt x="3006" y="71"/>
                  </a:lnTo>
                  <a:lnTo>
                    <a:pt x="3021" y="98"/>
                  </a:lnTo>
                  <a:lnTo>
                    <a:pt x="3030" y="128"/>
                  </a:lnTo>
                  <a:lnTo>
                    <a:pt x="3034" y="160"/>
                  </a:lnTo>
                  <a:lnTo>
                    <a:pt x="3034" y="2027"/>
                  </a:lnTo>
                  <a:lnTo>
                    <a:pt x="3030" y="2058"/>
                  </a:lnTo>
                  <a:lnTo>
                    <a:pt x="3021" y="2089"/>
                  </a:lnTo>
                  <a:lnTo>
                    <a:pt x="3006" y="2117"/>
                  </a:lnTo>
                  <a:lnTo>
                    <a:pt x="2986" y="2140"/>
                  </a:lnTo>
                  <a:lnTo>
                    <a:pt x="2963" y="2160"/>
                  </a:lnTo>
                  <a:lnTo>
                    <a:pt x="2935" y="2175"/>
                  </a:lnTo>
                  <a:lnTo>
                    <a:pt x="2906" y="2184"/>
                  </a:lnTo>
                  <a:lnTo>
                    <a:pt x="2873" y="2187"/>
                  </a:lnTo>
                  <a:lnTo>
                    <a:pt x="161" y="2187"/>
                  </a:lnTo>
                  <a:lnTo>
                    <a:pt x="128" y="2184"/>
                  </a:lnTo>
                  <a:lnTo>
                    <a:pt x="98" y="2175"/>
                  </a:lnTo>
                  <a:lnTo>
                    <a:pt x="71" y="2160"/>
                  </a:lnTo>
                  <a:lnTo>
                    <a:pt x="47" y="2140"/>
                  </a:lnTo>
                  <a:lnTo>
                    <a:pt x="28" y="2117"/>
                  </a:lnTo>
                  <a:lnTo>
                    <a:pt x="13" y="2089"/>
                  </a:lnTo>
                  <a:lnTo>
                    <a:pt x="3" y="2058"/>
                  </a:lnTo>
                  <a:lnTo>
                    <a:pt x="0" y="2027"/>
                  </a:lnTo>
                  <a:lnTo>
                    <a:pt x="0" y="1644"/>
                  </a:lnTo>
                  <a:lnTo>
                    <a:pt x="2" y="1625"/>
                  </a:lnTo>
                  <a:lnTo>
                    <a:pt x="10" y="1608"/>
                  </a:lnTo>
                  <a:lnTo>
                    <a:pt x="20" y="1594"/>
                  </a:lnTo>
                  <a:lnTo>
                    <a:pt x="34" y="1582"/>
                  </a:lnTo>
                  <a:lnTo>
                    <a:pt x="51" y="1576"/>
                  </a:lnTo>
                  <a:lnTo>
                    <a:pt x="70" y="1573"/>
                  </a:lnTo>
                  <a:lnTo>
                    <a:pt x="80" y="1574"/>
                  </a:lnTo>
                  <a:lnTo>
                    <a:pt x="91" y="1577"/>
                  </a:lnTo>
                  <a:lnTo>
                    <a:pt x="645" y="1577"/>
                  </a:lnTo>
                  <a:lnTo>
                    <a:pt x="655" y="1532"/>
                  </a:lnTo>
                  <a:lnTo>
                    <a:pt x="671" y="1489"/>
                  </a:lnTo>
                  <a:lnTo>
                    <a:pt x="691" y="1448"/>
                  </a:lnTo>
                  <a:lnTo>
                    <a:pt x="716" y="1411"/>
                  </a:lnTo>
                  <a:lnTo>
                    <a:pt x="744" y="1376"/>
                  </a:lnTo>
                  <a:lnTo>
                    <a:pt x="777" y="1345"/>
                  </a:lnTo>
                  <a:lnTo>
                    <a:pt x="813" y="1318"/>
                  </a:lnTo>
                  <a:lnTo>
                    <a:pt x="851" y="1296"/>
                  </a:lnTo>
                  <a:lnTo>
                    <a:pt x="893" y="1277"/>
                  </a:lnTo>
                  <a:lnTo>
                    <a:pt x="937" y="1264"/>
                  </a:lnTo>
                  <a:lnTo>
                    <a:pt x="982" y="1255"/>
                  </a:lnTo>
                  <a:lnTo>
                    <a:pt x="1030" y="1252"/>
                  </a:lnTo>
                  <a:lnTo>
                    <a:pt x="1049" y="1254"/>
                  </a:lnTo>
                  <a:lnTo>
                    <a:pt x="1066" y="1262"/>
                  </a:lnTo>
                  <a:lnTo>
                    <a:pt x="1080" y="1272"/>
                  </a:lnTo>
                  <a:lnTo>
                    <a:pt x="1090" y="1287"/>
                  </a:lnTo>
                  <a:lnTo>
                    <a:pt x="1098" y="1304"/>
                  </a:lnTo>
                  <a:lnTo>
                    <a:pt x="1100" y="1322"/>
                  </a:lnTo>
                  <a:lnTo>
                    <a:pt x="1098" y="1341"/>
                  </a:lnTo>
                  <a:lnTo>
                    <a:pt x="1090" y="1358"/>
                  </a:lnTo>
                  <a:lnTo>
                    <a:pt x="1080" y="1372"/>
                  </a:lnTo>
                  <a:lnTo>
                    <a:pt x="1066" y="1383"/>
                  </a:lnTo>
                  <a:lnTo>
                    <a:pt x="1049" y="1390"/>
                  </a:lnTo>
                  <a:lnTo>
                    <a:pt x="1030" y="1393"/>
                  </a:lnTo>
                  <a:lnTo>
                    <a:pt x="993" y="1395"/>
                  </a:lnTo>
                  <a:lnTo>
                    <a:pt x="957" y="1404"/>
                  </a:lnTo>
                  <a:lnTo>
                    <a:pt x="923" y="1416"/>
                  </a:lnTo>
                  <a:lnTo>
                    <a:pt x="892" y="1434"/>
                  </a:lnTo>
                  <a:lnTo>
                    <a:pt x="864" y="1456"/>
                  </a:lnTo>
                  <a:lnTo>
                    <a:pt x="838" y="1482"/>
                  </a:lnTo>
                  <a:lnTo>
                    <a:pt x="818" y="1510"/>
                  </a:lnTo>
                  <a:lnTo>
                    <a:pt x="801" y="1542"/>
                  </a:lnTo>
                  <a:lnTo>
                    <a:pt x="789" y="1577"/>
                  </a:lnTo>
                  <a:lnTo>
                    <a:pt x="1070" y="1577"/>
                  </a:lnTo>
                  <a:lnTo>
                    <a:pt x="1080" y="1528"/>
                  </a:lnTo>
                  <a:lnTo>
                    <a:pt x="1096" y="1482"/>
                  </a:lnTo>
                  <a:lnTo>
                    <a:pt x="1116" y="1438"/>
                  </a:lnTo>
                  <a:lnTo>
                    <a:pt x="1140" y="1397"/>
                  </a:lnTo>
                  <a:lnTo>
                    <a:pt x="1169" y="1359"/>
                  </a:lnTo>
                  <a:lnTo>
                    <a:pt x="1200" y="1324"/>
                  </a:lnTo>
                  <a:lnTo>
                    <a:pt x="1236" y="1292"/>
                  </a:lnTo>
                  <a:lnTo>
                    <a:pt x="1275" y="1265"/>
                  </a:lnTo>
                  <a:lnTo>
                    <a:pt x="1318" y="1242"/>
                  </a:lnTo>
                  <a:lnTo>
                    <a:pt x="1362" y="1224"/>
                  </a:lnTo>
                  <a:lnTo>
                    <a:pt x="1410" y="1210"/>
                  </a:lnTo>
                  <a:lnTo>
                    <a:pt x="1412" y="1209"/>
                  </a:lnTo>
                  <a:lnTo>
                    <a:pt x="1419" y="1208"/>
                  </a:lnTo>
                  <a:lnTo>
                    <a:pt x="1432" y="1206"/>
                  </a:lnTo>
                  <a:lnTo>
                    <a:pt x="1448" y="1204"/>
                  </a:lnTo>
                  <a:lnTo>
                    <a:pt x="1468" y="1201"/>
                  </a:lnTo>
                  <a:lnTo>
                    <a:pt x="1492" y="1199"/>
                  </a:lnTo>
                  <a:lnTo>
                    <a:pt x="1519" y="1199"/>
                  </a:lnTo>
                  <a:lnTo>
                    <a:pt x="1550" y="1200"/>
                  </a:lnTo>
                  <a:lnTo>
                    <a:pt x="1600" y="1208"/>
                  </a:lnTo>
                  <a:lnTo>
                    <a:pt x="1648" y="1220"/>
                  </a:lnTo>
                  <a:lnTo>
                    <a:pt x="1695" y="1238"/>
                  </a:lnTo>
                  <a:lnTo>
                    <a:pt x="1738" y="1262"/>
                  </a:lnTo>
                  <a:lnTo>
                    <a:pt x="1778" y="1289"/>
                  </a:lnTo>
                  <a:lnTo>
                    <a:pt x="1815" y="1320"/>
                  </a:lnTo>
                  <a:lnTo>
                    <a:pt x="1849" y="1356"/>
                  </a:lnTo>
                  <a:lnTo>
                    <a:pt x="1879" y="1394"/>
                  </a:lnTo>
                  <a:lnTo>
                    <a:pt x="1903" y="1436"/>
                  </a:lnTo>
                  <a:lnTo>
                    <a:pt x="1924" y="1481"/>
                  </a:lnTo>
                  <a:lnTo>
                    <a:pt x="1940" y="1528"/>
                  </a:lnTo>
                  <a:lnTo>
                    <a:pt x="1950" y="1577"/>
                  </a:lnTo>
                  <a:lnTo>
                    <a:pt x="2229" y="1577"/>
                  </a:lnTo>
                  <a:lnTo>
                    <a:pt x="2218" y="1543"/>
                  </a:lnTo>
                  <a:lnTo>
                    <a:pt x="2201" y="1511"/>
                  </a:lnTo>
                  <a:lnTo>
                    <a:pt x="2179" y="1483"/>
                  </a:lnTo>
                  <a:lnTo>
                    <a:pt x="2155" y="1456"/>
                  </a:lnTo>
                  <a:lnTo>
                    <a:pt x="2127" y="1435"/>
                  </a:lnTo>
                  <a:lnTo>
                    <a:pt x="2096" y="1417"/>
                  </a:lnTo>
                  <a:lnTo>
                    <a:pt x="2062" y="1405"/>
                  </a:lnTo>
                  <a:lnTo>
                    <a:pt x="2026" y="1396"/>
                  </a:lnTo>
                  <a:lnTo>
                    <a:pt x="1988" y="1393"/>
                  </a:lnTo>
                  <a:lnTo>
                    <a:pt x="1970" y="1391"/>
                  </a:lnTo>
                  <a:lnTo>
                    <a:pt x="1953" y="1383"/>
                  </a:lnTo>
                  <a:lnTo>
                    <a:pt x="1938" y="1373"/>
                  </a:lnTo>
                  <a:lnTo>
                    <a:pt x="1928" y="1359"/>
                  </a:lnTo>
                  <a:lnTo>
                    <a:pt x="1920" y="1342"/>
                  </a:lnTo>
                  <a:lnTo>
                    <a:pt x="1918" y="1323"/>
                  </a:lnTo>
                  <a:lnTo>
                    <a:pt x="1920" y="1304"/>
                  </a:lnTo>
                  <a:lnTo>
                    <a:pt x="1928" y="1287"/>
                  </a:lnTo>
                  <a:lnTo>
                    <a:pt x="1938" y="1273"/>
                  </a:lnTo>
                  <a:lnTo>
                    <a:pt x="1953" y="1263"/>
                  </a:lnTo>
                  <a:lnTo>
                    <a:pt x="1970" y="1255"/>
                  </a:lnTo>
                  <a:lnTo>
                    <a:pt x="1988" y="1253"/>
                  </a:lnTo>
                  <a:lnTo>
                    <a:pt x="2035" y="1255"/>
                  </a:lnTo>
                  <a:lnTo>
                    <a:pt x="2082" y="1264"/>
                  </a:lnTo>
                  <a:lnTo>
                    <a:pt x="2125" y="1278"/>
                  </a:lnTo>
                  <a:lnTo>
                    <a:pt x="2167" y="1296"/>
                  </a:lnTo>
                  <a:lnTo>
                    <a:pt x="2206" y="1319"/>
                  </a:lnTo>
                  <a:lnTo>
                    <a:pt x="2242" y="1346"/>
                  </a:lnTo>
                  <a:lnTo>
                    <a:pt x="2274" y="1377"/>
                  </a:lnTo>
                  <a:lnTo>
                    <a:pt x="2302" y="1412"/>
                  </a:lnTo>
                  <a:lnTo>
                    <a:pt x="2328" y="1449"/>
                  </a:lnTo>
                  <a:lnTo>
                    <a:pt x="2348" y="1489"/>
                  </a:lnTo>
                  <a:lnTo>
                    <a:pt x="2363" y="1533"/>
                  </a:lnTo>
                  <a:lnTo>
                    <a:pt x="2373" y="1577"/>
                  </a:lnTo>
                  <a:lnTo>
                    <a:pt x="2674" y="1577"/>
                  </a:lnTo>
                  <a:lnTo>
                    <a:pt x="2692" y="1580"/>
                  </a:lnTo>
                  <a:lnTo>
                    <a:pt x="2709" y="1588"/>
                  </a:lnTo>
                  <a:lnTo>
                    <a:pt x="2724" y="1598"/>
                  </a:lnTo>
                  <a:lnTo>
                    <a:pt x="2734" y="1612"/>
                  </a:lnTo>
                  <a:lnTo>
                    <a:pt x="2742" y="1629"/>
                  </a:lnTo>
                  <a:lnTo>
                    <a:pt x="2744" y="1648"/>
                  </a:lnTo>
                  <a:lnTo>
                    <a:pt x="2742" y="1667"/>
                  </a:lnTo>
                  <a:lnTo>
                    <a:pt x="2734" y="1683"/>
                  </a:lnTo>
                  <a:lnTo>
                    <a:pt x="2724" y="1698"/>
                  </a:lnTo>
                  <a:lnTo>
                    <a:pt x="2709" y="1708"/>
                  </a:lnTo>
                  <a:lnTo>
                    <a:pt x="2692" y="1716"/>
                  </a:lnTo>
                  <a:lnTo>
                    <a:pt x="2674" y="1718"/>
                  </a:lnTo>
                  <a:lnTo>
                    <a:pt x="140" y="1718"/>
                  </a:lnTo>
                  <a:lnTo>
                    <a:pt x="140" y="2027"/>
                  </a:lnTo>
                  <a:lnTo>
                    <a:pt x="143" y="2037"/>
                  </a:lnTo>
                  <a:lnTo>
                    <a:pt x="150" y="2045"/>
                  </a:lnTo>
                  <a:lnTo>
                    <a:pt x="161" y="2048"/>
                  </a:lnTo>
                  <a:lnTo>
                    <a:pt x="2873" y="2048"/>
                  </a:lnTo>
                  <a:lnTo>
                    <a:pt x="2883" y="2045"/>
                  </a:lnTo>
                  <a:lnTo>
                    <a:pt x="2891" y="2037"/>
                  </a:lnTo>
                  <a:lnTo>
                    <a:pt x="2893" y="2027"/>
                  </a:lnTo>
                  <a:lnTo>
                    <a:pt x="2893" y="160"/>
                  </a:lnTo>
                  <a:lnTo>
                    <a:pt x="2891" y="150"/>
                  </a:lnTo>
                  <a:lnTo>
                    <a:pt x="2883" y="143"/>
                  </a:lnTo>
                  <a:lnTo>
                    <a:pt x="2873" y="140"/>
                  </a:lnTo>
                  <a:lnTo>
                    <a:pt x="2114" y="140"/>
                  </a:lnTo>
                  <a:lnTo>
                    <a:pt x="2095" y="137"/>
                  </a:lnTo>
                  <a:lnTo>
                    <a:pt x="2078" y="131"/>
                  </a:lnTo>
                  <a:lnTo>
                    <a:pt x="2064" y="119"/>
                  </a:lnTo>
                  <a:lnTo>
                    <a:pt x="2053" y="105"/>
                  </a:lnTo>
                  <a:lnTo>
                    <a:pt x="2046" y="89"/>
                  </a:lnTo>
                  <a:lnTo>
                    <a:pt x="2044" y="70"/>
                  </a:lnTo>
                  <a:lnTo>
                    <a:pt x="2046" y="52"/>
                  </a:lnTo>
                  <a:lnTo>
                    <a:pt x="2053" y="35"/>
                  </a:lnTo>
                  <a:lnTo>
                    <a:pt x="2064" y="20"/>
                  </a:lnTo>
                  <a:lnTo>
                    <a:pt x="2078" y="9"/>
                  </a:lnTo>
                  <a:lnTo>
                    <a:pt x="2095" y="2"/>
                  </a:lnTo>
                  <a:lnTo>
                    <a:pt x="2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9EF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Freeform 109">
              <a:extLst>
                <a:ext uri="{FF2B5EF4-FFF2-40B4-BE49-F238E27FC236}">
                  <a16:creationId xmlns:a16="http://schemas.microsoft.com/office/drawing/2014/main" id="{9D33231E-5D1D-05E8-818D-5FBE45123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0144" y="2809875"/>
              <a:ext cx="157163" cy="231775"/>
            </a:xfrm>
            <a:custGeom>
              <a:avLst/>
              <a:gdLst>
                <a:gd name="T0" fmla="*/ 161 w 993"/>
                <a:gd name="T1" fmla="*/ 0 h 1455"/>
                <a:gd name="T2" fmla="*/ 922 w 993"/>
                <a:gd name="T3" fmla="*/ 0 h 1455"/>
                <a:gd name="T4" fmla="*/ 941 w 993"/>
                <a:gd name="T5" fmla="*/ 2 h 1455"/>
                <a:gd name="T6" fmla="*/ 958 w 993"/>
                <a:gd name="T7" fmla="*/ 9 h 1455"/>
                <a:gd name="T8" fmla="*/ 972 w 993"/>
                <a:gd name="T9" fmla="*/ 20 h 1455"/>
                <a:gd name="T10" fmla="*/ 983 w 993"/>
                <a:gd name="T11" fmla="*/ 35 h 1455"/>
                <a:gd name="T12" fmla="*/ 990 w 993"/>
                <a:gd name="T13" fmla="*/ 52 h 1455"/>
                <a:gd name="T14" fmla="*/ 993 w 993"/>
                <a:gd name="T15" fmla="*/ 70 h 1455"/>
                <a:gd name="T16" fmla="*/ 990 w 993"/>
                <a:gd name="T17" fmla="*/ 89 h 1455"/>
                <a:gd name="T18" fmla="*/ 983 w 993"/>
                <a:gd name="T19" fmla="*/ 105 h 1455"/>
                <a:gd name="T20" fmla="*/ 972 w 993"/>
                <a:gd name="T21" fmla="*/ 119 h 1455"/>
                <a:gd name="T22" fmla="*/ 958 w 993"/>
                <a:gd name="T23" fmla="*/ 131 h 1455"/>
                <a:gd name="T24" fmla="*/ 941 w 993"/>
                <a:gd name="T25" fmla="*/ 137 h 1455"/>
                <a:gd name="T26" fmla="*/ 922 w 993"/>
                <a:gd name="T27" fmla="*/ 140 h 1455"/>
                <a:gd name="T28" fmla="*/ 161 w 993"/>
                <a:gd name="T29" fmla="*/ 140 h 1455"/>
                <a:gd name="T30" fmla="*/ 150 w 993"/>
                <a:gd name="T31" fmla="*/ 143 h 1455"/>
                <a:gd name="T32" fmla="*/ 143 w 993"/>
                <a:gd name="T33" fmla="*/ 150 h 1455"/>
                <a:gd name="T34" fmla="*/ 140 w 993"/>
                <a:gd name="T35" fmla="*/ 160 h 1455"/>
                <a:gd name="T36" fmla="*/ 140 w 993"/>
                <a:gd name="T37" fmla="*/ 1384 h 1455"/>
                <a:gd name="T38" fmla="*/ 138 w 993"/>
                <a:gd name="T39" fmla="*/ 1404 h 1455"/>
                <a:gd name="T40" fmla="*/ 130 w 993"/>
                <a:gd name="T41" fmla="*/ 1420 h 1455"/>
                <a:gd name="T42" fmla="*/ 120 w 993"/>
                <a:gd name="T43" fmla="*/ 1434 h 1455"/>
                <a:gd name="T44" fmla="*/ 105 w 993"/>
                <a:gd name="T45" fmla="*/ 1446 h 1455"/>
                <a:gd name="T46" fmla="*/ 89 w 993"/>
                <a:gd name="T47" fmla="*/ 1452 h 1455"/>
                <a:gd name="T48" fmla="*/ 70 w 993"/>
                <a:gd name="T49" fmla="*/ 1455 h 1455"/>
                <a:gd name="T50" fmla="*/ 51 w 993"/>
                <a:gd name="T51" fmla="*/ 1452 h 1455"/>
                <a:gd name="T52" fmla="*/ 34 w 993"/>
                <a:gd name="T53" fmla="*/ 1446 h 1455"/>
                <a:gd name="T54" fmla="*/ 20 w 993"/>
                <a:gd name="T55" fmla="*/ 1434 h 1455"/>
                <a:gd name="T56" fmla="*/ 10 w 993"/>
                <a:gd name="T57" fmla="*/ 1420 h 1455"/>
                <a:gd name="T58" fmla="*/ 2 w 993"/>
                <a:gd name="T59" fmla="*/ 1404 h 1455"/>
                <a:gd name="T60" fmla="*/ 0 w 993"/>
                <a:gd name="T61" fmla="*/ 1384 h 1455"/>
                <a:gd name="T62" fmla="*/ 0 w 993"/>
                <a:gd name="T63" fmla="*/ 160 h 1455"/>
                <a:gd name="T64" fmla="*/ 3 w 993"/>
                <a:gd name="T65" fmla="*/ 128 h 1455"/>
                <a:gd name="T66" fmla="*/ 13 w 993"/>
                <a:gd name="T67" fmla="*/ 98 h 1455"/>
                <a:gd name="T68" fmla="*/ 28 w 993"/>
                <a:gd name="T69" fmla="*/ 71 h 1455"/>
                <a:gd name="T70" fmla="*/ 47 w 993"/>
                <a:gd name="T71" fmla="*/ 47 h 1455"/>
                <a:gd name="T72" fmla="*/ 71 w 993"/>
                <a:gd name="T73" fmla="*/ 27 h 1455"/>
                <a:gd name="T74" fmla="*/ 98 w 993"/>
                <a:gd name="T75" fmla="*/ 12 h 1455"/>
                <a:gd name="T76" fmla="*/ 128 w 993"/>
                <a:gd name="T77" fmla="*/ 3 h 1455"/>
                <a:gd name="T78" fmla="*/ 161 w 993"/>
                <a:gd name="T79" fmla="*/ 0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93" h="1455">
                  <a:moveTo>
                    <a:pt x="161" y="0"/>
                  </a:moveTo>
                  <a:lnTo>
                    <a:pt x="922" y="0"/>
                  </a:lnTo>
                  <a:lnTo>
                    <a:pt x="941" y="2"/>
                  </a:lnTo>
                  <a:lnTo>
                    <a:pt x="958" y="9"/>
                  </a:lnTo>
                  <a:lnTo>
                    <a:pt x="972" y="20"/>
                  </a:lnTo>
                  <a:lnTo>
                    <a:pt x="983" y="35"/>
                  </a:lnTo>
                  <a:lnTo>
                    <a:pt x="990" y="52"/>
                  </a:lnTo>
                  <a:lnTo>
                    <a:pt x="993" y="70"/>
                  </a:lnTo>
                  <a:lnTo>
                    <a:pt x="990" y="89"/>
                  </a:lnTo>
                  <a:lnTo>
                    <a:pt x="983" y="105"/>
                  </a:lnTo>
                  <a:lnTo>
                    <a:pt x="972" y="119"/>
                  </a:lnTo>
                  <a:lnTo>
                    <a:pt x="958" y="131"/>
                  </a:lnTo>
                  <a:lnTo>
                    <a:pt x="941" y="137"/>
                  </a:lnTo>
                  <a:lnTo>
                    <a:pt x="922" y="140"/>
                  </a:lnTo>
                  <a:lnTo>
                    <a:pt x="161" y="140"/>
                  </a:lnTo>
                  <a:lnTo>
                    <a:pt x="150" y="143"/>
                  </a:lnTo>
                  <a:lnTo>
                    <a:pt x="143" y="150"/>
                  </a:lnTo>
                  <a:lnTo>
                    <a:pt x="140" y="160"/>
                  </a:lnTo>
                  <a:lnTo>
                    <a:pt x="140" y="1384"/>
                  </a:lnTo>
                  <a:lnTo>
                    <a:pt x="138" y="1404"/>
                  </a:lnTo>
                  <a:lnTo>
                    <a:pt x="130" y="1420"/>
                  </a:lnTo>
                  <a:lnTo>
                    <a:pt x="120" y="1434"/>
                  </a:lnTo>
                  <a:lnTo>
                    <a:pt x="105" y="1446"/>
                  </a:lnTo>
                  <a:lnTo>
                    <a:pt x="89" y="1452"/>
                  </a:lnTo>
                  <a:lnTo>
                    <a:pt x="70" y="1455"/>
                  </a:lnTo>
                  <a:lnTo>
                    <a:pt x="51" y="1452"/>
                  </a:lnTo>
                  <a:lnTo>
                    <a:pt x="34" y="1446"/>
                  </a:lnTo>
                  <a:lnTo>
                    <a:pt x="20" y="1434"/>
                  </a:lnTo>
                  <a:lnTo>
                    <a:pt x="10" y="1420"/>
                  </a:lnTo>
                  <a:lnTo>
                    <a:pt x="2" y="1404"/>
                  </a:lnTo>
                  <a:lnTo>
                    <a:pt x="0" y="1384"/>
                  </a:lnTo>
                  <a:lnTo>
                    <a:pt x="0" y="160"/>
                  </a:lnTo>
                  <a:lnTo>
                    <a:pt x="3" y="128"/>
                  </a:lnTo>
                  <a:lnTo>
                    <a:pt x="13" y="98"/>
                  </a:lnTo>
                  <a:lnTo>
                    <a:pt x="28" y="71"/>
                  </a:lnTo>
                  <a:lnTo>
                    <a:pt x="47" y="47"/>
                  </a:lnTo>
                  <a:lnTo>
                    <a:pt x="71" y="27"/>
                  </a:lnTo>
                  <a:lnTo>
                    <a:pt x="98" y="12"/>
                  </a:lnTo>
                  <a:lnTo>
                    <a:pt x="128" y="3"/>
                  </a:lnTo>
                  <a:lnTo>
                    <a:pt x="1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9EF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" name="Freeform 110">
              <a:extLst>
                <a:ext uri="{FF2B5EF4-FFF2-40B4-BE49-F238E27FC236}">
                  <a16:creationId xmlns:a16="http://schemas.microsoft.com/office/drawing/2014/main" id="{3345E44F-4456-35A5-39F0-748E83131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9363" y="2690813"/>
              <a:ext cx="179388" cy="300038"/>
            </a:xfrm>
            <a:custGeom>
              <a:avLst/>
              <a:gdLst>
                <a:gd name="T0" fmla="*/ 603 w 1137"/>
                <a:gd name="T1" fmla="*/ 7 h 1894"/>
                <a:gd name="T2" fmla="*/ 887 w 1137"/>
                <a:gd name="T3" fmla="*/ 325 h 1894"/>
                <a:gd name="T4" fmla="*/ 951 w 1137"/>
                <a:gd name="T5" fmla="*/ 433 h 1894"/>
                <a:gd name="T6" fmla="*/ 974 w 1137"/>
                <a:gd name="T7" fmla="*/ 557 h 1894"/>
                <a:gd name="T8" fmla="*/ 980 w 1137"/>
                <a:gd name="T9" fmla="*/ 1155 h 1894"/>
                <a:gd name="T10" fmla="*/ 1114 w 1137"/>
                <a:gd name="T11" fmla="*/ 1375 h 1894"/>
                <a:gd name="T12" fmla="*/ 1137 w 1137"/>
                <a:gd name="T13" fmla="*/ 1477 h 1894"/>
                <a:gd name="T14" fmla="*/ 1127 w 1137"/>
                <a:gd name="T15" fmla="*/ 1653 h 1894"/>
                <a:gd name="T16" fmla="*/ 1086 w 1137"/>
                <a:gd name="T17" fmla="*/ 1685 h 1894"/>
                <a:gd name="T18" fmla="*/ 912 w 1137"/>
                <a:gd name="T19" fmla="*/ 1823 h 1894"/>
                <a:gd name="T20" fmla="*/ 891 w 1137"/>
                <a:gd name="T21" fmla="*/ 1873 h 1894"/>
                <a:gd name="T22" fmla="*/ 841 w 1137"/>
                <a:gd name="T23" fmla="*/ 1893 h 1894"/>
                <a:gd name="T24" fmla="*/ 793 w 1137"/>
                <a:gd name="T25" fmla="*/ 1873 h 1894"/>
                <a:gd name="T26" fmla="*/ 771 w 1137"/>
                <a:gd name="T27" fmla="*/ 1823 h 1894"/>
                <a:gd name="T28" fmla="*/ 747 w 1137"/>
                <a:gd name="T29" fmla="*/ 1652 h 1894"/>
                <a:gd name="T30" fmla="*/ 740 w 1137"/>
                <a:gd name="T31" fmla="*/ 1598 h 1894"/>
                <a:gd name="T32" fmla="*/ 772 w 1137"/>
                <a:gd name="T33" fmla="*/ 1556 h 1894"/>
                <a:gd name="T34" fmla="*/ 996 w 1137"/>
                <a:gd name="T35" fmla="*/ 1546 h 1894"/>
                <a:gd name="T36" fmla="*/ 988 w 1137"/>
                <a:gd name="T37" fmla="*/ 1436 h 1894"/>
                <a:gd name="T38" fmla="*/ 854 w 1137"/>
                <a:gd name="T39" fmla="*/ 1216 h 1894"/>
                <a:gd name="T40" fmla="*/ 833 w 1137"/>
                <a:gd name="T41" fmla="*/ 1116 h 1894"/>
                <a:gd name="T42" fmla="*/ 824 w 1137"/>
                <a:gd name="T43" fmla="*/ 497 h 1894"/>
                <a:gd name="T44" fmla="*/ 781 w 1137"/>
                <a:gd name="T45" fmla="*/ 416 h 1894"/>
                <a:gd name="T46" fmla="*/ 352 w 1137"/>
                <a:gd name="T47" fmla="*/ 442 h 1894"/>
                <a:gd name="T48" fmla="*/ 321 w 1137"/>
                <a:gd name="T49" fmla="*/ 526 h 1894"/>
                <a:gd name="T50" fmla="*/ 316 w 1137"/>
                <a:gd name="T51" fmla="*/ 1149 h 1894"/>
                <a:gd name="T52" fmla="*/ 276 w 1137"/>
                <a:gd name="T53" fmla="*/ 1252 h 1894"/>
                <a:gd name="T54" fmla="*/ 143 w 1137"/>
                <a:gd name="T55" fmla="*/ 1459 h 1894"/>
                <a:gd name="T56" fmla="*/ 338 w 1137"/>
                <a:gd name="T57" fmla="*/ 1547 h 1894"/>
                <a:gd name="T58" fmla="*/ 388 w 1137"/>
                <a:gd name="T59" fmla="*/ 1567 h 1894"/>
                <a:gd name="T60" fmla="*/ 409 w 1137"/>
                <a:gd name="T61" fmla="*/ 1617 h 1894"/>
                <a:gd name="T62" fmla="*/ 388 w 1137"/>
                <a:gd name="T63" fmla="*/ 1667 h 1894"/>
                <a:gd name="T64" fmla="*/ 338 w 1137"/>
                <a:gd name="T65" fmla="*/ 1688 h 1894"/>
                <a:gd name="T66" fmla="*/ 335 w 1137"/>
                <a:gd name="T67" fmla="*/ 1842 h 1894"/>
                <a:gd name="T68" fmla="*/ 303 w 1137"/>
                <a:gd name="T69" fmla="*/ 1885 h 1894"/>
                <a:gd name="T70" fmla="*/ 250 w 1137"/>
                <a:gd name="T71" fmla="*/ 1891 h 1894"/>
                <a:gd name="T72" fmla="*/ 207 w 1137"/>
                <a:gd name="T73" fmla="*/ 1859 h 1894"/>
                <a:gd name="T74" fmla="*/ 198 w 1137"/>
                <a:gd name="T75" fmla="*/ 1688 h 1894"/>
                <a:gd name="T76" fmla="*/ 35 w 1137"/>
                <a:gd name="T77" fmla="*/ 1678 h 1894"/>
                <a:gd name="T78" fmla="*/ 2 w 1137"/>
                <a:gd name="T79" fmla="*/ 1636 h 1894"/>
                <a:gd name="T80" fmla="*/ 3 w 1137"/>
                <a:gd name="T81" fmla="*/ 1443 h 1894"/>
                <a:gd name="T82" fmla="*/ 45 w 1137"/>
                <a:gd name="T83" fmla="*/ 1338 h 1894"/>
                <a:gd name="T84" fmla="*/ 178 w 1137"/>
                <a:gd name="T85" fmla="*/ 1134 h 1894"/>
                <a:gd name="T86" fmla="*/ 182 w 1137"/>
                <a:gd name="T87" fmla="*/ 515 h 1894"/>
                <a:gd name="T88" fmla="*/ 218 w 1137"/>
                <a:gd name="T89" fmla="*/ 395 h 1894"/>
                <a:gd name="T90" fmla="*/ 522 w 1137"/>
                <a:gd name="T91" fmla="*/ 25 h 1894"/>
                <a:gd name="T92" fmla="*/ 574 w 1137"/>
                <a:gd name="T93" fmla="*/ 0 h 1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37" h="1894">
                  <a:moveTo>
                    <a:pt x="574" y="0"/>
                  </a:moveTo>
                  <a:lnTo>
                    <a:pt x="589" y="3"/>
                  </a:lnTo>
                  <a:lnTo>
                    <a:pt x="603" y="7"/>
                  </a:lnTo>
                  <a:lnTo>
                    <a:pt x="617" y="14"/>
                  </a:lnTo>
                  <a:lnTo>
                    <a:pt x="627" y="25"/>
                  </a:lnTo>
                  <a:lnTo>
                    <a:pt x="887" y="325"/>
                  </a:lnTo>
                  <a:lnTo>
                    <a:pt x="913" y="359"/>
                  </a:lnTo>
                  <a:lnTo>
                    <a:pt x="934" y="395"/>
                  </a:lnTo>
                  <a:lnTo>
                    <a:pt x="951" y="433"/>
                  </a:lnTo>
                  <a:lnTo>
                    <a:pt x="964" y="473"/>
                  </a:lnTo>
                  <a:lnTo>
                    <a:pt x="971" y="515"/>
                  </a:lnTo>
                  <a:lnTo>
                    <a:pt x="974" y="557"/>
                  </a:lnTo>
                  <a:lnTo>
                    <a:pt x="974" y="1118"/>
                  </a:lnTo>
                  <a:lnTo>
                    <a:pt x="976" y="1137"/>
                  </a:lnTo>
                  <a:lnTo>
                    <a:pt x="980" y="1155"/>
                  </a:lnTo>
                  <a:lnTo>
                    <a:pt x="989" y="1173"/>
                  </a:lnTo>
                  <a:lnTo>
                    <a:pt x="1097" y="1343"/>
                  </a:lnTo>
                  <a:lnTo>
                    <a:pt x="1114" y="1375"/>
                  </a:lnTo>
                  <a:lnTo>
                    <a:pt x="1127" y="1407"/>
                  </a:lnTo>
                  <a:lnTo>
                    <a:pt x="1134" y="1442"/>
                  </a:lnTo>
                  <a:lnTo>
                    <a:pt x="1137" y="1477"/>
                  </a:lnTo>
                  <a:lnTo>
                    <a:pt x="1137" y="1617"/>
                  </a:lnTo>
                  <a:lnTo>
                    <a:pt x="1134" y="1636"/>
                  </a:lnTo>
                  <a:lnTo>
                    <a:pt x="1127" y="1653"/>
                  </a:lnTo>
                  <a:lnTo>
                    <a:pt x="1116" y="1667"/>
                  </a:lnTo>
                  <a:lnTo>
                    <a:pt x="1102" y="1678"/>
                  </a:lnTo>
                  <a:lnTo>
                    <a:pt x="1086" y="1685"/>
                  </a:lnTo>
                  <a:lnTo>
                    <a:pt x="1067" y="1688"/>
                  </a:lnTo>
                  <a:lnTo>
                    <a:pt x="912" y="1688"/>
                  </a:lnTo>
                  <a:lnTo>
                    <a:pt x="912" y="1823"/>
                  </a:lnTo>
                  <a:lnTo>
                    <a:pt x="909" y="1841"/>
                  </a:lnTo>
                  <a:lnTo>
                    <a:pt x="903" y="1858"/>
                  </a:lnTo>
                  <a:lnTo>
                    <a:pt x="891" y="1873"/>
                  </a:lnTo>
                  <a:lnTo>
                    <a:pt x="877" y="1883"/>
                  </a:lnTo>
                  <a:lnTo>
                    <a:pt x="860" y="1891"/>
                  </a:lnTo>
                  <a:lnTo>
                    <a:pt x="841" y="1893"/>
                  </a:lnTo>
                  <a:lnTo>
                    <a:pt x="823" y="1891"/>
                  </a:lnTo>
                  <a:lnTo>
                    <a:pt x="806" y="1883"/>
                  </a:lnTo>
                  <a:lnTo>
                    <a:pt x="793" y="1873"/>
                  </a:lnTo>
                  <a:lnTo>
                    <a:pt x="781" y="1858"/>
                  </a:lnTo>
                  <a:lnTo>
                    <a:pt x="773" y="1841"/>
                  </a:lnTo>
                  <a:lnTo>
                    <a:pt x="771" y="1823"/>
                  </a:lnTo>
                  <a:lnTo>
                    <a:pt x="771" y="1676"/>
                  </a:lnTo>
                  <a:lnTo>
                    <a:pt x="758" y="1666"/>
                  </a:lnTo>
                  <a:lnTo>
                    <a:pt x="747" y="1652"/>
                  </a:lnTo>
                  <a:lnTo>
                    <a:pt x="740" y="1635"/>
                  </a:lnTo>
                  <a:lnTo>
                    <a:pt x="737" y="1617"/>
                  </a:lnTo>
                  <a:lnTo>
                    <a:pt x="740" y="1598"/>
                  </a:lnTo>
                  <a:lnTo>
                    <a:pt x="747" y="1581"/>
                  </a:lnTo>
                  <a:lnTo>
                    <a:pt x="758" y="1567"/>
                  </a:lnTo>
                  <a:lnTo>
                    <a:pt x="772" y="1556"/>
                  </a:lnTo>
                  <a:lnTo>
                    <a:pt x="789" y="1549"/>
                  </a:lnTo>
                  <a:lnTo>
                    <a:pt x="807" y="1546"/>
                  </a:lnTo>
                  <a:lnTo>
                    <a:pt x="996" y="1546"/>
                  </a:lnTo>
                  <a:lnTo>
                    <a:pt x="996" y="1477"/>
                  </a:lnTo>
                  <a:lnTo>
                    <a:pt x="995" y="1456"/>
                  </a:lnTo>
                  <a:lnTo>
                    <a:pt x="988" y="1436"/>
                  </a:lnTo>
                  <a:lnTo>
                    <a:pt x="979" y="1417"/>
                  </a:lnTo>
                  <a:lnTo>
                    <a:pt x="871" y="1247"/>
                  </a:lnTo>
                  <a:lnTo>
                    <a:pt x="854" y="1216"/>
                  </a:lnTo>
                  <a:lnTo>
                    <a:pt x="842" y="1184"/>
                  </a:lnTo>
                  <a:lnTo>
                    <a:pt x="836" y="1151"/>
                  </a:lnTo>
                  <a:lnTo>
                    <a:pt x="833" y="1116"/>
                  </a:lnTo>
                  <a:lnTo>
                    <a:pt x="833" y="556"/>
                  </a:lnTo>
                  <a:lnTo>
                    <a:pt x="831" y="526"/>
                  </a:lnTo>
                  <a:lnTo>
                    <a:pt x="824" y="497"/>
                  </a:lnTo>
                  <a:lnTo>
                    <a:pt x="814" y="468"/>
                  </a:lnTo>
                  <a:lnTo>
                    <a:pt x="800" y="442"/>
                  </a:lnTo>
                  <a:lnTo>
                    <a:pt x="781" y="416"/>
                  </a:lnTo>
                  <a:lnTo>
                    <a:pt x="576" y="178"/>
                  </a:lnTo>
                  <a:lnTo>
                    <a:pt x="370" y="417"/>
                  </a:lnTo>
                  <a:lnTo>
                    <a:pt x="352" y="442"/>
                  </a:lnTo>
                  <a:lnTo>
                    <a:pt x="338" y="468"/>
                  </a:lnTo>
                  <a:lnTo>
                    <a:pt x="328" y="497"/>
                  </a:lnTo>
                  <a:lnTo>
                    <a:pt x="321" y="526"/>
                  </a:lnTo>
                  <a:lnTo>
                    <a:pt x="319" y="556"/>
                  </a:lnTo>
                  <a:lnTo>
                    <a:pt x="319" y="1112"/>
                  </a:lnTo>
                  <a:lnTo>
                    <a:pt x="316" y="1149"/>
                  </a:lnTo>
                  <a:lnTo>
                    <a:pt x="308" y="1185"/>
                  </a:lnTo>
                  <a:lnTo>
                    <a:pt x="294" y="1219"/>
                  </a:lnTo>
                  <a:lnTo>
                    <a:pt x="276" y="1252"/>
                  </a:lnTo>
                  <a:lnTo>
                    <a:pt x="160" y="1418"/>
                  </a:lnTo>
                  <a:lnTo>
                    <a:pt x="149" y="1438"/>
                  </a:lnTo>
                  <a:lnTo>
                    <a:pt x="143" y="1459"/>
                  </a:lnTo>
                  <a:lnTo>
                    <a:pt x="140" y="1481"/>
                  </a:lnTo>
                  <a:lnTo>
                    <a:pt x="140" y="1547"/>
                  </a:lnTo>
                  <a:lnTo>
                    <a:pt x="338" y="1547"/>
                  </a:lnTo>
                  <a:lnTo>
                    <a:pt x="357" y="1549"/>
                  </a:lnTo>
                  <a:lnTo>
                    <a:pt x="374" y="1557"/>
                  </a:lnTo>
                  <a:lnTo>
                    <a:pt x="388" y="1567"/>
                  </a:lnTo>
                  <a:lnTo>
                    <a:pt x="400" y="1582"/>
                  </a:lnTo>
                  <a:lnTo>
                    <a:pt x="406" y="1599"/>
                  </a:lnTo>
                  <a:lnTo>
                    <a:pt x="409" y="1617"/>
                  </a:lnTo>
                  <a:lnTo>
                    <a:pt x="406" y="1636"/>
                  </a:lnTo>
                  <a:lnTo>
                    <a:pt x="400" y="1653"/>
                  </a:lnTo>
                  <a:lnTo>
                    <a:pt x="388" y="1667"/>
                  </a:lnTo>
                  <a:lnTo>
                    <a:pt x="374" y="1678"/>
                  </a:lnTo>
                  <a:lnTo>
                    <a:pt x="357" y="1685"/>
                  </a:lnTo>
                  <a:lnTo>
                    <a:pt x="338" y="1688"/>
                  </a:lnTo>
                  <a:lnTo>
                    <a:pt x="338" y="1688"/>
                  </a:lnTo>
                  <a:lnTo>
                    <a:pt x="338" y="1823"/>
                  </a:lnTo>
                  <a:lnTo>
                    <a:pt x="335" y="1842"/>
                  </a:lnTo>
                  <a:lnTo>
                    <a:pt x="329" y="1859"/>
                  </a:lnTo>
                  <a:lnTo>
                    <a:pt x="317" y="1873"/>
                  </a:lnTo>
                  <a:lnTo>
                    <a:pt x="303" y="1885"/>
                  </a:lnTo>
                  <a:lnTo>
                    <a:pt x="287" y="1891"/>
                  </a:lnTo>
                  <a:lnTo>
                    <a:pt x="268" y="1894"/>
                  </a:lnTo>
                  <a:lnTo>
                    <a:pt x="250" y="1891"/>
                  </a:lnTo>
                  <a:lnTo>
                    <a:pt x="233" y="1885"/>
                  </a:lnTo>
                  <a:lnTo>
                    <a:pt x="218" y="1873"/>
                  </a:lnTo>
                  <a:lnTo>
                    <a:pt x="207" y="1859"/>
                  </a:lnTo>
                  <a:lnTo>
                    <a:pt x="200" y="1842"/>
                  </a:lnTo>
                  <a:lnTo>
                    <a:pt x="198" y="1823"/>
                  </a:lnTo>
                  <a:lnTo>
                    <a:pt x="198" y="1688"/>
                  </a:lnTo>
                  <a:lnTo>
                    <a:pt x="70" y="1688"/>
                  </a:lnTo>
                  <a:lnTo>
                    <a:pt x="52" y="1685"/>
                  </a:lnTo>
                  <a:lnTo>
                    <a:pt x="35" y="1678"/>
                  </a:lnTo>
                  <a:lnTo>
                    <a:pt x="20" y="1667"/>
                  </a:lnTo>
                  <a:lnTo>
                    <a:pt x="9" y="1653"/>
                  </a:lnTo>
                  <a:lnTo>
                    <a:pt x="2" y="1636"/>
                  </a:lnTo>
                  <a:lnTo>
                    <a:pt x="0" y="1617"/>
                  </a:lnTo>
                  <a:lnTo>
                    <a:pt x="0" y="1481"/>
                  </a:lnTo>
                  <a:lnTo>
                    <a:pt x="3" y="1443"/>
                  </a:lnTo>
                  <a:lnTo>
                    <a:pt x="11" y="1406"/>
                  </a:lnTo>
                  <a:lnTo>
                    <a:pt x="25" y="1371"/>
                  </a:lnTo>
                  <a:lnTo>
                    <a:pt x="45" y="1338"/>
                  </a:lnTo>
                  <a:lnTo>
                    <a:pt x="161" y="1171"/>
                  </a:lnTo>
                  <a:lnTo>
                    <a:pt x="171" y="1154"/>
                  </a:lnTo>
                  <a:lnTo>
                    <a:pt x="178" y="1134"/>
                  </a:lnTo>
                  <a:lnTo>
                    <a:pt x="180" y="1113"/>
                  </a:lnTo>
                  <a:lnTo>
                    <a:pt x="180" y="556"/>
                  </a:lnTo>
                  <a:lnTo>
                    <a:pt x="182" y="515"/>
                  </a:lnTo>
                  <a:lnTo>
                    <a:pt x="189" y="473"/>
                  </a:lnTo>
                  <a:lnTo>
                    <a:pt x="201" y="433"/>
                  </a:lnTo>
                  <a:lnTo>
                    <a:pt x="218" y="395"/>
                  </a:lnTo>
                  <a:lnTo>
                    <a:pt x="239" y="359"/>
                  </a:lnTo>
                  <a:lnTo>
                    <a:pt x="264" y="326"/>
                  </a:lnTo>
                  <a:lnTo>
                    <a:pt x="522" y="25"/>
                  </a:lnTo>
                  <a:lnTo>
                    <a:pt x="536" y="12"/>
                  </a:lnTo>
                  <a:lnTo>
                    <a:pt x="554" y="4"/>
                  </a:lnTo>
                  <a:lnTo>
                    <a:pt x="5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9EF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" name="Freeform 111">
              <a:extLst>
                <a:ext uri="{FF2B5EF4-FFF2-40B4-BE49-F238E27FC236}">
                  <a16:creationId xmlns:a16="http://schemas.microsoft.com/office/drawing/2014/main" id="{D148BA2C-ADBC-320A-79AD-1495E4E16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7151" y="2943225"/>
              <a:ext cx="22225" cy="71438"/>
            </a:xfrm>
            <a:custGeom>
              <a:avLst/>
              <a:gdLst>
                <a:gd name="T0" fmla="*/ 70 w 140"/>
                <a:gd name="T1" fmla="*/ 0 h 445"/>
                <a:gd name="T2" fmla="*/ 89 w 140"/>
                <a:gd name="T3" fmla="*/ 2 h 445"/>
                <a:gd name="T4" fmla="*/ 106 w 140"/>
                <a:gd name="T5" fmla="*/ 9 h 445"/>
                <a:gd name="T6" fmla="*/ 120 w 140"/>
                <a:gd name="T7" fmla="*/ 20 h 445"/>
                <a:gd name="T8" fmla="*/ 130 w 140"/>
                <a:gd name="T9" fmla="*/ 35 h 445"/>
                <a:gd name="T10" fmla="*/ 138 w 140"/>
                <a:gd name="T11" fmla="*/ 52 h 445"/>
                <a:gd name="T12" fmla="*/ 140 w 140"/>
                <a:gd name="T13" fmla="*/ 70 h 445"/>
                <a:gd name="T14" fmla="*/ 140 w 140"/>
                <a:gd name="T15" fmla="*/ 375 h 445"/>
                <a:gd name="T16" fmla="*/ 138 w 140"/>
                <a:gd name="T17" fmla="*/ 394 h 445"/>
                <a:gd name="T18" fmla="*/ 130 w 140"/>
                <a:gd name="T19" fmla="*/ 412 h 445"/>
                <a:gd name="T20" fmla="*/ 119 w 140"/>
                <a:gd name="T21" fmla="*/ 426 h 445"/>
                <a:gd name="T22" fmla="*/ 103 w 140"/>
                <a:gd name="T23" fmla="*/ 438 h 445"/>
                <a:gd name="T24" fmla="*/ 86 w 140"/>
                <a:gd name="T25" fmla="*/ 444 h 445"/>
                <a:gd name="T26" fmla="*/ 66 w 140"/>
                <a:gd name="T27" fmla="*/ 445 h 445"/>
                <a:gd name="T28" fmla="*/ 48 w 140"/>
                <a:gd name="T29" fmla="*/ 442 h 445"/>
                <a:gd name="T30" fmla="*/ 32 w 140"/>
                <a:gd name="T31" fmla="*/ 435 h 445"/>
                <a:gd name="T32" fmla="*/ 19 w 140"/>
                <a:gd name="T33" fmla="*/ 422 h 445"/>
                <a:gd name="T34" fmla="*/ 9 w 140"/>
                <a:gd name="T35" fmla="*/ 408 h 445"/>
                <a:gd name="T36" fmla="*/ 2 w 140"/>
                <a:gd name="T37" fmla="*/ 391 h 445"/>
                <a:gd name="T38" fmla="*/ 0 w 140"/>
                <a:gd name="T39" fmla="*/ 372 h 445"/>
                <a:gd name="T40" fmla="*/ 0 w 140"/>
                <a:gd name="T41" fmla="*/ 70 h 445"/>
                <a:gd name="T42" fmla="*/ 2 w 140"/>
                <a:gd name="T43" fmla="*/ 52 h 445"/>
                <a:gd name="T44" fmla="*/ 10 w 140"/>
                <a:gd name="T45" fmla="*/ 35 h 445"/>
                <a:gd name="T46" fmla="*/ 20 w 140"/>
                <a:gd name="T47" fmla="*/ 20 h 445"/>
                <a:gd name="T48" fmla="*/ 35 w 140"/>
                <a:gd name="T49" fmla="*/ 9 h 445"/>
                <a:gd name="T50" fmla="*/ 51 w 140"/>
                <a:gd name="T51" fmla="*/ 2 h 445"/>
                <a:gd name="T52" fmla="*/ 70 w 140"/>
                <a:gd name="T53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445">
                  <a:moveTo>
                    <a:pt x="70" y="0"/>
                  </a:moveTo>
                  <a:lnTo>
                    <a:pt x="89" y="2"/>
                  </a:lnTo>
                  <a:lnTo>
                    <a:pt x="106" y="9"/>
                  </a:lnTo>
                  <a:lnTo>
                    <a:pt x="120" y="20"/>
                  </a:lnTo>
                  <a:lnTo>
                    <a:pt x="130" y="35"/>
                  </a:lnTo>
                  <a:lnTo>
                    <a:pt x="138" y="52"/>
                  </a:lnTo>
                  <a:lnTo>
                    <a:pt x="140" y="70"/>
                  </a:lnTo>
                  <a:lnTo>
                    <a:pt x="140" y="375"/>
                  </a:lnTo>
                  <a:lnTo>
                    <a:pt x="138" y="394"/>
                  </a:lnTo>
                  <a:lnTo>
                    <a:pt x="130" y="412"/>
                  </a:lnTo>
                  <a:lnTo>
                    <a:pt x="119" y="426"/>
                  </a:lnTo>
                  <a:lnTo>
                    <a:pt x="103" y="438"/>
                  </a:lnTo>
                  <a:lnTo>
                    <a:pt x="86" y="444"/>
                  </a:lnTo>
                  <a:lnTo>
                    <a:pt x="66" y="445"/>
                  </a:lnTo>
                  <a:lnTo>
                    <a:pt x="48" y="442"/>
                  </a:lnTo>
                  <a:lnTo>
                    <a:pt x="32" y="435"/>
                  </a:lnTo>
                  <a:lnTo>
                    <a:pt x="19" y="422"/>
                  </a:lnTo>
                  <a:lnTo>
                    <a:pt x="9" y="408"/>
                  </a:lnTo>
                  <a:lnTo>
                    <a:pt x="2" y="391"/>
                  </a:lnTo>
                  <a:lnTo>
                    <a:pt x="0" y="372"/>
                  </a:lnTo>
                  <a:lnTo>
                    <a:pt x="0" y="70"/>
                  </a:lnTo>
                  <a:lnTo>
                    <a:pt x="2" y="52"/>
                  </a:lnTo>
                  <a:lnTo>
                    <a:pt x="10" y="35"/>
                  </a:lnTo>
                  <a:lnTo>
                    <a:pt x="20" y="20"/>
                  </a:lnTo>
                  <a:lnTo>
                    <a:pt x="35" y="9"/>
                  </a:lnTo>
                  <a:lnTo>
                    <a:pt x="51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9EF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94A2796-01DE-1263-BCF7-B2DE160444A4}"/>
              </a:ext>
            </a:extLst>
          </p:cNvPr>
          <p:cNvGrpSpPr/>
          <p:nvPr userDrawn="1"/>
        </p:nvGrpSpPr>
        <p:grpSpPr>
          <a:xfrm>
            <a:off x="930303" y="4015444"/>
            <a:ext cx="369392" cy="691516"/>
            <a:chOff x="10945813" y="2730500"/>
            <a:chExt cx="579438" cy="471488"/>
          </a:xfrm>
          <a:solidFill>
            <a:schemeClr val="tx1"/>
          </a:solidFill>
        </p:grpSpPr>
        <p:sp>
          <p:nvSpPr>
            <p:cNvPr id="83" name="Freeform 85">
              <a:extLst>
                <a:ext uri="{FF2B5EF4-FFF2-40B4-BE49-F238E27FC236}">
                  <a16:creationId xmlns:a16="http://schemas.microsoft.com/office/drawing/2014/main" id="{BCD77726-E6D5-236E-C67A-75945D285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0588" y="3103563"/>
              <a:ext cx="39688" cy="39688"/>
            </a:xfrm>
            <a:custGeom>
              <a:avLst/>
              <a:gdLst>
                <a:gd name="T0" fmla="*/ 123 w 246"/>
                <a:gd name="T1" fmla="*/ 0 h 247"/>
                <a:gd name="T2" fmla="*/ 151 w 246"/>
                <a:gd name="T3" fmla="*/ 3 h 247"/>
                <a:gd name="T4" fmla="*/ 178 w 246"/>
                <a:gd name="T5" fmla="*/ 13 h 247"/>
                <a:gd name="T6" fmla="*/ 201 w 246"/>
                <a:gd name="T7" fmla="*/ 28 h 247"/>
                <a:gd name="T8" fmla="*/ 220 w 246"/>
                <a:gd name="T9" fmla="*/ 46 h 247"/>
                <a:gd name="T10" fmla="*/ 234 w 246"/>
                <a:gd name="T11" fmla="*/ 70 h 247"/>
                <a:gd name="T12" fmla="*/ 243 w 246"/>
                <a:gd name="T13" fmla="*/ 95 h 247"/>
                <a:gd name="T14" fmla="*/ 246 w 246"/>
                <a:gd name="T15" fmla="*/ 124 h 247"/>
                <a:gd name="T16" fmla="*/ 243 w 246"/>
                <a:gd name="T17" fmla="*/ 152 h 247"/>
                <a:gd name="T18" fmla="*/ 234 w 246"/>
                <a:gd name="T19" fmla="*/ 178 h 247"/>
                <a:gd name="T20" fmla="*/ 220 w 246"/>
                <a:gd name="T21" fmla="*/ 200 h 247"/>
                <a:gd name="T22" fmla="*/ 201 w 246"/>
                <a:gd name="T23" fmla="*/ 220 h 247"/>
                <a:gd name="T24" fmla="*/ 178 w 246"/>
                <a:gd name="T25" fmla="*/ 235 h 247"/>
                <a:gd name="T26" fmla="*/ 151 w 246"/>
                <a:gd name="T27" fmla="*/ 244 h 247"/>
                <a:gd name="T28" fmla="*/ 123 w 246"/>
                <a:gd name="T29" fmla="*/ 247 h 247"/>
                <a:gd name="T30" fmla="*/ 95 w 246"/>
                <a:gd name="T31" fmla="*/ 244 h 247"/>
                <a:gd name="T32" fmla="*/ 69 w 246"/>
                <a:gd name="T33" fmla="*/ 235 h 247"/>
                <a:gd name="T34" fmla="*/ 46 w 246"/>
                <a:gd name="T35" fmla="*/ 220 h 247"/>
                <a:gd name="T36" fmla="*/ 27 w 246"/>
                <a:gd name="T37" fmla="*/ 200 h 247"/>
                <a:gd name="T38" fmla="*/ 12 w 246"/>
                <a:gd name="T39" fmla="*/ 178 h 247"/>
                <a:gd name="T40" fmla="*/ 4 w 246"/>
                <a:gd name="T41" fmla="*/ 152 h 247"/>
                <a:gd name="T42" fmla="*/ 0 w 246"/>
                <a:gd name="T43" fmla="*/ 124 h 247"/>
                <a:gd name="T44" fmla="*/ 4 w 246"/>
                <a:gd name="T45" fmla="*/ 95 h 247"/>
                <a:gd name="T46" fmla="*/ 12 w 246"/>
                <a:gd name="T47" fmla="*/ 70 h 247"/>
                <a:gd name="T48" fmla="*/ 27 w 246"/>
                <a:gd name="T49" fmla="*/ 46 h 247"/>
                <a:gd name="T50" fmla="*/ 46 w 246"/>
                <a:gd name="T51" fmla="*/ 28 h 247"/>
                <a:gd name="T52" fmla="*/ 69 w 246"/>
                <a:gd name="T53" fmla="*/ 13 h 247"/>
                <a:gd name="T54" fmla="*/ 95 w 246"/>
                <a:gd name="T55" fmla="*/ 3 h 247"/>
                <a:gd name="T56" fmla="*/ 123 w 246"/>
                <a:gd name="T57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6" h="247">
                  <a:moveTo>
                    <a:pt x="123" y="0"/>
                  </a:moveTo>
                  <a:lnTo>
                    <a:pt x="151" y="3"/>
                  </a:lnTo>
                  <a:lnTo>
                    <a:pt x="178" y="13"/>
                  </a:lnTo>
                  <a:lnTo>
                    <a:pt x="201" y="28"/>
                  </a:lnTo>
                  <a:lnTo>
                    <a:pt x="220" y="46"/>
                  </a:lnTo>
                  <a:lnTo>
                    <a:pt x="234" y="70"/>
                  </a:lnTo>
                  <a:lnTo>
                    <a:pt x="243" y="95"/>
                  </a:lnTo>
                  <a:lnTo>
                    <a:pt x="246" y="124"/>
                  </a:lnTo>
                  <a:lnTo>
                    <a:pt x="243" y="152"/>
                  </a:lnTo>
                  <a:lnTo>
                    <a:pt x="234" y="178"/>
                  </a:lnTo>
                  <a:lnTo>
                    <a:pt x="220" y="200"/>
                  </a:lnTo>
                  <a:lnTo>
                    <a:pt x="201" y="220"/>
                  </a:lnTo>
                  <a:lnTo>
                    <a:pt x="178" y="235"/>
                  </a:lnTo>
                  <a:lnTo>
                    <a:pt x="151" y="244"/>
                  </a:lnTo>
                  <a:lnTo>
                    <a:pt x="123" y="247"/>
                  </a:lnTo>
                  <a:lnTo>
                    <a:pt x="95" y="244"/>
                  </a:lnTo>
                  <a:lnTo>
                    <a:pt x="69" y="235"/>
                  </a:lnTo>
                  <a:lnTo>
                    <a:pt x="46" y="220"/>
                  </a:lnTo>
                  <a:lnTo>
                    <a:pt x="27" y="200"/>
                  </a:lnTo>
                  <a:lnTo>
                    <a:pt x="12" y="178"/>
                  </a:lnTo>
                  <a:lnTo>
                    <a:pt x="4" y="152"/>
                  </a:lnTo>
                  <a:lnTo>
                    <a:pt x="0" y="124"/>
                  </a:lnTo>
                  <a:lnTo>
                    <a:pt x="4" y="95"/>
                  </a:lnTo>
                  <a:lnTo>
                    <a:pt x="12" y="70"/>
                  </a:lnTo>
                  <a:lnTo>
                    <a:pt x="27" y="46"/>
                  </a:lnTo>
                  <a:lnTo>
                    <a:pt x="46" y="28"/>
                  </a:lnTo>
                  <a:lnTo>
                    <a:pt x="69" y="13"/>
                  </a:lnTo>
                  <a:lnTo>
                    <a:pt x="95" y="3"/>
                  </a:lnTo>
                  <a:lnTo>
                    <a:pt x="1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Freeform 86">
              <a:extLst>
                <a:ext uri="{FF2B5EF4-FFF2-40B4-BE49-F238E27FC236}">
                  <a16:creationId xmlns:a16="http://schemas.microsoft.com/office/drawing/2014/main" id="{CCE4F8F9-96FC-EE2E-B05D-4475676974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45813" y="2730500"/>
              <a:ext cx="579438" cy="471488"/>
            </a:xfrm>
            <a:custGeom>
              <a:avLst/>
              <a:gdLst>
                <a:gd name="T0" fmla="*/ 177 w 3653"/>
                <a:gd name="T1" fmla="*/ 1061 h 2966"/>
                <a:gd name="T2" fmla="*/ 2363 w 3653"/>
                <a:gd name="T3" fmla="*/ 226 h 2966"/>
                <a:gd name="T4" fmla="*/ 2330 w 3653"/>
                <a:gd name="T5" fmla="*/ 307 h 2966"/>
                <a:gd name="T6" fmla="*/ 2289 w 3653"/>
                <a:gd name="T7" fmla="*/ 428 h 2966"/>
                <a:gd name="T8" fmla="*/ 2175 w 3653"/>
                <a:gd name="T9" fmla="*/ 679 h 2966"/>
                <a:gd name="T10" fmla="*/ 1528 w 3653"/>
                <a:gd name="T11" fmla="*/ 1312 h 2966"/>
                <a:gd name="T12" fmla="*/ 1366 w 3653"/>
                <a:gd name="T13" fmla="*/ 2473 h 2966"/>
                <a:gd name="T14" fmla="*/ 1812 w 3653"/>
                <a:gd name="T15" fmla="*/ 2650 h 2966"/>
                <a:gd name="T16" fmla="*/ 3141 w 3653"/>
                <a:gd name="T17" fmla="*/ 2719 h 2966"/>
                <a:gd name="T18" fmla="*/ 3250 w 3653"/>
                <a:gd name="T19" fmla="*/ 2634 h 2966"/>
                <a:gd name="T20" fmla="*/ 3191 w 3653"/>
                <a:gd name="T21" fmla="*/ 2508 h 2966"/>
                <a:gd name="T22" fmla="*/ 3026 w 3653"/>
                <a:gd name="T23" fmla="*/ 2470 h 2966"/>
                <a:gd name="T24" fmla="*/ 3026 w 3653"/>
                <a:gd name="T25" fmla="*/ 2345 h 2966"/>
                <a:gd name="T26" fmla="*/ 3264 w 3653"/>
                <a:gd name="T27" fmla="*/ 2307 h 2966"/>
                <a:gd name="T28" fmla="*/ 3324 w 3653"/>
                <a:gd name="T29" fmla="*/ 2181 h 2966"/>
                <a:gd name="T30" fmla="*/ 3215 w 3653"/>
                <a:gd name="T31" fmla="*/ 2094 h 2966"/>
                <a:gd name="T32" fmla="*/ 3078 w 3653"/>
                <a:gd name="T33" fmla="*/ 2030 h 2966"/>
                <a:gd name="T34" fmla="*/ 3140 w 3653"/>
                <a:gd name="T35" fmla="*/ 1921 h 2966"/>
                <a:gd name="T36" fmla="*/ 3377 w 3653"/>
                <a:gd name="T37" fmla="*/ 1875 h 2966"/>
                <a:gd name="T38" fmla="*/ 3377 w 3653"/>
                <a:gd name="T39" fmla="*/ 1736 h 2966"/>
                <a:gd name="T40" fmla="*/ 3213 w 3653"/>
                <a:gd name="T41" fmla="*/ 1690 h 2966"/>
                <a:gd name="T42" fmla="*/ 3151 w 3653"/>
                <a:gd name="T43" fmla="*/ 1582 h 2966"/>
                <a:gd name="T44" fmla="*/ 3364 w 3653"/>
                <a:gd name="T45" fmla="*/ 1516 h 2966"/>
                <a:gd name="T46" fmla="*/ 3473 w 3653"/>
                <a:gd name="T47" fmla="*/ 1430 h 2966"/>
                <a:gd name="T48" fmla="*/ 3413 w 3653"/>
                <a:gd name="T49" fmla="*/ 1305 h 2966"/>
                <a:gd name="T50" fmla="*/ 2416 w 3653"/>
                <a:gd name="T51" fmla="*/ 1277 h 2966"/>
                <a:gd name="T52" fmla="*/ 2381 w 3653"/>
                <a:gd name="T53" fmla="*/ 1229 h 2966"/>
                <a:gd name="T54" fmla="*/ 2539 w 3653"/>
                <a:gd name="T55" fmla="*/ 798 h 2966"/>
                <a:gd name="T56" fmla="*/ 2580 w 3653"/>
                <a:gd name="T57" fmla="*/ 493 h 2966"/>
                <a:gd name="T58" fmla="*/ 2580 w 3653"/>
                <a:gd name="T59" fmla="*/ 353 h 2966"/>
                <a:gd name="T60" fmla="*/ 2568 w 3653"/>
                <a:gd name="T61" fmla="*/ 245 h 2966"/>
                <a:gd name="T62" fmla="*/ 2460 w 3653"/>
                <a:gd name="T63" fmla="*/ 0 h 2966"/>
                <a:gd name="T64" fmla="*/ 2684 w 3653"/>
                <a:gd name="T65" fmla="*/ 102 h 2966"/>
                <a:gd name="T66" fmla="*/ 2757 w 3653"/>
                <a:gd name="T67" fmla="*/ 302 h 2966"/>
                <a:gd name="T68" fmla="*/ 2757 w 3653"/>
                <a:gd name="T69" fmla="*/ 430 h 2966"/>
                <a:gd name="T70" fmla="*/ 2754 w 3653"/>
                <a:gd name="T71" fmla="*/ 595 h 2966"/>
                <a:gd name="T72" fmla="*/ 2602 w 3653"/>
                <a:gd name="T73" fmla="*/ 1116 h 2966"/>
                <a:gd name="T74" fmla="*/ 3554 w 3653"/>
                <a:gd name="T75" fmla="*/ 1186 h 2966"/>
                <a:gd name="T76" fmla="*/ 3653 w 3653"/>
                <a:gd name="T77" fmla="*/ 1405 h 2966"/>
                <a:gd name="T78" fmla="*/ 3559 w 3653"/>
                <a:gd name="T79" fmla="*/ 1618 h 2966"/>
                <a:gd name="T80" fmla="*/ 3576 w 3653"/>
                <a:gd name="T81" fmla="*/ 1848 h 2966"/>
                <a:gd name="T82" fmla="*/ 3454 w 3653"/>
                <a:gd name="T83" fmla="*/ 2044 h 2966"/>
                <a:gd name="T84" fmla="*/ 3494 w 3653"/>
                <a:gd name="T85" fmla="*/ 2287 h 2966"/>
                <a:gd name="T86" fmla="*/ 3402 w 3653"/>
                <a:gd name="T87" fmla="*/ 2481 h 2966"/>
                <a:gd name="T88" fmla="*/ 3404 w 3653"/>
                <a:gd name="T89" fmla="*/ 2729 h 2966"/>
                <a:gd name="T90" fmla="*/ 3224 w 3653"/>
                <a:gd name="T91" fmla="*/ 2884 h 2966"/>
                <a:gd name="T92" fmla="*/ 1975 w 3653"/>
                <a:gd name="T93" fmla="*/ 2869 h 2966"/>
                <a:gd name="T94" fmla="*/ 1346 w 3653"/>
                <a:gd name="T95" fmla="*/ 2650 h 2966"/>
                <a:gd name="T96" fmla="*/ 1193 w 3653"/>
                <a:gd name="T97" fmla="*/ 2903 h 2966"/>
                <a:gd name="T98" fmla="*/ 177 w 3653"/>
                <a:gd name="T99" fmla="*/ 2966 h 2966"/>
                <a:gd name="T100" fmla="*/ 24 w 3653"/>
                <a:gd name="T101" fmla="*/ 2879 h 2966"/>
                <a:gd name="T102" fmla="*/ 11 w 3653"/>
                <a:gd name="T103" fmla="*/ 999 h 2966"/>
                <a:gd name="T104" fmla="*/ 145 w 3653"/>
                <a:gd name="T105" fmla="*/ 887 h 2966"/>
                <a:gd name="T106" fmla="*/ 1172 w 3653"/>
                <a:gd name="T107" fmla="*/ 926 h 2966"/>
                <a:gd name="T108" fmla="*/ 1236 w 3653"/>
                <a:gd name="T109" fmla="*/ 1154 h 2966"/>
                <a:gd name="T110" fmla="*/ 1984 w 3653"/>
                <a:gd name="T111" fmla="*/ 649 h 2966"/>
                <a:gd name="T112" fmla="*/ 2116 w 3653"/>
                <a:gd name="T113" fmla="*/ 384 h 2966"/>
                <a:gd name="T114" fmla="*/ 2155 w 3653"/>
                <a:gd name="T115" fmla="*/ 271 h 2966"/>
                <a:gd name="T116" fmla="*/ 2184 w 3653"/>
                <a:gd name="T117" fmla="*/ 186 h 2966"/>
                <a:gd name="T118" fmla="*/ 2345 w 3653"/>
                <a:gd name="T119" fmla="*/ 24 h 2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53" h="2966">
                  <a:moveTo>
                    <a:pt x="177" y="1061"/>
                  </a:moveTo>
                  <a:lnTo>
                    <a:pt x="177" y="2789"/>
                  </a:lnTo>
                  <a:lnTo>
                    <a:pt x="1057" y="2789"/>
                  </a:lnTo>
                  <a:lnTo>
                    <a:pt x="1058" y="2789"/>
                  </a:lnTo>
                  <a:lnTo>
                    <a:pt x="1057" y="1061"/>
                  </a:lnTo>
                  <a:lnTo>
                    <a:pt x="177" y="1061"/>
                  </a:lnTo>
                  <a:close/>
                  <a:moveTo>
                    <a:pt x="2460" y="178"/>
                  </a:moveTo>
                  <a:lnTo>
                    <a:pt x="2437" y="180"/>
                  </a:lnTo>
                  <a:lnTo>
                    <a:pt x="2416" y="186"/>
                  </a:lnTo>
                  <a:lnTo>
                    <a:pt x="2396" y="196"/>
                  </a:lnTo>
                  <a:lnTo>
                    <a:pt x="2378" y="210"/>
                  </a:lnTo>
                  <a:lnTo>
                    <a:pt x="2363" y="226"/>
                  </a:lnTo>
                  <a:lnTo>
                    <a:pt x="2351" y="246"/>
                  </a:lnTo>
                  <a:lnTo>
                    <a:pt x="2350" y="250"/>
                  </a:lnTo>
                  <a:lnTo>
                    <a:pt x="2348" y="257"/>
                  </a:lnTo>
                  <a:lnTo>
                    <a:pt x="2344" y="271"/>
                  </a:lnTo>
                  <a:lnTo>
                    <a:pt x="2337" y="287"/>
                  </a:lnTo>
                  <a:lnTo>
                    <a:pt x="2330" y="307"/>
                  </a:lnTo>
                  <a:lnTo>
                    <a:pt x="2324" y="328"/>
                  </a:lnTo>
                  <a:lnTo>
                    <a:pt x="2316" y="349"/>
                  </a:lnTo>
                  <a:lnTo>
                    <a:pt x="2308" y="371"/>
                  </a:lnTo>
                  <a:lnTo>
                    <a:pt x="2301" y="392"/>
                  </a:lnTo>
                  <a:lnTo>
                    <a:pt x="2295" y="411"/>
                  </a:lnTo>
                  <a:lnTo>
                    <a:pt x="2289" y="428"/>
                  </a:lnTo>
                  <a:lnTo>
                    <a:pt x="2285" y="441"/>
                  </a:lnTo>
                  <a:lnTo>
                    <a:pt x="2281" y="450"/>
                  </a:lnTo>
                  <a:lnTo>
                    <a:pt x="2280" y="452"/>
                  </a:lnTo>
                  <a:lnTo>
                    <a:pt x="2250" y="531"/>
                  </a:lnTo>
                  <a:lnTo>
                    <a:pt x="2216" y="606"/>
                  </a:lnTo>
                  <a:lnTo>
                    <a:pt x="2175" y="679"/>
                  </a:lnTo>
                  <a:lnTo>
                    <a:pt x="2131" y="749"/>
                  </a:lnTo>
                  <a:lnTo>
                    <a:pt x="2081" y="817"/>
                  </a:lnTo>
                  <a:lnTo>
                    <a:pt x="2027" y="880"/>
                  </a:lnTo>
                  <a:lnTo>
                    <a:pt x="1969" y="939"/>
                  </a:lnTo>
                  <a:lnTo>
                    <a:pt x="1907" y="996"/>
                  </a:lnTo>
                  <a:lnTo>
                    <a:pt x="1528" y="1312"/>
                  </a:lnTo>
                  <a:lnTo>
                    <a:pt x="1511" y="1323"/>
                  </a:lnTo>
                  <a:lnTo>
                    <a:pt x="1492" y="1329"/>
                  </a:lnTo>
                  <a:lnTo>
                    <a:pt x="1472" y="1332"/>
                  </a:lnTo>
                  <a:lnTo>
                    <a:pt x="1236" y="1332"/>
                  </a:lnTo>
                  <a:lnTo>
                    <a:pt x="1236" y="2473"/>
                  </a:lnTo>
                  <a:lnTo>
                    <a:pt x="1366" y="2473"/>
                  </a:lnTo>
                  <a:lnTo>
                    <a:pt x="1386" y="2475"/>
                  </a:lnTo>
                  <a:lnTo>
                    <a:pt x="1405" y="2482"/>
                  </a:lnTo>
                  <a:lnTo>
                    <a:pt x="1534" y="2544"/>
                  </a:lnTo>
                  <a:lnTo>
                    <a:pt x="1625" y="2585"/>
                  </a:lnTo>
                  <a:lnTo>
                    <a:pt x="1718" y="2619"/>
                  </a:lnTo>
                  <a:lnTo>
                    <a:pt x="1812" y="2650"/>
                  </a:lnTo>
                  <a:lnTo>
                    <a:pt x="1908" y="2675"/>
                  </a:lnTo>
                  <a:lnTo>
                    <a:pt x="2005" y="2695"/>
                  </a:lnTo>
                  <a:lnTo>
                    <a:pt x="2104" y="2708"/>
                  </a:lnTo>
                  <a:lnTo>
                    <a:pt x="2203" y="2717"/>
                  </a:lnTo>
                  <a:lnTo>
                    <a:pt x="2301" y="2719"/>
                  </a:lnTo>
                  <a:lnTo>
                    <a:pt x="3141" y="2719"/>
                  </a:lnTo>
                  <a:lnTo>
                    <a:pt x="3166" y="2717"/>
                  </a:lnTo>
                  <a:lnTo>
                    <a:pt x="3191" y="2708"/>
                  </a:lnTo>
                  <a:lnTo>
                    <a:pt x="3211" y="2695"/>
                  </a:lnTo>
                  <a:lnTo>
                    <a:pt x="3229" y="2678"/>
                  </a:lnTo>
                  <a:lnTo>
                    <a:pt x="3242" y="2657"/>
                  </a:lnTo>
                  <a:lnTo>
                    <a:pt x="3250" y="2634"/>
                  </a:lnTo>
                  <a:lnTo>
                    <a:pt x="3253" y="2607"/>
                  </a:lnTo>
                  <a:lnTo>
                    <a:pt x="3250" y="2582"/>
                  </a:lnTo>
                  <a:lnTo>
                    <a:pt x="3242" y="2558"/>
                  </a:lnTo>
                  <a:lnTo>
                    <a:pt x="3229" y="2537"/>
                  </a:lnTo>
                  <a:lnTo>
                    <a:pt x="3211" y="2521"/>
                  </a:lnTo>
                  <a:lnTo>
                    <a:pt x="3191" y="2508"/>
                  </a:lnTo>
                  <a:lnTo>
                    <a:pt x="3166" y="2499"/>
                  </a:lnTo>
                  <a:lnTo>
                    <a:pt x="3141" y="2495"/>
                  </a:lnTo>
                  <a:lnTo>
                    <a:pt x="3089" y="2495"/>
                  </a:lnTo>
                  <a:lnTo>
                    <a:pt x="3066" y="2493"/>
                  </a:lnTo>
                  <a:lnTo>
                    <a:pt x="3044" y="2483"/>
                  </a:lnTo>
                  <a:lnTo>
                    <a:pt x="3026" y="2470"/>
                  </a:lnTo>
                  <a:lnTo>
                    <a:pt x="3012" y="2452"/>
                  </a:lnTo>
                  <a:lnTo>
                    <a:pt x="3003" y="2431"/>
                  </a:lnTo>
                  <a:lnTo>
                    <a:pt x="3000" y="2407"/>
                  </a:lnTo>
                  <a:lnTo>
                    <a:pt x="3003" y="2384"/>
                  </a:lnTo>
                  <a:lnTo>
                    <a:pt x="3012" y="2362"/>
                  </a:lnTo>
                  <a:lnTo>
                    <a:pt x="3026" y="2345"/>
                  </a:lnTo>
                  <a:lnTo>
                    <a:pt x="3044" y="2330"/>
                  </a:lnTo>
                  <a:lnTo>
                    <a:pt x="3066" y="2322"/>
                  </a:lnTo>
                  <a:lnTo>
                    <a:pt x="3089" y="2318"/>
                  </a:lnTo>
                  <a:lnTo>
                    <a:pt x="3215" y="2318"/>
                  </a:lnTo>
                  <a:lnTo>
                    <a:pt x="3241" y="2316"/>
                  </a:lnTo>
                  <a:lnTo>
                    <a:pt x="3264" y="2307"/>
                  </a:lnTo>
                  <a:lnTo>
                    <a:pt x="3285" y="2294"/>
                  </a:lnTo>
                  <a:lnTo>
                    <a:pt x="3303" y="2276"/>
                  </a:lnTo>
                  <a:lnTo>
                    <a:pt x="3316" y="2256"/>
                  </a:lnTo>
                  <a:lnTo>
                    <a:pt x="3324" y="2232"/>
                  </a:lnTo>
                  <a:lnTo>
                    <a:pt x="3327" y="2206"/>
                  </a:lnTo>
                  <a:lnTo>
                    <a:pt x="3324" y="2181"/>
                  </a:lnTo>
                  <a:lnTo>
                    <a:pt x="3316" y="2158"/>
                  </a:lnTo>
                  <a:lnTo>
                    <a:pt x="3303" y="2137"/>
                  </a:lnTo>
                  <a:lnTo>
                    <a:pt x="3285" y="2120"/>
                  </a:lnTo>
                  <a:lnTo>
                    <a:pt x="3264" y="2107"/>
                  </a:lnTo>
                  <a:lnTo>
                    <a:pt x="3241" y="2098"/>
                  </a:lnTo>
                  <a:lnTo>
                    <a:pt x="3215" y="2094"/>
                  </a:lnTo>
                  <a:lnTo>
                    <a:pt x="3163" y="2094"/>
                  </a:lnTo>
                  <a:lnTo>
                    <a:pt x="3140" y="2091"/>
                  </a:lnTo>
                  <a:lnTo>
                    <a:pt x="3118" y="2082"/>
                  </a:lnTo>
                  <a:lnTo>
                    <a:pt x="3100" y="2069"/>
                  </a:lnTo>
                  <a:lnTo>
                    <a:pt x="3087" y="2051"/>
                  </a:lnTo>
                  <a:lnTo>
                    <a:pt x="3078" y="2030"/>
                  </a:lnTo>
                  <a:lnTo>
                    <a:pt x="3074" y="2006"/>
                  </a:lnTo>
                  <a:lnTo>
                    <a:pt x="3078" y="1983"/>
                  </a:lnTo>
                  <a:lnTo>
                    <a:pt x="3087" y="1962"/>
                  </a:lnTo>
                  <a:lnTo>
                    <a:pt x="3100" y="1944"/>
                  </a:lnTo>
                  <a:lnTo>
                    <a:pt x="3118" y="1929"/>
                  </a:lnTo>
                  <a:lnTo>
                    <a:pt x="3140" y="1921"/>
                  </a:lnTo>
                  <a:lnTo>
                    <a:pt x="3163" y="1917"/>
                  </a:lnTo>
                  <a:lnTo>
                    <a:pt x="3290" y="1917"/>
                  </a:lnTo>
                  <a:lnTo>
                    <a:pt x="3315" y="1915"/>
                  </a:lnTo>
                  <a:lnTo>
                    <a:pt x="3338" y="1906"/>
                  </a:lnTo>
                  <a:lnTo>
                    <a:pt x="3359" y="1893"/>
                  </a:lnTo>
                  <a:lnTo>
                    <a:pt x="3377" y="1875"/>
                  </a:lnTo>
                  <a:lnTo>
                    <a:pt x="3389" y="1855"/>
                  </a:lnTo>
                  <a:lnTo>
                    <a:pt x="3398" y="1831"/>
                  </a:lnTo>
                  <a:lnTo>
                    <a:pt x="3402" y="1805"/>
                  </a:lnTo>
                  <a:lnTo>
                    <a:pt x="3398" y="1780"/>
                  </a:lnTo>
                  <a:lnTo>
                    <a:pt x="3389" y="1757"/>
                  </a:lnTo>
                  <a:lnTo>
                    <a:pt x="3377" y="1736"/>
                  </a:lnTo>
                  <a:lnTo>
                    <a:pt x="3359" y="1719"/>
                  </a:lnTo>
                  <a:lnTo>
                    <a:pt x="3338" y="1706"/>
                  </a:lnTo>
                  <a:lnTo>
                    <a:pt x="3315" y="1697"/>
                  </a:lnTo>
                  <a:lnTo>
                    <a:pt x="3290" y="1694"/>
                  </a:lnTo>
                  <a:lnTo>
                    <a:pt x="3237" y="1694"/>
                  </a:lnTo>
                  <a:lnTo>
                    <a:pt x="3213" y="1690"/>
                  </a:lnTo>
                  <a:lnTo>
                    <a:pt x="3192" y="1681"/>
                  </a:lnTo>
                  <a:lnTo>
                    <a:pt x="3174" y="1668"/>
                  </a:lnTo>
                  <a:lnTo>
                    <a:pt x="3161" y="1650"/>
                  </a:lnTo>
                  <a:lnTo>
                    <a:pt x="3151" y="1629"/>
                  </a:lnTo>
                  <a:lnTo>
                    <a:pt x="3149" y="1605"/>
                  </a:lnTo>
                  <a:lnTo>
                    <a:pt x="3151" y="1582"/>
                  </a:lnTo>
                  <a:lnTo>
                    <a:pt x="3161" y="1561"/>
                  </a:lnTo>
                  <a:lnTo>
                    <a:pt x="3174" y="1543"/>
                  </a:lnTo>
                  <a:lnTo>
                    <a:pt x="3192" y="1529"/>
                  </a:lnTo>
                  <a:lnTo>
                    <a:pt x="3213" y="1520"/>
                  </a:lnTo>
                  <a:lnTo>
                    <a:pt x="3237" y="1516"/>
                  </a:lnTo>
                  <a:lnTo>
                    <a:pt x="3364" y="1516"/>
                  </a:lnTo>
                  <a:lnTo>
                    <a:pt x="3389" y="1514"/>
                  </a:lnTo>
                  <a:lnTo>
                    <a:pt x="3413" y="1505"/>
                  </a:lnTo>
                  <a:lnTo>
                    <a:pt x="3434" y="1492"/>
                  </a:lnTo>
                  <a:lnTo>
                    <a:pt x="3450" y="1474"/>
                  </a:lnTo>
                  <a:lnTo>
                    <a:pt x="3464" y="1454"/>
                  </a:lnTo>
                  <a:lnTo>
                    <a:pt x="3473" y="1430"/>
                  </a:lnTo>
                  <a:lnTo>
                    <a:pt x="3475" y="1405"/>
                  </a:lnTo>
                  <a:lnTo>
                    <a:pt x="3473" y="1379"/>
                  </a:lnTo>
                  <a:lnTo>
                    <a:pt x="3464" y="1356"/>
                  </a:lnTo>
                  <a:lnTo>
                    <a:pt x="3450" y="1335"/>
                  </a:lnTo>
                  <a:lnTo>
                    <a:pt x="3434" y="1317"/>
                  </a:lnTo>
                  <a:lnTo>
                    <a:pt x="3413" y="1305"/>
                  </a:lnTo>
                  <a:lnTo>
                    <a:pt x="3389" y="1296"/>
                  </a:lnTo>
                  <a:lnTo>
                    <a:pt x="3364" y="1293"/>
                  </a:lnTo>
                  <a:lnTo>
                    <a:pt x="2467" y="1293"/>
                  </a:lnTo>
                  <a:lnTo>
                    <a:pt x="2446" y="1291"/>
                  </a:lnTo>
                  <a:lnTo>
                    <a:pt x="2429" y="1285"/>
                  </a:lnTo>
                  <a:lnTo>
                    <a:pt x="2416" y="1277"/>
                  </a:lnTo>
                  <a:lnTo>
                    <a:pt x="2403" y="1267"/>
                  </a:lnTo>
                  <a:lnTo>
                    <a:pt x="2396" y="1256"/>
                  </a:lnTo>
                  <a:lnTo>
                    <a:pt x="2389" y="1246"/>
                  </a:lnTo>
                  <a:lnTo>
                    <a:pt x="2385" y="1237"/>
                  </a:lnTo>
                  <a:lnTo>
                    <a:pt x="2382" y="1232"/>
                  </a:lnTo>
                  <a:lnTo>
                    <a:pt x="2381" y="1229"/>
                  </a:lnTo>
                  <a:lnTo>
                    <a:pt x="2377" y="1209"/>
                  </a:lnTo>
                  <a:lnTo>
                    <a:pt x="2378" y="1188"/>
                  </a:lnTo>
                  <a:lnTo>
                    <a:pt x="2385" y="1168"/>
                  </a:lnTo>
                  <a:lnTo>
                    <a:pt x="2488" y="935"/>
                  </a:lnTo>
                  <a:lnTo>
                    <a:pt x="2515" y="868"/>
                  </a:lnTo>
                  <a:lnTo>
                    <a:pt x="2539" y="798"/>
                  </a:lnTo>
                  <a:lnTo>
                    <a:pt x="2556" y="727"/>
                  </a:lnTo>
                  <a:lnTo>
                    <a:pt x="2569" y="655"/>
                  </a:lnTo>
                  <a:lnTo>
                    <a:pt x="2576" y="583"/>
                  </a:lnTo>
                  <a:lnTo>
                    <a:pt x="2580" y="509"/>
                  </a:lnTo>
                  <a:lnTo>
                    <a:pt x="2580" y="505"/>
                  </a:lnTo>
                  <a:lnTo>
                    <a:pt x="2580" y="493"/>
                  </a:lnTo>
                  <a:lnTo>
                    <a:pt x="2580" y="477"/>
                  </a:lnTo>
                  <a:lnTo>
                    <a:pt x="2580" y="454"/>
                  </a:lnTo>
                  <a:lnTo>
                    <a:pt x="2580" y="430"/>
                  </a:lnTo>
                  <a:lnTo>
                    <a:pt x="2580" y="404"/>
                  </a:lnTo>
                  <a:lnTo>
                    <a:pt x="2580" y="378"/>
                  </a:lnTo>
                  <a:lnTo>
                    <a:pt x="2580" y="353"/>
                  </a:lnTo>
                  <a:lnTo>
                    <a:pt x="2580" y="330"/>
                  </a:lnTo>
                  <a:lnTo>
                    <a:pt x="2580" y="314"/>
                  </a:lnTo>
                  <a:lnTo>
                    <a:pt x="2580" y="302"/>
                  </a:lnTo>
                  <a:lnTo>
                    <a:pt x="2580" y="297"/>
                  </a:lnTo>
                  <a:lnTo>
                    <a:pt x="2576" y="270"/>
                  </a:lnTo>
                  <a:lnTo>
                    <a:pt x="2568" y="245"/>
                  </a:lnTo>
                  <a:lnTo>
                    <a:pt x="2553" y="223"/>
                  </a:lnTo>
                  <a:lnTo>
                    <a:pt x="2535" y="204"/>
                  </a:lnTo>
                  <a:lnTo>
                    <a:pt x="2513" y="190"/>
                  </a:lnTo>
                  <a:lnTo>
                    <a:pt x="2488" y="181"/>
                  </a:lnTo>
                  <a:lnTo>
                    <a:pt x="2460" y="178"/>
                  </a:lnTo>
                  <a:close/>
                  <a:moveTo>
                    <a:pt x="2460" y="0"/>
                  </a:moveTo>
                  <a:lnTo>
                    <a:pt x="2504" y="4"/>
                  </a:lnTo>
                  <a:lnTo>
                    <a:pt x="2545" y="13"/>
                  </a:lnTo>
                  <a:lnTo>
                    <a:pt x="2585" y="28"/>
                  </a:lnTo>
                  <a:lnTo>
                    <a:pt x="2622" y="48"/>
                  </a:lnTo>
                  <a:lnTo>
                    <a:pt x="2655" y="74"/>
                  </a:lnTo>
                  <a:lnTo>
                    <a:pt x="2684" y="102"/>
                  </a:lnTo>
                  <a:lnTo>
                    <a:pt x="2710" y="136"/>
                  </a:lnTo>
                  <a:lnTo>
                    <a:pt x="2729" y="172"/>
                  </a:lnTo>
                  <a:lnTo>
                    <a:pt x="2745" y="212"/>
                  </a:lnTo>
                  <a:lnTo>
                    <a:pt x="2754" y="254"/>
                  </a:lnTo>
                  <a:lnTo>
                    <a:pt x="2757" y="297"/>
                  </a:lnTo>
                  <a:lnTo>
                    <a:pt x="2757" y="302"/>
                  </a:lnTo>
                  <a:lnTo>
                    <a:pt x="2757" y="314"/>
                  </a:lnTo>
                  <a:lnTo>
                    <a:pt x="2757" y="332"/>
                  </a:lnTo>
                  <a:lnTo>
                    <a:pt x="2757" y="353"/>
                  </a:lnTo>
                  <a:lnTo>
                    <a:pt x="2757" y="378"/>
                  </a:lnTo>
                  <a:lnTo>
                    <a:pt x="2757" y="404"/>
                  </a:lnTo>
                  <a:lnTo>
                    <a:pt x="2757" y="430"/>
                  </a:lnTo>
                  <a:lnTo>
                    <a:pt x="2757" y="454"/>
                  </a:lnTo>
                  <a:lnTo>
                    <a:pt x="2757" y="477"/>
                  </a:lnTo>
                  <a:lnTo>
                    <a:pt x="2757" y="494"/>
                  </a:lnTo>
                  <a:lnTo>
                    <a:pt x="2757" y="505"/>
                  </a:lnTo>
                  <a:lnTo>
                    <a:pt x="2757" y="510"/>
                  </a:lnTo>
                  <a:lnTo>
                    <a:pt x="2754" y="595"/>
                  </a:lnTo>
                  <a:lnTo>
                    <a:pt x="2745" y="680"/>
                  </a:lnTo>
                  <a:lnTo>
                    <a:pt x="2729" y="765"/>
                  </a:lnTo>
                  <a:lnTo>
                    <a:pt x="2710" y="846"/>
                  </a:lnTo>
                  <a:lnTo>
                    <a:pt x="2683" y="928"/>
                  </a:lnTo>
                  <a:lnTo>
                    <a:pt x="2651" y="1008"/>
                  </a:lnTo>
                  <a:lnTo>
                    <a:pt x="2602" y="1116"/>
                  </a:lnTo>
                  <a:lnTo>
                    <a:pt x="3364" y="1116"/>
                  </a:lnTo>
                  <a:lnTo>
                    <a:pt x="3406" y="1119"/>
                  </a:lnTo>
                  <a:lnTo>
                    <a:pt x="3447" y="1128"/>
                  </a:lnTo>
                  <a:lnTo>
                    <a:pt x="3485" y="1142"/>
                  </a:lnTo>
                  <a:lnTo>
                    <a:pt x="3521" y="1162"/>
                  </a:lnTo>
                  <a:lnTo>
                    <a:pt x="3554" y="1186"/>
                  </a:lnTo>
                  <a:lnTo>
                    <a:pt x="3581" y="1215"/>
                  </a:lnTo>
                  <a:lnTo>
                    <a:pt x="3606" y="1247"/>
                  </a:lnTo>
                  <a:lnTo>
                    <a:pt x="3626" y="1283"/>
                  </a:lnTo>
                  <a:lnTo>
                    <a:pt x="3641" y="1322"/>
                  </a:lnTo>
                  <a:lnTo>
                    <a:pt x="3650" y="1363"/>
                  </a:lnTo>
                  <a:lnTo>
                    <a:pt x="3653" y="1405"/>
                  </a:lnTo>
                  <a:lnTo>
                    <a:pt x="3650" y="1447"/>
                  </a:lnTo>
                  <a:lnTo>
                    <a:pt x="3641" y="1485"/>
                  </a:lnTo>
                  <a:lnTo>
                    <a:pt x="3628" y="1523"/>
                  </a:lnTo>
                  <a:lnTo>
                    <a:pt x="3609" y="1557"/>
                  </a:lnTo>
                  <a:lnTo>
                    <a:pt x="3586" y="1590"/>
                  </a:lnTo>
                  <a:lnTo>
                    <a:pt x="3559" y="1618"/>
                  </a:lnTo>
                  <a:lnTo>
                    <a:pt x="3528" y="1643"/>
                  </a:lnTo>
                  <a:lnTo>
                    <a:pt x="3549" y="1679"/>
                  </a:lnTo>
                  <a:lnTo>
                    <a:pt x="3566" y="1719"/>
                  </a:lnTo>
                  <a:lnTo>
                    <a:pt x="3576" y="1761"/>
                  </a:lnTo>
                  <a:lnTo>
                    <a:pt x="3579" y="1805"/>
                  </a:lnTo>
                  <a:lnTo>
                    <a:pt x="3576" y="1848"/>
                  </a:lnTo>
                  <a:lnTo>
                    <a:pt x="3567" y="1886"/>
                  </a:lnTo>
                  <a:lnTo>
                    <a:pt x="3554" y="1924"/>
                  </a:lnTo>
                  <a:lnTo>
                    <a:pt x="3535" y="1959"/>
                  </a:lnTo>
                  <a:lnTo>
                    <a:pt x="3511" y="1990"/>
                  </a:lnTo>
                  <a:lnTo>
                    <a:pt x="3485" y="2019"/>
                  </a:lnTo>
                  <a:lnTo>
                    <a:pt x="3454" y="2044"/>
                  </a:lnTo>
                  <a:lnTo>
                    <a:pt x="3476" y="2080"/>
                  </a:lnTo>
                  <a:lnTo>
                    <a:pt x="3491" y="2120"/>
                  </a:lnTo>
                  <a:lnTo>
                    <a:pt x="3501" y="2162"/>
                  </a:lnTo>
                  <a:lnTo>
                    <a:pt x="3505" y="2206"/>
                  </a:lnTo>
                  <a:lnTo>
                    <a:pt x="3501" y="2248"/>
                  </a:lnTo>
                  <a:lnTo>
                    <a:pt x="3494" y="2287"/>
                  </a:lnTo>
                  <a:lnTo>
                    <a:pt x="3479" y="2325"/>
                  </a:lnTo>
                  <a:lnTo>
                    <a:pt x="3460" y="2360"/>
                  </a:lnTo>
                  <a:lnTo>
                    <a:pt x="3437" y="2391"/>
                  </a:lnTo>
                  <a:lnTo>
                    <a:pt x="3410" y="2420"/>
                  </a:lnTo>
                  <a:lnTo>
                    <a:pt x="3379" y="2444"/>
                  </a:lnTo>
                  <a:lnTo>
                    <a:pt x="3402" y="2481"/>
                  </a:lnTo>
                  <a:lnTo>
                    <a:pt x="3417" y="2521"/>
                  </a:lnTo>
                  <a:lnTo>
                    <a:pt x="3427" y="2563"/>
                  </a:lnTo>
                  <a:lnTo>
                    <a:pt x="3430" y="2607"/>
                  </a:lnTo>
                  <a:lnTo>
                    <a:pt x="3427" y="2650"/>
                  </a:lnTo>
                  <a:lnTo>
                    <a:pt x="3418" y="2691"/>
                  </a:lnTo>
                  <a:lnTo>
                    <a:pt x="3404" y="2729"/>
                  </a:lnTo>
                  <a:lnTo>
                    <a:pt x="3384" y="2764"/>
                  </a:lnTo>
                  <a:lnTo>
                    <a:pt x="3359" y="2798"/>
                  </a:lnTo>
                  <a:lnTo>
                    <a:pt x="3331" y="2825"/>
                  </a:lnTo>
                  <a:lnTo>
                    <a:pt x="3298" y="2850"/>
                  </a:lnTo>
                  <a:lnTo>
                    <a:pt x="3263" y="2870"/>
                  </a:lnTo>
                  <a:lnTo>
                    <a:pt x="3224" y="2884"/>
                  </a:lnTo>
                  <a:lnTo>
                    <a:pt x="3184" y="2894"/>
                  </a:lnTo>
                  <a:lnTo>
                    <a:pt x="3141" y="2896"/>
                  </a:lnTo>
                  <a:lnTo>
                    <a:pt x="2301" y="2896"/>
                  </a:lnTo>
                  <a:lnTo>
                    <a:pt x="2193" y="2894"/>
                  </a:lnTo>
                  <a:lnTo>
                    <a:pt x="2084" y="2884"/>
                  </a:lnTo>
                  <a:lnTo>
                    <a:pt x="1975" y="2869"/>
                  </a:lnTo>
                  <a:lnTo>
                    <a:pt x="1869" y="2848"/>
                  </a:lnTo>
                  <a:lnTo>
                    <a:pt x="1762" y="2820"/>
                  </a:lnTo>
                  <a:lnTo>
                    <a:pt x="1658" y="2787"/>
                  </a:lnTo>
                  <a:lnTo>
                    <a:pt x="1557" y="2748"/>
                  </a:lnTo>
                  <a:lnTo>
                    <a:pt x="1457" y="2704"/>
                  </a:lnTo>
                  <a:lnTo>
                    <a:pt x="1346" y="2650"/>
                  </a:lnTo>
                  <a:lnTo>
                    <a:pt x="1236" y="2650"/>
                  </a:lnTo>
                  <a:lnTo>
                    <a:pt x="1236" y="2789"/>
                  </a:lnTo>
                  <a:lnTo>
                    <a:pt x="1232" y="2821"/>
                  </a:lnTo>
                  <a:lnTo>
                    <a:pt x="1224" y="2851"/>
                  </a:lnTo>
                  <a:lnTo>
                    <a:pt x="1211" y="2879"/>
                  </a:lnTo>
                  <a:lnTo>
                    <a:pt x="1193" y="2903"/>
                  </a:lnTo>
                  <a:lnTo>
                    <a:pt x="1172" y="2925"/>
                  </a:lnTo>
                  <a:lnTo>
                    <a:pt x="1147" y="2942"/>
                  </a:lnTo>
                  <a:lnTo>
                    <a:pt x="1119" y="2955"/>
                  </a:lnTo>
                  <a:lnTo>
                    <a:pt x="1089" y="2964"/>
                  </a:lnTo>
                  <a:lnTo>
                    <a:pt x="1057" y="2966"/>
                  </a:lnTo>
                  <a:lnTo>
                    <a:pt x="177" y="2966"/>
                  </a:lnTo>
                  <a:lnTo>
                    <a:pt x="145" y="2964"/>
                  </a:lnTo>
                  <a:lnTo>
                    <a:pt x="115" y="2955"/>
                  </a:lnTo>
                  <a:lnTo>
                    <a:pt x="88" y="2942"/>
                  </a:lnTo>
                  <a:lnTo>
                    <a:pt x="63" y="2925"/>
                  </a:lnTo>
                  <a:lnTo>
                    <a:pt x="42" y="2903"/>
                  </a:lnTo>
                  <a:lnTo>
                    <a:pt x="24" y="2879"/>
                  </a:lnTo>
                  <a:lnTo>
                    <a:pt x="11" y="2851"/>
                  </a:lnTo>
                  <a:lnTo>
                    <a:pt x="3" y="2821"/>
                  </a:lnTo>
                  <a:lnTo>
                    <a:pt x="0" y="2789"/>
                  </a:lnTo>
                  <a:lnTo>
                    <a:pt x="0" y="1061"/>
                  </a:lnTo>
                  <a:lnTo>
                    <a:pt x="3" y="1029"/>
                  </a:lnTo>
                  <a:lnTo>
                    <a:pt x="11" y="999"/>
                  </a:lnTo>
                  <a:lnTo>
                    <a:pt x="24" y="972"/>
                  </a:lnTo>
                  <a:lnTo>
                    <a:pt x="42" y="947"/>
                  </a:lnTo>
                  <a:lnTo>
                    <a:pt x="63" y="926"/>
                  </a:lnTo>
                  <a:lnTo>
                    <a:pt x="88" y="908"/>
                  </a:lnTo>
                  <a:lnTo>
                    <a:pt x="115" y="895"/>
                  </a:lnTo>
                  <a:lnTo>
                    <a:pt x="145" y="887"/>
                  </a:lnTo>
                  <a:lnTo>
                    <a:pt x="177" y="884"/>
                  </a:lnTo>
                  <a:lnTo>
                    <a:pt x="1057" y="884"/>
                  </a:lnTo>
                  <a:lnTo>
                    <a:pt x="1089" y="887"/>
                  </a:lnTo>
                  <a:lnTo>
                    <a:pt x="1119" y="895"/>
                  </a:lnTo>
                  <a:lnTo>
                    <a:pt x="1147" y="908"/>
                  </a:lnTo>
                  <a:lnTo>
                    <a:pt x="1172" y="926"/>
                  </a:lnTo>
                  <a:lnTo>
                    <a:pt x="1193" y="947"/>
                  </a:lnTo>
                  <a:lnTo>
                    <a:pt x="1211" y="972"/>
                  </a:lnTo>
                  <a:lnTo>
                    <a:pt x="1224" y="999"/>
                  </a:lnTo>
                  <a:lnTo>
                    <a:pt x="1232" y="1029"/>
                  </a:lnTo>
                  <a:lnTo>
                    <a:pt x="1236" y="1061"/>
                  </a:lnTo>
                  <a:lnTo>
                    <a:pt x="1236" y="1154"/>
                  </a:lnTo>
                  <a:lnTo>
                    <a:pt x="1440" y="1154"/>
                  </a:lnTo>
                  <a:lnTo>
                    <a:pt x="1792" y="860"/>
                  </a:lnTo>
                  <a:lnTo>
                    <a:pt x="1846" y="812"/>
                  </a:lnTo>
                  <a:lnTo>
                    <a:pt x="1895" y="760"/>
                  </a:lnTo>
                  <a:lnTo>
                    <a:pt x="1942" y="706"/>
                  </a:lnTo>
                  <a:lnTo>
                    <a:pt x="1984" y="649"/>
                  </a:lnTo>
                  <a:lnTo>
                    <a:pt x="2023" y="590"/>
                  </a:lnTo>
                  <a:lnTo>
                    <a:pt x="2057" y="526"/>
                  </a:lnTo>
                  <a:lnTo>
                    <a:pt x="2087" y="462"/>
                  </a:lnTo>
                  <a:lnTo>
                    <a:pt x="2113" y="395"/>
                  </a:lnTo>
                  <a:lnTo>
                    <a:pt x="2114" y="391"/>
                  </a:lnTo>
                  <a:lnTo>
                    <a:pt x="2116" y="384"/>
                  </a:lnTo>
                  <a:lnTo>
                    <a:pt x="2121" y="370"/>
                  </a:lnTo>
                  <a:lnTo>
                    <a:pt x="2126" y="355"/>
                  </a:lnTo>
                  <a:lnTo>
                    <a:pt x="2133" y="335"/>
                  </a:lnTo>
                  <a:lnTo>
                    <a:pt x="2141" y="314"/>
                  </a:lnTo>
                  <a:lnTo>
                    <a:pt x="2147" y="293"/>
                  </a:lnTo>
                  <a:lnTo>
                    <a:pt x="2155" y="271"/>
                  </a:lnTo>
                  <a:lnTo>
                    <a:pt x="2163" y="250"/>
                  </a:lnTo>
                  <a:lnTo>
                    <a:pt x="2169" y="230"/>
                  </a:lnTo>
                  <a:lnTo>
                    <a:pt x="2175" y="213"/>
                  </a:lnTo>
                  <a:lnTo>
                    <a:pt x="2179" y="200"/>
                  </a:lnTo>
                  <a:lnTo>
                    <a:pt x="2183" y="190"/>
                  </a:lnTo>
                  <a:lnTo>
                    <a:pt x="2184" y="186"/>
                  </a:lnTo>
                  <a:lnTo>
                    <a:pt x="2202" y="150"/>
                  </a:lnTo>
                  <a:lnTo>
                    <a:pt x="2223" y="117"/>
                  </a:lnTo>
                  <a:lnTo>
                    <a:pt x="2249" y="88"/>
                  </a:lnTo>
                  <a:lnTo>
                    <a:pt x="2278" y="62"/>
                  </a:lnTo>
                  <a:lnTo>
                    <a:pt x="2310" y="40"/>
                  </a:lnTo>
                  <a:lnTo>
                    <a:pt x="2345" y="24"/>
                  </a:lnTo>
                  <a:lnTo>
                    <a:pt x="2381" y="10"/>
                  </a:lnTo>
                  <a:lnTo>
                    <a:pt x="2420" y="3"/>
                  </a:lnTo>
                  <a:lnTo>
                    <a:pt x="2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E99AA46F-0439-85DF-9C78-9206205157B7}"/>
              </a:ext>
            </a:extLst>
          </p:cNvPr>
          <p:cNvGrpSpPr/>
          <p:nvPr userDrawn="1"/>
        </p:nvGrpSpPr>
        <p:grpSpPr>
          <a:xfrm>
            <a:off x="942824" y="5597823"/>
            <a:ext cx="344349" cy="586741"/>
            <a:chOff x="430213" y="3795713"/>
            <a:chExt cx="1071562" cy="730250"/>
          </a:xfrm>
          <a:solidFill>
            <a:schemeClr val="tx1"/>
          </a:solidFill>
        </p:grpSpPr>
        <p:sp>
          <p:nvSpPr>
            <p:cNvPr id="173" name="Freeform 69">
              <a:extLst>
                <a:ext uri="{FF2B5EF4-FFF2-40B4-BE49-F238E27FC236}">
                  <a16:creationId xmlns:a16="http://schemas.microsoft.com/office/drawing/2014/main" id="{F028AE72-E2D1-EB6A-C336-45FC1CDCA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113" y="3795713"/>
              <a:ext cx="890587" cy="571500"/>
            </a:xfrm>
            <a:custGeom>
              <a:avLst/>
              <a:gdLst>
                <a:gd name="T0" fmla="*/ 19 w 299"/>
                <a:gd name="T1" fmla="*/ 192 h 192"/>
                <a:gd name="T2" fmla="*/ 19 w 299"/>
                <a:gd name="T3" fmla="*/ 20 h 192"/>
                <a:gd name="T4" fmla="*/ 281 w 299"/>
                <a:gd name="T5" fmla="*/ 20 h 192"/>
                <a:gd name="T6" fmla="*/ 281 w 299"/>
                <a:gd name="T7" fmla="*/ 192 h 192"/>
                <a:gd name="T8" fmla="*/ 299 w 299"/>
                <a:gd name="T9" fmla="*/ 192 h 192"/>
                <a:gd name="T10" fmla="*/ 299 w 299"/>
                <a:gd name="T11" fmla="*/ 18 h 192"/>
                <a:gd name="T12" fmla="*/ 281 w 299"/>
                <a:gd name="T13" fmla="*/ 0 h 192"/>
                <a:gd name="T14" fmla="*/ 18 w 299"/>
                <a:gd name="T15" fmla="*/ 0 h 192"/>
                <a:gd name="T16" fmla="*/ 0 w 299"/>
                <a:gd name="T17" fmla="*/ 18 h 192"/>
                <a:gd name="T18" fmla="*/ 0 w 299"/>
                <a:gd name="T19" fmla="*/ 192 h 192"/>
                <a:gd name="T20" fmla="*/ 19 w 299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9" h="192">
                  <a:moveTo>
                    <a:pt x="19" y="192"/>
                  </a:moveTo>
                  <a:cubicBezTo>
                    <a:pt x="19" y="20"/>
                    <a:pt x="19" y="20"/>
                    <a:pt x="19" y="20"/>
                  </a:cubicBezTo>
                  <a:cubicBezTo>
                    <a:pt x="281" y="20"/>
                    <a:pt x="281" y="20"/>
                    <a:pt x="281" y="20"/>
                  </a:cubicBezTo>
                  <a:cubicBezTo>
                    <a:pt x="281" y="192"/>
                    <a:pt x="281" y="192"/>
                    <a:pt x="281" y="192"/>
                  </a:cubicBezTo>
                  <a:cubicBezTo>
                    <a:pt x="299" y="192"/>
                    <a:pt x="299" y="192"/>
                    <a:pt x="299" y="192"/>
                  </a:cubicBezTo>
                  <a:cubicBezTo>
                    <a:pt x="299" y="18"/>
                    <a:pt x="299" y="18"/>
                    <a:pt x="299" y="18"/>
                  </a:cubicBezTo>
                  <a:cubicBezTo>
                    <a:pt x="299" y="8"/>
                    <a:pt x="291" y="0"/>
                    <a:pt x="28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9" y="0"/>
                    <a:pt x="0" y="8"/>
                    <a:pt x="0" y="18"/>
                  </a:cubicBezTo>
                  <a:cubicBezTo>
                    <a:pt x="0" y="192"/>
                    <a:pt x="0" y="192"/>
                    <a:pt x="0" y="192"/>
                  </a:cubicBezTo>
                  <a:lnTo>
                    <a:pt x="19" y="19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Freeform 70">
              <a:extLst>
                <a:ext uri="{FF2B5EF4-FFF2-40B4-BE49-F238E27FC236}">
                  <a16:creationId xmlns:a16="http://schemas.microsoft.com/office/drawing/2014/main" id="{996F9100-730A-FC6E-77CC-102CDF1E4B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213" y="4418013"/>
              <a:ext cx="1071562" cy="107950"/>
            </a:xfrm>
            <a:custGeom>
              <a:avLst/>
              <a:gdLst>
                <a:gd name="T0" fmla="*/ 359 w 360"/>
                <a:gd name="T1" fmla="*/ 4 h 36"/>
                <a:gd name="T2" fmla="*/ 353 w 360"/>
                <a:gd name="T3" fmla="*/ 0 h 36"/>
                <a:gd name="T4" fmla="*/ 7 w 360"/>
                <a:gd name="T5" fmla="*/ 0 h 36"/>
                <a:gd name="T6" fmla="*/ 1 w 360"/>
                <a:gd name="T7" fmla="*/ 4 h 36"/>
                <a:gd name="T8" fmla="*/ 0 w 360"/>
                <a:gd name="T9" fmla="*/ 9 h 36"/>
                <a:gd name="T10" fmla="*/ 0 w 360"/>
                <a:gd name="T11" fmla="*/ 19 h 36"/>
                <a:gd name="T12" fmla="*/ 19 w 360"/>
                <a:gd name="T13" fmla="*/ 36 h 36"/>
                <a:gd name="T14" fmla="*/ 341 w 360"/>
                <a:gd name="T15" fmla="*/ 36 h 36"/>
                <a:gd name="T16" fmla="*/ 360 w 360"/>
                <a:gd name="T17" fmla="*/ 19 h 36"/>
                <a:gd name="T18" fmla="*/ 360 w 360"/>
                <a:gd name="T19" fmla="*/ 19 h 36"/>
                <a:gd name="T20" fmla="*/ 360 w 360"/>
                <a:gd name="T21" fmla="*/ 9 h 36"/>
                <a:gd name="T22" fmla="*/ 359 w 360"/>
                <a:gd name="T23" fmla="*/ 4 h 36"/>
                <a:gd name="T24" fmla="*/ 213 w 360"/>
                <a:gd name="T25" fmla="*/ 20 h 36"/>
                <a:gd name="T26" fmla="*/ 146 w 360"/>
                <a:gd name="T27" fmla="*/ 20 h 36"/>
                <a:gd name="T28" fmla="*/ 141 w 360"/>
                <a:gd name="T29" fmla="*/ 14 h 36"/>
                <a:gd name="T30" fmla="*/ 146 w 360"/>
                <a:gd name="T31" fmla="*/ 9 h 36"/>
                <a:gd name="T32" fmla="*/ 213 w 360"/>
                <a:gd name="T33" fmla="*/ 9 h 36"/>
                <a:gd name="T34" fmla="*/ 219 w 360"/>
                <a:gd name="T35" fmla="*/ 14 h 36"/>
                <a:gd name="T36" fmla="*/ 213 w 360"/>
                <a:gd name="T37" fmla="*/ 20 h 36"/>
                <a:gd name="T38" fmla="*/ 325 w 360"/>
                <a:gd name="T39" fmla="*/ 27 h 36"/>
                <a:gd name="T40" fmla="*/ 315 w 360"/>
                <a:gd name="T41" fmla="*/ 17 h 36"/>
                <a:gd name="T42" fmla="*/ 325 w 360"/>
                <a:gd name="T43" fmla="*/ 7 h 36"/>
                <a:gd name="T44" fmla="*/ 335 w 360"/>
                <a:gd name="T45" fmla="*/ 17 h 36"/>
                <a:gd name="T46" fmla="*/ 325 w 360"/>
                <a:gd name="T47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0" h="36">
                  <a:moveTo>
                    <a:pt x="359" y="4"/>
                  </a:moveTo>
                  <a:cubicBezTo>
                    <a:pt x="358" y="2"/>
                    <a:pt x="356" y="0"/>
                    <a:pt x="35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2" y="2"/>
                    <a:pt x="1" y="4"/>
                  </a:cubicBezTo>
                  <a:cubicBezTo>
                    <a:pt x="0" y="5"/>
                    <a:pt x="0" y="8"/>
                    <a:pt x="0" y="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8"/>
                    <a:pt x="9" y="36"/>
                    <a:pt x="19" y="36"/>
                  </a:cubicBezTo>
                  <a:cubicBezTo>
                    <a:pt x="341" y="36"/>
                    <a:pt x="341" y="36"/>
                    <a:pt x="341" y="36"/>
                  </a:cubicBezTo>
                  <a:cubicBezTo>
                    <a:pt x="351" y="36"/>
                    <a:pt x="360" y="28"/>
                    <a:pt x="360" y="19"/>
                  </a:cubicBezTo>
                  <a:cubicBezTo>
                    <a:pt x="360" y="19"/>
                    <a:pt x="360" y="19"/>
                    <a:pt x="360" y="19"/>
                  </a:cubicBezTo>
                  <a:cubicBezTo>
                    <a:pt x="360" y="9"/>
                    <a:pt x="360" y="9"/>
                    <a:pt x="360" y="9"/>
                  </a:cubicBezTo>
                  <a:cubicBezTo>
                    <a:pt x="360" y="8"/>
                    <a:pt x="360" y="5"/>
                    <a:pt x="359" y="4"/>
                  </a:cubicBezTo>
                  <a:close/>
                  <a:moveTo>
                    <a:pt x="213" y="20"/>
                  </a:moveTo>
                  <a:cubicBezTo>
                    <a:pt x="146" y="20"/>
                    <a:pt x="146" y="20"/>
                    <a:pt x="146" y="20"/>
                  </a:cubicBezTo>
                  <a:cubicBezTo>
                    <a:pt x="143" y="20"/>
                    <a:pt x="141" y="17"/>
                    <a:pt x="141" y="14"/>
                  </a:cubicBezTo>
                  <a:cubicBezTo>
                    <a:pt x="141" y="11"/>
                    <a:pt x="143" y="9"/>
                    <a:pt x="146" y="9"/>
                  </a:cubicBezTo>
                  <a:cubicBezTo>
                    <a:pt x="213" y="9"/>
                    <a:pt x="213" y="9"/>
                    <a:pt x="213" y="9"/>
                  </a:cubicBezTo>
                  <a:cubicBezTo>
                    <a:pt x="217" y="9"/>
                    <a:pt x="219" y="11"/>
                    <a:pt x="219" y="14"/>
                  </a:cubicBezTo>
                  <a:cubicBezTo>
                    <a:pt x="219" y="17"/>
                    <a:pt x="217" y="20"/>
                    <a:pt x="213" y="20"/>
                  </a:cubicBezTo>
                  <a:close/>
                  <a:moveTo>
                    <a:pt x="325" y="27"/>
                  </a:moveTo>
                  <a:cubicBezTo>
                    <a:pt x="320" y="27"/>
                    <a:pt x="315" y="23"/>
                    <a:pt x="315" y="17"/>
                  </a:cubicBezTo>
                  <a:cubicBezTo>
                    <a:pt x="315" y="11"/>
                    <a:pt x="320" y="7"/>
                    <a:pt x="325" y="7"/>
                  </a:cubicBezTo>
                  <a:cubicBezTo>
                    <a:pt x="331" y="7"/>
                    <a:pt x="335" y="11"/>
                    <a:pt x="335" y="17"/>
                  </a:cubicBezTo>
                  <a:cubicBezTo>
                    <a:pt x="335" y="23"/>
                    <a:pt x="331" y="27"/>
                    <a:pt x="325" y="27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Freeform 71">
              <a:extLst>
                <a:ext uri="{FF2B5EF4-FFF2-40B4-BE49-F238E27FC236}">
                  <a16:creationId xmlns:a16="http://schemas.microsoft.com/office/drawing/2014/main" id="{FA27AE62-8A7B-D67F-E60E-85D2E2D001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0738" y="3911601"/>
              <a:ext cx="290512" cy="411163"/>
            </a:xfrm>
            <a:custGeom>
              <a:avLst/>
              <a:gdLst>
                <a:gd name="T0" fmla="*/ 90 w 98"/>
                <a:gd name="T1" fmla="*/ 66 h 138"/>
                <a:gd name="T2" fmla="*/ 8 w 98"/>
                <a:gd name="T3" fmla="*/ 66 h 138"/>
                <a:gd name="T4" fmla="*/ 0 w 98"/>
                <a:gd name="T5" fmla="*/ 74 h 138"/>
                <a:gd name="T6" fmla="*/ 0 w 98"/>
                <a:gd name="T7" fmla="*/ 82 h 138"/>
                <a:gd name="T8" fmla="*/ 10 w 98"/>
                <a:gd name="T9" fmla="*/ 82 h 138"/>
                <a:gd name="T10" fmla="*/ 15 w 98"/>
                <a:gd name="T11" fmla="*/ 88 h 138"/>
                <a:gd name="T12" fmla="*/ 10 w 98"/>
                <a:gd name="T13" fmla="*/ 93 h 138"/>
                <a:gd name="T14" fmla="*/ 0 w 98"/>
                <a:gd name="T15" fmla="*/ 93 h 138"/>
                <a:gd name="T16" fmla="*/ 0 w 98"/>
                <a:gd name="T17" fmla="*/ 99 h 138"/>
                <a:gd name="T18" fmla="*/ 10 w 98"/>
                <a:gd name="T19" fmla="*/ 99 h 138"/>
                <a:gd name="T20" fmla="*/ 15 w 98"/>
                <a:gd name="T21" fmla="*/ 104 h 138"/>
                <a:gd name="T22" fmla="*/ 10 w 98"/>
                <a:gd name="T23" fmla="*/ 109 h 138"/>
                <a:gd name="T24" fmla="*/ 0 w 98"/>
                <a:gd name="T25" fmla="*/ 109 h 138"/>
                <a:gd name="T26" fmla="*/ 0 w 98"/>
                <a:gd name="T27" fmla="*/ 115 h 138"/>
                <a:gd name="T28" fmla="*/ 10 w 98"/>
                <a:gd name="T29" fmla="*/ 115 h 138"/>
                <a:gd name="T30" fmla="*/ 15 w 98"/>
                <a:gd name="T31" fmla="*/ 121 h 138"/>
                <a:gd name="T32" fmla="*/ 10 w 98"/>
                <a:gd name="T33" fmla="*/ 126 h 138"/>
                <a:gd name="T34" fmla="*/ 0 w 98"/>
                <a:gd name="T35" fmla="*/ 126 h 138"/>
                <a:gd name="T36" fmla="*/ 0 w 98"/>
                <a:gd name="T37" fmla="*/ 130 h 138"/>
                <a:gd name="T38" fmla="*/ 8 w 98"/>
                <a:gd name="T39" fmla="*/ 138 h 138"/>
                <a:gd name="T40" fmla="*/ 90 w 98"/>
                <a:gd name="T41" fmla="*/ 138 h 138"/>
                <a:gd name="T42" fmla="*/ 98 w 98"/>
                <a:gd name="T43" fmla="*/ 130 h 138"/>
                <a:gd name="T44" fmla="*/ 98 w 98"/>
                <a:gd name="T45" fmla="*/ 74 h 138"/>
                <a:gd name="T46" fmla="*/ 90 w 98"/>
                <a:gd name="T47" fmla="*/ 66 h 138"/>
                <a:gd name="T48" fmla="*/ 28 w 98"/>
                <a:gd name="T49" fmla="*/ 33 h 138"/>
                <a:gd name="T50" fmla="*/ 49 w 98"/>
                <a:gd name="T51" fmla="*/ 12 h 138"/>
                <a:gd name="T52" fmla="*/ 70 w 98"/>
                <a:gd name="T53" fmla="*/ 33 h 138"/>
                <a:gd name="T54" fmla="*/ 70 w 98"/>
                <a:gd name="T55" fmla="*/ 58 h 138"/>
                <a:gd name="T56" fmla="*/ 81 w 98"/>
                <a:gd name="T57" fmla="*/ 58 h 138"/>
                <a:gd name="T58" fmla="*/ 81 w 98"/>
                <a:gd name="T59" fmla="*/ 33 h 138"/>
                <a:gd name="T60" fmla="*/ 49 w 98"/>
                <a:gd name="T61" fmla="*/ 0 h 138"/>
                <a:gd name="T62" fmla="*/ 17 w 98"/>
                <a:gd name="T63" fmla="*/ 33 h 138"/>
                <a:gd name="T64" fmla="*/ 17 w 98"/>
                <a:gd name="T65" fmla="*/ 58 h 138"/>
                <a:gd name="T66" fmla="*/ 28 w 98"/>
                <a:gd name="T67" fmla="*/ 58 h 138"/>
                <a:gd name="T68" fmla="*/ 28 w 98"/>
                <a:gd name="T69" fmla="*/ 3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8" h="138">
                  <a:moveTo>
                    <a:pt x="90" y="66"/>
                  </a:moveTo>
                  <a:cubicBezTo>
                    <a:pt x="8" y="66"/>
                    <a:pt x="8" y="66"/>
                    <a:pt x="8" y="66"/>
                  </a:cubicBezTo>
                  <a:cubicBezTo>
                    <a:pt x="3" y="66"/>
                    <a:pt x="0" y="70"/>
                    <a:pt x="0" y="74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3" y="82"/>
                    <a:pt x="15" y="85"/>
                    <a:pt x="15" y="88"/>
                  </a:cubicBezTo>
                  <a:cubicBezTo>
                    <a:pt x="15" y="90"/>
                    <a:pt x="13" y="93"/>
                    <a:pt x="1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13" y="99"/>
                    <a:pt x="15" y="101"/>
                    <a:pt x="15" y="104"/>
                  </a:cubicBezTo>
                  <a:cubicBezTo>
                    <a:pt x="15" y="107"/>
                    <a:pt x="13" y="109"/>
                    <a:pt x="1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0" y="115"/>
                    <a:pt x="10" y="115"/>
                    <a:pt x="10" y="115"/>
                  </a:cubicBezTo>
                  <a:cubicBezTo>
                    <a:pt x="13" y="115"/>
                    <a:pt x="15" y="118"/>
                    <a:pt x="15" y="121"/>
                  </a:cubicBezTo>
                  <a:cubicBezTo>
                    <a:pt x="15" y="123"/>
                    <a:pt x="13" y="126"/>
                    <a:pt x="10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4"/>
                    <a:pt x="3" y="138"/>
                    <a:pt x="8" y="138"/>
                  </a:cubicBezTo>
                  <a:cubicBezTo>
                    <a:pt x="90" y="138"/>
                    <a:pt x="90" y="138"/>
                    <a:pt x="90" y="138"/>
                  </a:cubicBezTo>
                  <a:cubicBezTo>
                    <a:pt x="94" y="138"/>
                    <a:pt x="98" y="134"/>
                    <a:pt x="98" y="130"/>
                  </a:cubicBezTo>
                  <a:cubicBezTo>
                    <a:pt x="98" y="74"/>
                    <a:pt x="98" y="74"/>
                    <a:pt x="98" y="74"/>
                  </a:cubicBezTo>
                  <a:cubicBezTo>
                    <a:pt x="98" y="70"/>
                    <a:pt x="94" y="66"/>
                    <a:pt x="90" y="66"/>
                  </a:cubicBezTo>
                  <a:close/>
                  <a:moveTo>
                    <a:pt x="28" y="33"/>
                  </a:moveTo>
                  <a:cubicBezTo>
                    <a:pt x="28" y="21"/>
                    <a:pt x="37" y="12"/>
                    <a:pt x="49" y="12"/>
                  </a:cubicBezTo>
                  <a:cubicBezTo>
                    <a:pt x="61" y="12"/>
                    <a:pt x="70" y="21"/>
                    <a:pt x="70" y="33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33"/>
                    <a:pt x="81" y="33"/>
                    <a:pt x="81" y="33"/>
                  </a:cubicBezTo>
                  <a:cubicBezTo>
                    <a:pt x="81" y="15"/>
                    <a:pt x="67" y="0"/>
                    <a:pt x="49" y="0"/>
                  </a:cubicBezTo>
                  <a:cubicBezTo>
                    <a:pt x="31" y="0"/>
                    <a:pt x="17" y="15"/>
                    <a:pt x="17" y="33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28" y="58"/>
                    <a:pt x="28" y="58"/>
                    <a:pt x="28" y="58"/>
                  </a:cubicBezTo>
                  <a:lnTo>
                    <a:pt x="28" y="3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FDBC6FB4-D1A4-369E-CB2C-25DF4508DECF}"/>
              </a:ext>
            </a:extLst>
          </p:cNvPr>
          <p:cNvGrpSpPr/>
          <p:nvPr userDrawn="1"/>
        </p:nvGrpSpPr>
        <p:grpSpPr>
          <a:xfrm>
            <a:off x="994275" y="6848818"/>
            <a:ext cx="241447" cy="808301"/>
            <a:chOff x="4075113" y="1909763"/>
            <a:chExt cx="247650" cy="360363"/>
          </a:xfrm>
          <a:solidFill>
            <a:schemeClr val="tx1"/>
          </a:solidFill>
        </p:grpSpPr>
        <p:sp>
          <p:nvSpPr>
            <p:cNvPr id="203" name="Freeform 78">
              <a:extLst>
                <a:ext uri="{FF2B5EF4-FFF2-40B4-BE49-F238E27FC236}">
                  <a16:creationId xmlns:a16="http://schemas.microsoft.com/office/drawing/2014/main" id="{C067399E-658F-DCF1-8096-6964978359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75113" y="1909763"/>
              <a:ext cx="247650" cy="360363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42"/>
                </a:cxn>
                <a:cxn ang="0">
                  <a:pos x="19" y="88"/>
                </a:cxn>
                <a:cxn ang="0">
                  <a:pos x="42" y="123"/>
                </a:cxn>
                <a:cxn ang="0">
                  <a:pos x="65" y="88"/>
                </a:cxn>
                <a:cxn ang="0">
                  <a:pos x="85" y="42"/>
                </a:cxn>
                <a:cxn ang="0">
                  <a:pos x="42" y="0"/>
                </a:cxn>
                <a:cxn ang="0">
                  <a:pos x="52" y="104"/>
                </a:cxn>
                <a:cxn ang="0">
                  <a:pos x="33" y="106"/>
                </a:cxn>
                <a:cxn ang="0">
                  <a:pos x="31" y="99"/>
                </a:cxn>
                <a:cxn ang="0">
                  <a:pos x="31" y="99"/>
                </a:cxn>
                <a:cxn ang="0">
                  <a:pos x="55" y="96"/>
                </a:cxn>
                <a:cxn ang="0">
                  <a:pos x="54" y="99"/>
                </a:cxn>
                <a:cxn ang="0">
                  <a:pos x="52" y="104"/>
                </a:cxn>
                <a:cxn ang="0">
                  <a:pos x="30" y="95"/>
                </a:cxn>
                <a:cxn ang="0">
                  <a:pos x="27" y="88"/>
                </a:cxn>
                <a:cxn ang="0">
                  <a:pos x="57" y="88"/>
                </a:cxn>
                <a:cxn ang="0">
                  <a:pos x="56" y="92"/>
                </a:cxn>
                <a:cxn ang="0">
                  <a:pos x="30" y="95"/>
                </a:cxn>
                <a:cxn ang="0">
                  <a:pos x="42" y="115"/>
                </a:cxn>
                <a:cxn ang="0">
                  <a:pos x="35" y="110"/>
                </a:cxn>
                <a:cxn ang="0">
                  <a:pos x="51" y="108"/>
                </a:cxn>
                <a:cxn ang="0">
                  <a:pos x="42" y="115"/>
                </a:cxn>
                <a:cxn ang="0">
                  <a:pos x="60" y="80"/>
                </a:cxn>
                <a:cxn ang="0">
                  <a:pos x="24" y="80"/>
                </a:cxn>
                <a:cxn ang="0">
                  <a:pos x="18" y="68"/>
                </a:cxn>
                <a:cxn ang="0">
                  <a:pos x="8" y="42"/>
                </a:cxn>
                <a:cxn ang="0">
                  <a:pos x="42" y="8"/>
                </a:cxn>
                <a:cxn ang="0">
                  <a:pos x="77" y="42"/>
                </a:cxn>
                <a:cxn ang="0">
                  <a:pos x="67" y="68"/>
                </a:cxn>
                <a:cxn ang="0">
                  <a:pos x="60" y="80"/>
                </a:cxn>
                <a:cxn ang="0">
                  <a:pos x="60" y="80"/>
                </a:cxn>
                <a:cxn ang="0">
                  <a:pos x="60" y="80"/>
                </a:cxn>
              </a:cxnLst>
              <a:rect l="0" t="0" r="r" b="b"/>
              <a:pathLst>
                <a:path w="85" h="123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57"/>
                    <a:pt x="14" y="74"/>
                    <a:pt x="19" y="88"/>
                  </a:cubicBezTo>
                  <a:cubicBezTo>
                    <a:pt x="27" y="110"/>
                    <a:pt x="26" y="123"/>
                    <a:pt x="42" y="123"/>
                  </a:cubicBezTo>
                  <a:cubicBezTo>
                    <a:pt x="59" y="123"/>
                    <a:pt x="58" y="110"/>
                    <a:pt x="65" y="88"/>
                  </a:cubicBezTo>
                  <a:cubicBezTo>
                    <a:pt x="70" y="74"/>
                    <a:pt x="85" y="57"/>
                    <a:pt x="85" y="42"/>
                  </a:cubicBezTo>
                  <a:cubicBezTo>
                    <a:pt x="85" y="19"/>
                    <a:pt x="66" y="0"/>
                    <a:pt x="42" y="0"/>
                  </a:cubicBezTo>
                  <a:close/>
                  <a:moveTo>
                    <a:pt x="52" y="104"/>
                  </a:moveTo>
                  <a:cubicBezTo>
                    <a:pt x="33" y="106"/>
                    <a:pt x="33" y="106"/>
                    <a:pt x="33" y="106"/>
                  </a:cubicBezTo>
                  <a:cubicBezTo>
                    <a:pt x="33" y="104"/>
                    <a:pt x="32" y="102"/>
                    <a:pt x="31" y="99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4" y="97"/>
                    <a:pt x="54" y="98"/>
                    <a:pt x="54" y="99"/>
                  </a:cubicBezTo>
                  <a:cubicBezTo>
                    <a:pt x="53" y="101"/>
                    <a:pt x="53" y="103"/>
                    <a:pt x="52" y="104"/>
                  </a:cubicBezTo>
                  <a:close/>
                  <a:moveTo>
                    <a:pt x="30" y="95"/>
                  </a:moveTo>
                  <a:cubicBezTo>
                    <a:pt x="29" y="93"/>
                    <a:pt x="28" y="91"/>
                    <a:pt x="27" y="88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7" y="89"/>
                    <a:pt x="56" y="91"/>
                    <a:pt x="56" y="92"/>
                  </a:cubicBezTo>
                  <a:lnTo>
                    <a:pt x="30" y="95"/>
                  </a:lnTo>
                  <a:close/>
                  <a:moveTo>
                    <a:pt x="42" y="115"/>
                  </a:moveTo>
                  <a:cubicBezTo>
                    <a:pt x="38" y="115"/>
                    <a:pt x="37" y="114"/>
                    <a:pt x="35" y="110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49" y="114"/>
                    <a:pt x="47" y="115"/>
                    <a:pt x="42" y="115"/>
                  </a:cubicBezTo>
                  <a:close/>
                  <a:moveTo>
                    <a:pt x="60" y="8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23" y="76"/>
                    <a:pt x="20" y="72"/>
                    <a:pt x="18" y="68"/>
                  </a:cubicBezTo>
                  <a:cubicBezTo>
                    <a:pt x="13" y="59"/>
                    <a:pt x="8" y="50"/>
                    <a:pt x="8" y="42"/>
                  </a:cubicBezTo>
                  <a:cubicBezTo>
                    <a:pt x="8" y="23"/>
                    <a:pt x="23" y="8"/>
                    <a:pt x="42" y="8"/>
                  </a:cubicBezTo>
                  <a:cubicBezTo>
                    <a:pt x="61" y="8"/>
                    <a:pt x="77" y="23"/>
                    <a:pt x="77" y="42"/>
                  </a:cubicBezTo>
                  <a:cubicBezTo>
                    <a:pt x="77" y="50"/>
                    <a:pt x="72" y="59"/>
                    <a:pt x="67" y="68"/>
                  </a:cubicBezTo>
                  <a:cubicBezTo>
                    <a:pt x="64" y="72"/>
                    <a:pt x="62" y="76"/>
                    <a:pt x="60" y="80"/>
                  </a:cubicBezTo>
                  <a:close/>
                  <a:moveTo>
                    <a:pt x="60" y="80"/>
                  </a:moveTo>
                  <a:cubicBezTo>
                    <a:pt x="60" y="80"/>
                    <a:pt x="60" y="80"/>
                    <a:pt x="60" y="8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Freeform 79">
              <a:extLst>
                <a:ext uri="{FF2B5EF4-FFF2-40B4-BE49-F238E27FC236}">
                  <a16:creationId xmlns:a16="http://schemas.microsoft.com/office/drawing/2014/main" id="{7EA98B3A-4104-AA48-DC14-C0E536FD66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0675" y="1965326"/>
              <a:ext cx="73025" cy="730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23"/>
                </a:cxn>
                <a:cxn ang="0">
                  <a:pos x="2" y="25"/>
                </a:cxn>
                <a:cxn ang="0">
                  <a:pos x="4" y="23"/>
                </a:cxn>
                <a:cxn ang="0">
                  <a:pos x="23" y="4"/>
                </a:cxn>
                <a:cxn ang="0">
                  <a:pos x="25" y="2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23" y="0"/>
                </a:cxn>
              </a:cxnLst>
              <a:rect l="0" t="0" r="r" b="b"/>
              <a:pathLst>
                <a:path w="25" h="25">
                  <a:moveTo>
                    <a:pt x="23" y="0"/>
                  </a:moveTo>
                  <a:cubicBezTo>
                    <a:pt x="11" y="0"/>
                    <a:pt x="0" y="10"/>
                    <a:pt x="0" y="23"/>
                  </a:cubicBezTo>
                  <a:cubicBezTo>
                    <a:pt x="0" y="24"/>
                    <a:pt x="1" y="25"/>
                    <a:pt x="2" y="25"/>
                  </a:cubicBezTo>
                  <a:cubicBezTo>
                    <a:pt x="3" y="25"/>
                    <a:pt x="4" y="24"/>
                    <a:pt x="4" y="23"/>
                  </a:cubicBezTo>
                  <a:cubicBezTo>
                    <a:pt x="4" y="12"/>
                    <a:pt x="13" y="4"/>
                    <a:pt x="23" y="4"/>
                  </a:cubicBezTo>
                  <a:cubicBezTo>
                    <a:pt x="24" y="4"/>
                    <a:pt x="25" y="3"/>
                    <a:pt x="25" y="2"/>
                  </a:cubicBezTo>
                  <a:cubicBezTo>
                    <a:pt x="25" y="1"/>
                    <a:pt x="24" y="0"/>
                    <a:pt x="23" y="0"/>
                  </a:cubicBezTo>
                  <a:close/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EE6A861-9180-FB85-EF77-3569EC94BF1A}"/>
              </a:ext>
            </a:extLst>
          </p:cNvPr>
          <p:cNvGrpSpPr/>
          <p:nvPr/>
        </p:nvGrpSpPr>
        <p:grpSpPr>
          <a:xfrm>
            <a:off x="1557064" y="2371983"/>
            <a:ext cx="341972" cy="880660"/>
            <a:chOff x="3471863" y="1916113"/>
            <a:chExt cx="492125" cy="550863"/>
          </a:xfrm>
          <a:solidFill>
            <a:schemeClr val="tx1"/>
          </a:solidFill>
        </p:grpSpPr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5AFF61F9-AEDB-74D5-4E9A-E3F2650B9E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3788" y="1916113"/>
              <a:ext cx="330200" cy="330200"/>
            </a:xfrm>
            <a:custGeom>
              <a:avLst/>
              <a:gdLst>
                <a:gd name="T0" fmla="*/ 958 w 2077"/>
                <a:gd name="T1" fmla="*/ 277 h 2076"/>
                <a:gd name="T2" fmla="*/ 796 w 2077"/>
                <a:gd name="T3" fmla="*/ 377 h 2076"/>
                <a:gd name="T4" fmla="*/ 576 w 2077"/>
                <a:gd name="T5" fmla="*/ 455 h 2076"/>
                <a:gd name="T6" fmla="*/ 456 w 2077"/>
                <a:gd name="T7" fmla="*/ 350 h 2076"/>
                <a:gd name="T8" fmla="*/ 457 w 2077"/>
                <a:gd name="T9" fmla="*/ 573 h 2076"/>
                <a:gd name="T10" fmla="*/ 379 w 2077"/>
                <a:gd name="T11" fmla="*/ 793 h 2076"/>
                <a:gd name="T12" fmla="*/ 281 w 2077"/>
                <a:gd name="T13" fmla="*/ 955 h 2076"/>
                <a:gd name="T14" fmla="*/ 142 w 2077"/>
                <a:gd name="T15" fmla="*/ 1105 h 2076"/>
                <a:gd name="T16" fmla="*/ 300 w 2077"/>
                <a:gd name="T17" fmla="*/ 1120 h 2076"/>
                <a:gd name="T18" fmla="*/ 400 w 2077"/>
                <a:gd name="T19" fmla="*/ 1331 h 2076"/>
                <a:gd name="T20" fmla="*/ 446 w 2077"/>
                <a:gd name="T21" fmla="*/ 1515 h 2076"/>
                <a:gd name="T22" fmla="*/ 459 w 2077"/>
                <a:gd name="T23" fmla="*/ 1723 h 2076"/>
                <a:gd name="T24" fmla="*/ 591 w 2077"/>
                <a:gd name="T25" fmla="*/ 1612 h 2076"/>
                <a:gd name="T26" fmla="*/ 846 w 2077"/>
                <a:gd name="T27" fmla="*/ 1714 h 2076"/>
                <a:gd name="T28" fmla="*/ 957 w 2077"/>
                <a:gd name="T29" fmla="*/ 1922 h 2076"/>
                <a:gd name="T30" fmla="*/ 1111 w 2077"/>
                <a:gd name="T31" fmla="*/ 1934 h 2076"/>
                <a:gd name="T32" fmla="*/ 1130 w 2077"/>
                <a:gd name="T33" fmla="*/ 1759 h 2076"/>
                <a:gd name="T34" fmla="*/ 1382 w 2077"/>
                <a:gd name="T35" fmla="*/ 1650 h 2076"/>
                <a:gd name="T36" fmla="*/ 1608 w 2077"/>
                <a:gd name="T37" fmla="*/ 1720 h 2076"/>
                <a:gd name="T38" fmla="*/ 1723 w 2077"/>
                <a:gd name="T39" fmla="*/ 1623 h 2076"/>
                <a:gd name="T40" fmla="*/ 1613 w 2077"/>
                <a:gd name="T41" fmla="*/ 1464 h 2076"/>
                <a:gd name="T42" fmla="*/ 1730 w 2077"/>
                <a:gd name="T43" fmla="*/ 1175 h 2076"/>
                <a:gd name="T44" fmla="*/ 1929 w 2077"/>
                <a:gd name="T45" fmla="*/ 1118 h 2076"/>
                <a:gd name="T46" fmla="*/ 1934 w 2077"/>
                <a:gd name="T47" fmla="*/ 962 h 2076"/>
                <a:gd name="T48" fmla="*/ 1747 w 2077"/>
                <a:gd name="T49" fmla="*/ 934 h 2076"/>
                <a:gd name="T50" fmla="*/ 1624 w 2077"/>
                <a:gd name="T51" fmla="*/ 648 h 2076"/>
                <a:gd name="T52" fmla="*/ 1728 w 2077"/>
                <a:gd name="T53" fmla="*/ 463 h 2076"/>
                <a:gd name="T54" fmla="*/ 1616 w 2077"/>
                <a:gd name="T55" fmla="*/ 350 h 2076"/>
                <a:gd name="T56" fmla="*/ 1449 w 2077"/>
                <a:gd name="T57" fmla="*/ 461 h 2076"/>
                <a:gd name="T58" fmla="*/ 1159 w 2077"/>
                <a:gd name="T59" fmla="*/ 341 h 2076"/>
                <a:gd name="T60" fmla="*/ 1119 w 2077"/>
                <a:gd name="T61" fmla="*/ 145 h 2076"/>
                <a:gd name="T62" fmla="*/ 1139 w 2077"/>
                <a:gd name="T63" fmla="*/ 3 h 2076"/>
                <a:gd name="T64" fmla="*/ 1260 w 2077"/>
                <a:gd name="T65" fmla="*/ 152 h 2076"/>
                <a:gd name="T66" fmla="*/ 1547 w 2077"/>
                <a:gd name="T67" fmla="*/ 227 h 2076"/>
                <a:gd name="T68" fmla="*/ 1705 w 2077"/>
                <a:gd name="T69" fmla="*/ 239 h 2076"/>
                <a:gd name="T70" fmla="*/ 1866 w 2077"/>
                <a:gd name="T71" fmla="*/ 474 h 2076"/>
                <a:gd name="T72" fmla="*/ 1819 w 2077"/>
                <a:gd name="T73" fmla="*/ 714 h 2076"/>
                <a:gd name="T74" fmla="*/ 2032 w 2077"/>
                <a:gd name="T75" fmla="*/ 861 h 2076"/>
                <a:gd name="T76" fmla="*/ 2065 w 2077"/>
                <a:gd name="T77" fmla="*/ 1165 h 2076"/>
                <a:gd name="T78" fmla="*/ 1925 w 2077"/>
                <a:gd name="T79" fmla="*/ 1259 h 2076"/>
                <a:gd name="T80" fmla="*/ 1852 w 2077"/>
                <a:gd name="T81" fmla="*/ 1551 h 2076"/>
                <a:gd name="T82" fmla="*/ 1821 w 2077"/>
                <a:gd name="T83" fmla="*/ 1722 h 2076"/>
                <a:gd name="T84" fmla="*/ 1592 w 2077"/>
                <a:gd name="T85" fmla="*/ 1863 h 2076"/>
                <a:gd name="T86" fmla="*/ 1361 w 2077"/>
                <a:gd name="T87" fmla="*/ 1818 h 2076"/>
                <a:gd name="T88" fmla="*/ 1216 w 2077"/>
                <a:gd name="T89" fmla="*/ 2031 h 2076"/>
                <a:gd name="T90" fmla="*/ 910 w 2077"/>
                <a:gd name="T91" fmla="*/ 2064 h 2076"/>
                <a:gd name="T92" fmla="*/ 817 w 2077"/>
                <a:gd name="T93" fmla="*/ 1852 h 2076"/>
                <a:gd name="T94" fmla="*/ 508 w 2077"/>
                <a:gd name="T95" fmla="*/ 1857 h 2076"/>
                <a:gd name="T96" fmla="*/ 354 w 2077"/>
                <a:gd name="T97" fmla="*/ 1820 h 2076"/>
                <a:gd name="T98" fmla="*/ 216 w 2077"/>
                <a:gd name="T99" fmla="*/ 1577 h 2076"/>
                <a:gd name="T100" fmla="*/ 240 w 2077"/>
                <a:gd name="T101" fmla="*/ 1311 h 2076"/>
                <a:gd name="T102" fmla="*/ 26 w 2077"/>
                <a:gd name="T103" fmla="*/ 1192 h 2076"/>
                <a:gd name="T104" fmla="*/ 26 w 2077"/>
                <a:gd name="T105" fmla="*/ 884 h 2076"/>
                <a:gd name="T106" fmla="*/ 246 w 2077"/>
                <a:gd name="T107" fmla="*/ 748 h 2076"/>
                <a:gd name="T108" fmla="*/ 211 w 2077"/>
                <a:gd name="T109" fmla="*/ 474 h 2076"/>
                <a:gd name="T110" fmla="*/ 372 w 2077"/>
                <a:gd name="T111" fmla="*/ 239 h 2076"/>
                <a:gd name="T112" fmla="*/ 530 w 2077"/>
                <a:gd name="T113" fmla="*/ 227 h 2076"/>
                <a:gd name="T114" fmla="*/ 817 w 2077"/>
                <a:gd name="T115" fmla="*/ 224 h 2076"/>
                <a:gd name="T116" fmla="*/ 910 w 2077"/>
                <a:gd name="T117" fmla="*/ 12 h 2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77" h="2076">
                  <a:moveTo>
                    <a:pt x="971" y="140"/>
                  </a:moveTo>
                  <a:lnTo>
                    <a:pt x="967" y="140"/>
                  </a:lnTo>
                  <a:lnTo>
                    <a:pt x="964" y="142"/>
                  </a:lnTo>
                  <a:lnTo>
                    <a:pt x="961" y="145"/>
                  </a:lnTo>
                  <a:lnTo>
                    <a:pt x="959" y="149"/>
                  </a:lnTo>
                  <a:lnTo>
                    <a:pt x="958" y="152"/>
                  </a:lnTo>
                  <a:lnTo>
                    <a:pt x="958" y="277"/>
                  </a:lnTo>
                  <a:lnTo>
                    <a:pt x="956" y="296"/>
                  </a:lnTo>
                  <a:lnTo>
                    <a:pt x="948" y="314"/>
                  </a:lnTo>
                  <a:lnTo>
                    <a:pt x="936" y="329"/>
                  </a:lnTo>
                  <a:lnTo>
                    <a:pt x="920" y="340"/>
                  </a:lnTo>
                  <a:lnTo>
                    <a:pt x="902" y="346"/>
                  </a:lnTo>
                  <a:lnTo>
                    <a:pt x="849" y="360"/>
                  </a:lnTo>
                  <a:lnTo>
                    <a:pt x="796" y="377"/>
                  </a:lnTo>
                  <a:lnTo>
                    <a:pt x="745" y="397"/>
                  </a:lnTo>
                  <a:lnTo>
                    <a:pt x="697" y="422"/>
                  </a:lnTo>
                  <a:lnTo>
                    <a:pt x="649" y="451"/>
                  </a:lnTo>
                  <a:lnTo>
                    <a:pt x="631" y="460"/>
                  </a:lnTo>
                  <a:lnTo>
                    <a:pt x="612" y="463"/>
                  </a:lnTo>
                  <a:lnTo>
                    <a:pt x="594" y="461"/>
                  </a:lnTo>
                  <a:lnTo>
                    <a:pt x="576" y="455"/>
                  </a:lnTo>
                  <a:lnTo>
                    <a:pt x="561" y="443"/>
                  </a:lnTo>
                  <a:lnTo>
                    <a:pt x="471" y="352"/>
                  </a:lnTo>
                  <a:lnTo>
                    <a:pt x="468" y="350"/>
                  </a:lnTo>
                  <a:lnTo>
                    <a:pt x="465" y="349"/>
                  </a:lnTo>
                  <a:lnTo>
                    <a:pt x="462" y="349"/>
                  </a:lnTo>
                  <a:lnTo>
                    <a:pt x="459" y="349"/>
                  </a:lnTo>
                  <a:lnTo>
                    <a:pt x="456" y="350"/>
                  </a:lnTo>
                  <a:lnTo>
                    <a:pt x="453" y="352"/>
                  </a:lnTo>
                  <a:lnTo>
                    <a:pt x="356" y="450"/>
                  </a:lnTo>
                  <a:lnTo>
                    <a:pt x="353" y="456"/>
                  </a:lnTo>
                  <a:lnTo>
                    <a:pt x="353" y="462"/>
                  </a:lnTo>
                  <a:lnTo>
                    <a:pt x="356" y="467"/>
                  </a:lnTo>
                  <a:lnTo>
                    <a:pt x="446" y="557"/>
                  </a:lnTo>
                  <a:lnTo>
                    <a:pt x="457" y="573"/>
                  </a:lnTo>
                  <a:lnTo>
                    <a:pt x="465" y="591"/>
                  </a:lnTo>
                  <a:lnTo>
                    <a:pt x="466" y="610"/>
                  </a:lnTo>
                  <a:lnTo>
                    <a:pt x="462" y="629"/>
                  </a:lnTo>
                  <a:lnTo>
                    <a:pt x="454" y="645"/>
                  </a:lnTo>
                  <a:lnTo>
                    <a:pt x="425" y="693"/>
                  </a:lnTo>
                  <a:lnTo>
                    <a:pt x="400" y="742"/>
                  </a:lnTo>
                  <a:lnTo>
                    <a:pt x="379" y="793"/>
                  </a:lnTo>
                  <a:lnTo>
                    <a:pt x="362" y="845"/>
                  </a:lnTo>
                  <a:lnTo>
                    <a:pt x="350" y="899"/>
                  </a:lnTo>
                  <a:lnTo>
                    <a:pt x="343" y="918"/>
                  </a:lnTo>
                  <a:lnTo>
                    <a:pt x="332" y="933"/>
                  </a:lnTo>
                  <a:lnTo>
                    <a:pt x="317" y="945"/>
                  </a:lnTo>
                  <a:lnTo>
                    <a:pt x="300" y="952"/>
                  </a:lnTo>
                  <a:lnTo>
                    <a:pt x="281" y="955"/>
                  </a:lnTo>
                  <a:lnTo>
                    <a:pt x="153" y="955"/>
                  </a:lnTo>
                  <a:lnTo>
                    <a:pt x="150" y="955"/>
                  </a:lnTo>
                  <a:lnTo>
                    <a:pt x="147" y="958"/>
                  </a:lnTo>
                  <a:lnTo>
                    <a:pt x="144" y="961"/>
                  </a:lnTo>
                  <a:lnTo>
                    <a:pt x="143" y="964"/>
                  </a:lnTo>
                  <a:lnTo>
                    <a:pt x="142" y="967"/>
                  </a:lnTo>
                  <a:lnTo>
                    <a:pt x="142" y="1105"/>
                  </a:lnTo>
                  <a:lnTo>
                    <a:pt x="143" y="1109"/>
                  </a:lnTo>
                  <a:lnTo>
                    <a:pt x="144" y="1113"/>
                  </a:lnTo>
                  <a:lnTo>
                    <a:pt x="147" y="1115"/>
                  </a:lnTo>
                  <a:lnTo>
                    <a:pt x="150" y="1117"/>
                  </a:lnTo>
                  <a:lnTo>
                    <a:pt x="153" y="1118"/>
                  </a:lnTo>
                  <a:lnTo>
                    <a:pt x="281" y="1118"/>
                  </a:lnTo>
                  <a:lnTo>
                    <a:pt x="300" y="1120"/>
                  </a:lnTo>
                  <a:lnTo>
                    <a:pt x="317" y="1128"/>
                  </a:lnTo>
                  <a:lnTo>
                    <a:pt x="332" y="1140"/>
                  </a:lnTo>
                  <a:lnTo>
                    <a:pt x="343" y="1156"/>
                  </a:lnTo>
                  <a:lnTo>
                    <a:pt x="350" y="1174"/>
                  </a:lnTo>
                  <a:lnTo>
                    <a:pt x="362" y="1228"/>
                  </a:lnTo>
                  <a:lnTo>
                    <a:pt x="379" y="1280"/>
                  </a:lnTo>
                  <a:lnTo>
                    <a:pt x="400" y="1331"/>
                  </a:lnTo>
                  <a:lnTo>
                    <a:pt x="425" y="1379"/>
                  </a:lnTo>
                  <a:lnTo>
                    <a:pt x="454" y="1427"/>
                  </a:lnTo>
                  <a:lnTo>
                    <a:pt x="462" y="1445"/>
                  </a:lnTo>
                  <a:lnTo>
                    <a:pt x="467" y="1464"/>
                  </a:lnTo>
                  <a:lnTo>
                    <a:pt x="465" y="1483"/>
                  </a:lnTo>
                  <a:lnTo>
                    <a:pt x="457" y="1500"/>
                  </a:lnTo>
                  <a:lnTo>
                    <a:pt x="446" y="1515"/>
                  </a:lnTo>
                  <a:lnTo>
                    <a:pt x="356" y="1606"/>
                  </a:lnTo>
                  <a:lnTo>
                    <a:pt x="353" y="1611"/>
                  </a:lnTo>
                  <a:lnTo>
                    <a:pt x="353" y="1617"/>
                  </a:lnTo>
                  <a:lnTo>
                    <a:pt x="356" y="1623"/>
                  </a:lnTo>
                  <a:lnTo>
                    <a:pt x="453" y="1720"/>
                  </a:lnTo>
                  <a:lnTo>
                    <a:pt x="456" y="1722"/>
                  </a:lnTo>
                  <a:lnTo>
                    <a:pt x="459" y="1723"/>
                  </a:lnTo>
                  <a:lnTo>
                    <a:pt x="462" y="1724"/>
                  </a:lnTo>
                  <a:lnTo>
                    <a:pt x="465" y="1723"/>
                  </a:lnTo>
                  <a:lnTo>
                    <a:pt x="468" y="1722"/>
                  </a:lnTo>
                  <a:lnTo>
                    <a:pt x="471" y="1720"/>
                  </a:lnTo>
                  <a:lnTo>
                    <a:pt x="559" y="1630"/>
                  </a:lnTo>
                  <a:lnTo>
                    <a:pt x="574" y="1619"/>
                  </a:lnTo>
                  <a:lnTo>
                    <a:pt x="591" y="1612"/>
                  </a:lnTo>
                  <a:lnTo>
                    <a:pt x="609" y="1610"/>
                  </a:lnTo>
                  <a:lnTo>
                    <a:pt x="629" y="1614"/>
                  </a:lnTo>
                  <a:lnTo>
                    <a:pt x="648" y="1622"/>
                  </a:lnTo>
                  <a:lnTo>
                    <a:pt x="695" y="1651"/>
                  </a:lnTo>
                  <a:lnTo>
                    <a:pt x="744" y="1676"/>
                  </a:lnTo>
                  <a:lnTo>
                    <a:pt x="795" y="1697"/>
                  </a:lnTo>
                  <a:lnTo>
                    <a:pt x="846" y="1714"/>
                  </a:lnTo>
                  <a:lnTo>
                    <a:pt x="900" y="1726"/>
                  </a:lnTo>
                  <a:lnTo>
                    <a:pt x="919" y="1733"/>
                  </a:lnTo>
                  <a:lnTo>
                    <a:pt x="935" y="1744"/>
                  </a:lnTo>
                  <a:lnTo>
                    <a:pt x="947" y="1759"/>
                  </a:lnTo>
                  <a:lnTo>
                    <a:pt x="955" y="1776"/>
                  </a:lnTo>
                  <a:lnTo>
                    <a:pt x="957" y="1796"/>
                  </a:lnTo>
                  <a:lnTo>
                    <a:pt x="957" y="1922"/>
                  </a:lnTo>
                  <a:lnTo>
                    <a:pt x="958" y="1926"/>
                  </a:lnTo>
                  <a:lnTo>
                    <a:pt x="959" y="1929"/>
                  </a:lnTo>
                  <a:lnTo>
                    <a:pt x="963" y="1932"/>
                  </a:lnTo>
                  <a:lnTo>
                    <a:pt x="966" y="1934"/>
                  </a:lnTo>
                  <a:lnTo>
                    <a:pt x="970" y="1934"/>
                  </a:lnTo>
                  <a:lnTo>
                    <a:pt x="1108" y="1934"/>
                  </a:lnTo>
                  <a:lnTo>
                    <a:pt x="1111" y="1934"/>
                  </a:lnTo>
                  <a:lnTo>
                    <a:pt x="1114" y="1932"/>
                  </a:lnTo>
                  <a:lnTo>
                    <a:pt x="1118" y="1929"/>
                  </a:lnTo>
                  <a:lnTo>
                    <a:pt x="1119" y="1926"/>
                  </a:lnTo>
                  <a:lnTo>
                    <a:pt x="1120" y="1922"/>
                  </a:lnTo>
                  <a:lnTo>
                    <a:pt x="1120" y="1796"/>
                  </a:lnTo>
                  <a:lnTo>
                    <a:pt x="1123" y="1776"/>
                  </a:lnTo>
                  <a:lnTo>
                    <a:pt x="1130" y="1759"/>
                  </a:lnTo>
                  <a:lnTo>
                    <a:pt x="1142" y="1744"/>
                  </a:lnTo>
                  <a:lnTo>
                    <a:pt x="1158" y="1733"/>
                  </a:lnTo>
                  <a:lnTo>
                    <a:pt x="1177" y="1726"/>
                  </a:lnTo>
                  <a:lnTo>
                    <a:pt x="1231" y="1714"/>
                  </a:lnTo>
                  <a:lnTo>
                    <a:pt x="1282" y="1697"/>
                  </a:lnTo>
                  <a:lnTo>
                    <a:pt x="1333" y="1676"/>
                  </a:lnTo>
                  <a:lnTo>
                    <a:pt x="1382" y="1650"/>
                  </a:lnTo>
                  <a:lnTo>
                    <a:pt x="1430" y="1622"/>
                  </a:lnTo>
                  <a:lnTo>
                    <a:pt x="1447" y="1614"/>
                  </a:lnTo>
                  <a:lnTo>
                    <a:pt x="1466" y="1610"/>
                  </a:lnTo>
                  <a:lnTo>
                    <a:pt x="1485" y="1611"/>
                  </a:lnTo>
                  <a:lnTo>
                    <a:pt x="1503" y="1619"/>
                  </a:lnTo>
                  <a:lnTo>
                    <a:pt x="1518" y="1630"/>
                  </a:lnTo>
                  <a:lnTo>
                    <a:pt x="1608" y="1720"/>
                  </a:lnTo>
                  <a:lnTo>
                    <a:pt x="1611" y="1722"/>
                  </a:lnTo>
                  <a:lnTo>
                    <a:pt x="1614" y="1723"/>
                  </a:lnTo>
                  <a:lnTo>
                    <a:pt x="1617" y="1724"/>
                  </a:lnTo>
                  <a:lnTo>
                    <a:pt x="1619" y="1723"/>
                  </a:lnTo>
                  <a:lnTo>
                    <a:pt x="1622" y="1722"/>
                  </a:lnTo>
                  <a:lnTo>
                    <a:pt x="1625" y="1720"/>
                  </a:lnTo>
                  <a:lnTo>
                    <a:pt x="1723" y="1623"/>
                  </a:lnTo>
                  <a:lnTo>
                    <a:pt x="1726" y="1618"/>
                  </a:lnTo>
                  <a:lnTo>
                    <a:pt x="1726" y="1611"/>
                  </a:lnTo>
                  <a:lnTo>
                    <a:pt x="1723" y="1606"/>
                  </a:lnTo>
                  <a:lnTo>
                    <a:pt x="1633" y="1516"/>
                  </a:lnTo>
                  <a:lnTo>
                    <a:pt x="1621" y="1501"/>
                  </a:lnTo>
                  <a:lnTo>
                    <a:pt x="1615" y="1483"/>
                  </a:lnTo>
                  <a:lnTo>
                    <a:pt x="1613" y="1464"/>
                  </a:lnTo>
                  <a:lnTo>
                    <a:pt x="1616" y="1446"/>
                  </a:lnTo>
                  <a:lnTo>
                    <a:pt x="1624" y="1428"/>
                  </a:lnTo>
                  <a:lnTo>
                    <a:pt x="1654" y="1380"/>
                  </a:lnTo>
                  <a:lnTo>
                    <a:pt x="1679" y="1332"/>
                  </a:lnTo>
                  <a:lnTo>
                    <a:pt x="1700" y="1281"/>
                  </a:lnTo>
                  <a:lnTo>
                    <a:pt x="1717" y="1229"/>
                  </a:lnTo>
                  <a:lnTo>
                    <a:pt x="1730" y="1175"/>
                  </a:lnTo>
                  <a:lnTo>
                    <a:pt x="1736" y="1156"/>
                  </a:lnTo>
                  <a:lnTo>
                    <a:pt x="1747" y="1141"/>
                  </a:lnTo>
                  <a:lnTo>
                    <a:pt x="1761" y="1128"/>
                  </a:lnTo>
                  <a:lnTo>
                    <a:pt x="1779" y="1121"/>
                  </a:lnTo>
                  <a:lnTo>
                    <a:pt x="1798" y="1119"/>
                  </a:lnTo>
                  <a:lnTo>
                    <a:pt x="1925" y="1119"/>
                  </a:lnTo>
                  <a:lnTo>
                    <a:pt x="1929" y="1118"/>
                  </a:lnTo>
                  <a:lnTo>
                    <a:pt x="1932" y="1117"/>
                  </a:lnTo>
                  <a:lnTo>
                    <a:pt x="1934" y="1114"/>
                  </a:lnTo>
                  <a:lnTo>
                    <a:pt x="1936" y="1110"/>
                  </a:lnTo>
                  <a:lnTo>
                    <a:pt x="1936" y="1107"/>
                  </a:lnTo>
                  <a:lnTo>
                    <a:pt x="1936" y="969"/>
                  </a:lnTo>
                  <a:lnTo>
                    <a:pt x="1936" y="965"/>
                  </a:lnTo>
                  <a:lnTo>
                    <a:pt x="1934" y="962"/>
                  </a:lnTo>
                  <a:lnTo>
                    <a:pt x="1932" y="959"/>
                  </a:lnTo>
                  <a:lnTo>
                    <a:pt x="1929" y="958"/>
                  </a:lnTo>
                  <a:lnTo>
                    <a:pt x="1925" y="957"/>
                  </a:lnTo>
                  <a:lnTo>
                    <a:pt x="1798" y="957"/>
                  </a:lnTo>
                  <a:lnTo>
                    <a:pt x="1779" y="954"/>
                  </a:lnTo>
                  <a:lnTo>
                    <a:pt x="1761" y="946"/>
                  </a:lnTo>
                  <a:lnTo>
                    <a:pt x="1747" y="934"/>
                  </a:lnTo>
                  <a:lnTo>
                    <a:pt x="1736" y="919"/>
                  </a:lnTo>
                  <a:lnTo>
                    <a:pt x="1730" y="900"/>
                  </a:lnTo>
                  <a:lnTo>
                    <a:pt x="1716" y="847"/>
                  </a:lnTo>
                  <a:lnTo>
                    <a:pt x="1699" y="794"/>
                  </a:lnTo>
                  <a:lnTo>
                    <a:pt x="1678" y="744"/>
                  </a:lnTo>
                  <a:lnTo>
                    <a:pt x="1654" y="694"/>
                  </a:lnTo>
                  <a:lnTo>
                    <a:pt x="1624" y="648"/>
                  </a:lnTo>
                  <a:lnTo>
                    <a:pt x="1616" y="630"/>
                  </a:lnTo>
                  <a:lnTo>
                    <a:pt x="1613" y="611"/>
                  </a:lnTo>
                  <a:lnTo>
                    <a:pt x="1615" y="592"/>
                  </a:lnTo>
                  <a:lnTo>
                    <a:pt x="1621" y="574"/>
                  </a:lnTo>
                  <a:lnTo>
                    <a:pt x="1633" y="559"/>
                  </a:lnTo>
                  <a:lnTo>
                    <a:pt x="1724" y="468"/>
                  </a:lnTo>
                  <a:lnTo>
                    <a:pt x="1728" y="463"/>
                  </a:lnTo>
                  <a:lnTo>
                    <a:pt x="1728" y="457"/>
                  </a:lnTo>
                  <a:lnTo>
                    <a:pt x="1724" y="451"/>
                  </a:lnTo>
                  <a:lnTo>
                    <a:pt x="1626" y="354"/>
                  </a:lnTo>
                  <a:lnTo>
                    <a:pt x="1623" y="351"/>
                  </a:lnTo>
                  <a:lnTo>
                    <a:pt x="1621" y="350"/>
                  </a:lnTo>
                  <a:lnTo>
                    <a:pt x="1618" y="350"/>
                  </a:lnTo>
                  <a:lnTo>
                    <a:pt x="1616" y="350"/>
                  </a:lnTo>
                  <a:lnTo>
                    <a:pt x="1613" y="351"/>
                  </a:lnTo>
                  <a:lnTo>
                    <a:pt x="1609" y="354"/>
                  </a:lnTo>
                  <a:lnTo>
                    <a:pt x="1520" y="444"/>
                  </a:lnTo>
                  <a:lnTo>
                    <a:pt x="1504" y="456"/>
                  </a:lnTo>
                  <a:lnTo>
                    <a:pt x="1486" y="462"/>
                  </a:lnTo>
                  <a:lnTo>
                    <a:pt x="1467" y="464"/>
                  </a:lnTo>
                  <a:lnTo>
                    <a:pt x="1449" y="461"/>
                  </a:lnTo>
                  <a:lnTo>
                    <a:pt x="1431" y="452"/>
                  </a:lnTo>
                  <a:lnTo>
                    <a:pt x="1384" y="423"/>
                  </a:lnTo>
                  <a:lnTo>
                    <a:pt x="1335" y="399"/>
                  </a:lnTo>
                  <a:lnTo>
                    <a:pt x="1284" y="378"/>
                  </a:lnTo>
                  <a:lnTo>
                    <a:pt x="1232" y="361"/>
                  </a:lnTo>
                  <a:lnTo>
                    <a:pt x="1178" y="348"/>
                  </a:lnTo>
                  <a:lnTo>
                    <a:pt x="1159" y="341"/>
                  </a:lnTo>
                  <a:lnTo>
                    <a:pt x="1143" y="330"/>
                  </a:lnTo>
                  <a:lnTo>
                    <a:pt x="1131" y="315"/>
                  </a:lnTo>
                  <a:lnTo>
                    <a:pt x="1124" y="298"/>
                  </a:lnTo>
                  <a:lnTo>
                    <a:pt x="1121" y="278"/>
                  </a:lnTo>
                  <a:lnTo>
                    <a:pt x="1121" y="152"/>
                  </a:lnTo>
                  <a:lnTo>
                    <a:pt x="1121" y="149"/>
                  </a:lnTo>
                  <a:lnTo>
                    <a:pt x="1119" y="145"/>
                  </a:lnTo>
                  <a:lnTo>
                    <a:pt x="1117" y="142"/>
                  </a:lnTo>
                  <a:lnTo>
                    <a:pt x="1112" y="140"/>
                  </a:lnTo>
                  <a:lnTo>
                    <a:pt x="1109" y="140"/>
                  </a:lnTo>
                  <a:lnTo>
                    <a:pt x="971" y="140"/>
                  </a:lnTo>
                  <a:close/>
                  <a:moveTo>
                    <a:pt x="970" y="0"/>
                  </a:moveTo>
                  <a:lnTo>
                    <a:pt x="1108" y="0"/>
                  </a:lnTo>
                  <a:lnTo>
                    <a:pt x="1139" y="3"/>
                  </a:lnTo>
                  <a:lnTo>
                    <a:pt x="1167" y="12"/>
                  </a:lnTo>
                  <a:lnTo>
                    <a:pt x="1193" y="25"/>
                  </a:lnTo>
                  <a:lnTo>
                    <a:pt x="1216" y="44"/>
                  </a:lnTo>
                  <a:lnTo>
                    <a:pt x="1234" y="66"/>
                  </a:lnTo>
                  <a:lnTo>
                    <a:pt x="1248" y="93"/>
                  </a:lnTo>
                  <a:lnTo>
                    <a:pt x="1257" y="121"/>
                  </a:lnTo>
                  <a:lnTo>
                    <a:pt x="1260" y="152"/>
                  </a:lnTo>
                  <a:lnTo>
                    <a:pt x="1260" y="223"/>
                  </a:lnTo>
                  <a:lnTo>
                    <a:pt x="1329" y="245"/>
                  </a:lnTo>
                  <a:lnTo>
                    <a:pt x="1394" y="272"/>
                  </a:lnTo>
                  <a:lnTo>
                    <a:pt x="1457" y="305"/>
                  </a:lnTo>
                  <a:lnTo>
                    <a:pt x="1508" y="255"/>
                  </a:lnTo>
                  <a:lnTo>
                    <a:pt x="1527" y="239"/>
                  </a:lnTo>
                  <a:lnTo>
                    <a:pt x="1547" y="227"/>
                  </a:lnTo>
                  <a:lnTo>
                    <a:pt x="1569" y="217"/>
                  </a:lnTo>
                  <a:lnTo>
                    <a:pt x="1592" y="212"/>
                  </a:lnTo>
                  <a:lnTo>
                    <a:pt x="1616" y="210"/>
                  </a:lnTo>
                  <a:lnTo>
                    <a:pt x="1640" y="212"/>
                  </a:lnTo>
                  <a:lnTo>
                    <a:pt x="1663" y="217"/>
                  </a:lnTo>
                  <a:lnTo>
                    <a:pt x="1684" y="227"/>
                  </a:lnTo>
                  <a:lnTo>
                    <a:pt x="1705" y="239"/>
                  </a:lnTo>
                  <a:lnTo>
                    <a:pt x="1723" y="255"/>
                  </a:lnTo>
                  <a:lnTo>
                    <a:pt x="1821" y="352"/>
                  </a:lnTo>
                  <a:lnTo>
                    <a:pt x="1839" y="373"/>
                  </a:lnTo>
                  <a:lnTo>
                    <a:pt x="1852" y="397"/>
                  </a:lnTo>
                  <a:lnTo>
                    <a:pt x="1862" y="422"/>
                  </a:lnTo>
                  <a:lnTo>
                    <a:pt x="1866" y="447"/>
                  </a:lnTo>
                  <a:lnTo>
                    <a:pt x="1866" y="474"/>
                  </a:lnTo>
                  <a:lnTo>
                    <a:pt x="1862" y="499"/>
                  </a:lnTo>
                  <a:lnTo>
                    <a:pt x="1852" y="523"/>
                  </a:lnTo>
                  <a:lnTo>
                    <a:pt x="1839" y="546"/>
                  </a:lnTo>
                  <a:lnTo>
                    <a:pt x="1821" y="567"/>
                  </a:lnTo>
                  <a:lnTo>
                    <a:pt x="1771" y="618"/>
                  </a:lnTo>
                  <a:lnTo>
                    <a:pt x="1796" y="665"/>
                  </a:lnTo>
                  <a:lnTo>
                    <a:pt x="1819" y="714"/>
                  </a:lnTo>
                  <a:lnTo>
                    <a:pt x="1837" y="765"/>
                  </a:lnTo>
                  <a:lnTo>
                    <a:pt x="1853" y="816"/>
                  </a:lnTo>
                  <a:lnTo>
                    <a:pt x="1925" y="816"/>
                  </a:lnTo>
                  <a:lnTo>
                    <a:pt x="1955" y="818"/>
                  </a:lnTo>
                  <a:lnTo>
                    <a:pt x="1984" y="828"/>
                  </a:lnTo>
                  <a:lnTo>
                    <a:pt x="2010" y="842"/>
                  </a:lnTo>
                  <a:lnTo>
                    <a:pt x="2032" y="861"/>
                  </a:lnTo>
                  <a:lnTo>
                    <a:pt x="2051" y="883"/>
                  </a:lnTo>
                  <a:lnTo>
                    <a:pt x="2065" y="909"/>
                  </a:lnTo>
                  <a:lnTo>
                    <a:pt x="2075" y="938"/>
                  </a:lnTo>
                  <a:lnTo>
                    <a:pt x="2077" y="968"/>
                  </a:lnTo>
                  <a:lnTo>
                    <a:pt x="2077" y="1106"/>
                  </a:lnTo>
                  <a:lnTo>
                    <a:pt x="2075" y="1137"/>
                  </a:lnTo>
                  <a:lnTo>
                    <a:pt x="2065" y="1165"/>
                  </a:lnTo>
                  <a:lnTo>
                    <a:pt x="2051" y="1192"/>
                  </a:lnTo>
                  <a:lnTo>
                    <a:pt x="2032" y="1214"/>
                  </a:lnTo>
                  <a:lnTo>
                    <a:pt x="2010" y="1233"/>
                  </a:lnTo>
                  <a:lnTo>
                    <a:pt x="1984" y="1247"/>
                  </a:lnTo>
                  <a:lnTo>
                    <a:pt x="1955" y="1255"/>
                  </a:lnTo>
                  <a:lnTo>
                    <a:pt x="1925" y="1258"/>
                  </a:lnTo>
                  <a:lnTo>
                    <a:pt x="1925" y="1259"/>
                  </a:lnTo>
                  <a:lnTo>
                    <a:pt x="1853" y="1259"/>
                  </a:lnTo>
                  <a:lnTo>
                    <a:pt x="1831" y="1328"/>
                  </a:lnTo>
                  <a:lnTo>
                    <a:pt x="1803" y="1393"/>
                  </a:lnTo>
                  <a:lnTo>
                    <a:pt x="1771" y="1456"/>
                  </a:lnTo>
                  <a:lnTo>
                    <a:pt x="1821" y="1507"/>
                  </a:lnTo>
                  <a:lnTo>
                    <a:pt x="1839" y="1528"/>
                  </a:lnTo>
                  <a:lnTo>
                    <a:pt x="1852" y="1551"/>
                  </a:lnTo>
                  <a:lnTo>
                    <a:pt x="1862" y="1577"/>
                  </a:lnTo>
                  <a:lnTo>
                    <a:pt x="1866" y="1602"/>
                  </a:lnTo>
                  <a:lnTo>
                    <a:pt x="1866" y="1628"/>
                  </a:lnTo>
                  <a:lnTo>
                    <a:pt x="1862" y="1654"/>
                  </a:lnTo>
                  <a:lnTo>
                    <a:pt x="1852" y="1678"/>
                  </a:lnTo>
                  <a:lnTo>
                    <a:pt x="1839" y="1701"/>
                  </a:lnTo>
                  <a:lnTo>
                    <a:pt x="1821" y="1722"/>
                  </a:lnTo>
                  <a:lnTo>
                    <a:pt x="1723" y="1820"/>
                  </a:lnTo>
                  <a:lnTo>
                    <a:pt x="1705" y="1836"/>
                  </a:lnTo>
                  <a:lnTo>
                    <a:pt x="1684" y="1849"/>
                  </a:lnTo>
                  <a:lnTo>
                    <a:pt x="1663" y="1857"/>
                  </a:lnTo>
                  <a:lnTo>
                    <a:pt x="1640" y="1863"/>
                  </a:lnTo>
                  <a:lnTo>
                    <a:pt x="1616" y="1864"/>
                  </a:lnTo>
                  <a:lnTo>
                    <a:pt x="1592" y="1863"/>
                  </a:lnTo>
                  <a:lnTo>
                    <a:pt x="1569" y="1857"/>
                  </a:lnTo>
                  <a:lnTo>
                    <a:pt x="1547" y="1849"/>
                  </a:lnTo>
                  <a:lnTo>
                    <a:pt x="1527" y="1836"/>
                  </a:lnTo>
                  <a:lnTo>
                    <a:pt x="1508" y="1820"/>
                  </a:lnTo>
                  <a:lnTo>
                    <a:pt x="1457" y="1770"/>
                  </a:lnTo>
                  <a:lnTo>
                    <a:pt x="1410" y="1796"/>
                  </a:lnTo>
                  <a:lnTo>
                    <a:pt x="1361" y="1818"/>
                  </a:lnTo>
                  <a:lnTo>
                    <a:pt x="1312" y="1837"/>
                  </a:lnTo>
                  <a:lnTo>
                    <a:pt x="1260" y="1852"/>
                  </a:lnTo>
                  <a:lnTo>
                    <a:pt x="1260" y="1924"/>
                  </a:lnTo>
                  <a:lnTo>
                    <a:pt x="1257" y="1954"/>
                  </a:lnTo>
                  <a:lnTo>
                    <a:pt x="1248" y="1983"/>
                  </a:lnTo>
                  <a:lnTo>
                    <a:pt x="1234" y="2009"/>
                  </a:lnTo>
                  <a:lnTo>
                    <a:pt x="1216" y="2031"/>
                  </a:lnTo>
                  <a:lnTo>
                    <a:pt x="1193" y="2050"/>
                  </a:lnTo>
                  <a:lnTo>
                    <a:pt x="1167" y="2064"/>
                  </a:lnTo>
                  <a:lnTo>
                    <a:pt x="1139" y="2073"/>
                  </a:lnTo>
                  <a:lnTo>
                    <a:pt x="1108" y="2076"/>
                  </a:lnTo>
                  <a:lnTo>
                    <a:pt x="970" y="2076"/>
                  </a:lnTo>
                  <a:lnTo>
                    <a:pt x="938" y="2073"/>
                  </a:lnTo>
                  <a:lnTo>
                    <a:pt x="910" y="2064"/>
                  </a:lnTo>
                  <a:lnTo>
                    <a:pt x="884" y="2050"/>
                  </a:lnTo>
                  <a:lnTo>
                    <a:pt x="861" y="2031"/>
                  </a:lnTo>
                  <a:lnTo>
                    <a:pt x="843" y="2009"/>
                  </a:lnTo>
                  <a:lnTo>
                    <a:pt x="829" y="1983"/>
                  </a:lnTo>
                  <a:lnTo>
                    <a:pt x="820" y="1954"/>
                  </a:lnTo>
                  <a:lnTo>
                    <a:pt x="817" y="1924"/>
                  </a:lnTo>
                  <a:lnTo>
                    <a:pt x="817" y="1852"/>
                  </a:lnTo>
                  <a:lnTo>
                    <a:pt x="748" y="1831"/>
                  </a:lnTo>
                  <a:lnTo>
                    <a:pt x="683" y="1802"/>
                  </a:lnTo>
                  <a:lnTo>
                    <a:pt x="620" y="1770"/>
                  </a:lnTo>
                  <a:lnTo>
                    <a:pt x="569" y="1820"/>
                  </a:lnTo>
                  <a:lnTo>
                    <a:pt x="550" y="1836"/>
                  </a:lnTo>
                  <a:lnTo>
                    <a:pt x="530" y="1849"/>
                  </a:lnTo>
                  <a:lnTo>
                    <a:pt x="508" y="1857"/>
                  </a:lnTo>
                  <a:lnTo>
                    <a:pt x="486" y="1863"/>
                  </a:lnTo>
                  <a:lnTo>
                    <a:pt x="461" y="1864"/>
                  </a:lnTo>
                  <a:lnTo>
                    <a:pt x="437" y="1863"/>
                  </a:lnTo>
                  <a:lnTo>
                    <a:pt x="414" y="1857"/>
                  </a:lnTo>
                  <a:lnTo>
                    <a:pt x="393" y="1849"/>
                  </a:lnTo>
                  <a:lnTo>
                    <a:pt x="372" y="1836"/>
                  </a:lnTo>
                  <a:lnTo>
                    <a:pt x="354" y="1820"/>
                  </a:lnTo>
                  <a:lnTo>
                    <a:pt x="256" y="1722"/>
                  </a:lnTo>
                  <a:lnTo>
                    <a:pt x="238" y="1701"/>
                  </a:lnTo>
                  <a:lnTo>
                    <a:pt x="225" y="1678"/>
                  </a:lnTo>
                  <a:lnTo>
                    <a:pt x="216" y="1654"/>
                  </a:lnTo>
                  <a:lnTo>
                    <a:pt x="211" y="1628"/>
                  </a:lnTo>
                  <a:lnTo>
                    <a:pt x="211" y="1602"/>
                  </a:lnTo>
                  <a:lnTo>
                    <a:pt x="216" y="1577"/>
                  </a:lnTo>
                  <a:lnTo>
                    <a:pt x="225" y="1551"/>
                  </a:lnTo>
                  <a:lnTo>
                    <a:pt x="238" y="1528"/>
                  </a:lnTo>
                  <a:lnTo>
                    <a:pt x="256" y="1507"/>
                  </a:lnTo>
                  <a:lnTo>
                    <a:pt x="306" y="1456"/>
                  </a:lnTo>
                  <a:lnTo>
                    <a:pt x="281" y="1410"/>
                  </a:lnTo>
                  <a:lnTo>
                    <a:pt x="259" y="1360"/>
                  </a:lnTo>
                  <a:lnTo>
                    <a:pt x="240" y="1311"/>
                  </a:lnTo>
                  <a:lnTo>
                    <a:pt x="224" y="1259"/>
                  </a:lnTo>
                  <a:lnTo>
                    <a:pt x="152" y="1259"/>
                  </a:lnTo>
                  <a:lnTo>
                    <a:pt x="122" y="1256"/>
                  </a:lnTo>
                  <a:lnTo>
                    <a:pt x="93" y="1248"/>
                  </a:lnTo>
                  <a:lnTo>
                    <a:pt x="67" y="1233"/>
                  </a:lnTo>
                  <a:lnTo>
                    <a:pt x="45" y="1215"/>
                  </a:lnTo>
                  <a:lnTo>
                    <a:pt x="26" y="1192"/>
                  </a:lnTo>
                  <a:lnTo>
                    <a:pt x="12" y="1166"/>
                  </a:lnTo>
                  <a:lnTo>
                    <a:pt x="3" y="1138"/>
                  </a:lnTo>
                  <a:lnTo>
                    <a:pt x="0" y="1107"/>
                  </a:lnTo>
                  <a:lnTo>
                    <a:pt x="0" y="969"/>
                  </a:lnTo>
                  <a:lnTo>
                    <a:pt x="3" y="938"/>
                  </a:lnTo>
                  <a:lnTo>
                    <a:pt x="12" y="909"/>
                  </a:lnTo>
                  <a:lnTo>
                    <a:pt x="26" y="884"/>
                  </a:lnTo>
                  <a:lnTo>
                    <a:pt x="45" y="861"/>
                  </a:lnTo>
                  <a:lnTo>
                    <a:pt x="67" y="843"/>
                  </a:lnTo>
                  <a:lnTo>
                    <a:pt x="93" y="829"/>
                  </a:lnTo>
                  <a:lnTo>
                    <a:pt x="122" y="819"/>
                  </a:lnTo>
                  <a:lnTo>
                    <a:pt x="152" y="816"/>
                  </a:lnTo>
                  <a:lnTo>
                    <a:pt x="224" y="816"/>
                  </a:lnTo>
                  <a:lnTo>
                    <a:pt x="246" y="748"/>
                  </a:lnTo>
                  <a:lnTo>
                    <a:pt x="274" y="682"/>
                  </a:lnTo>
                  <a:lnTo>
                    <a:pt x="306" y="619"/>
                  </a:lnTo>
                  <a:lnTo>
                    <a:pt x="256" y="568"/>
                  </a:lnTo>
                  <a:lnTo>
                    <a:pt x="238" y="547"/>
                  </a:lnTo>
                  <a:lnTo>
                    <a:pt x="225" y="524"/>
                  </a:lnTo>
                  <a:lnTo>
                    <a:pt x="216" y="500"/>
                  </a:lnTo>
                  <a:lnTo>
                    <a:pt x="211" y="474"/>
                  </a:lnTo>
                  <a:lnTo>
                    <a:pt x="211" y="448"/>
                  </a:lnTo>
                  <a:lnTo>
                    <a:pt x="216" y="422"/>
                  </a:lnTo>
                  <a:lnTo>
                    <a:pt x="225" y="398"/>
                  </a:lnTo>
                  <a:lnTo>
                    <a:pt x="238" y="374"/>
                  </a:lnTo>
                  <a:lnTo>
                    <a:pt x="256" y="353"/>
                  </a:lnTo>
                  <a:lnTo>
                    <a:pt x="354" y="255"/>
                  </a:lnTo>
                  <a:lnTo>
                    <a:pt x="372" y="239"/>
                  </a:lnTo>
                  <a:lnTo>
                    <a:pt x="393" y="227"/>
                  </a:lnTo>
                  <a:lnTo>
                    <a:pt x="414" y="218"/>
                  </a:lnTo>
                  <a:lnTo>
                    <a:pt x="437" y="213"/>
                  </a:lnTo>
                  <a:lnTo>
                    <a:pt x="461" y="211"/>
                  </a:lnTo>
                  <a:lnTo>
                    <a:pt x="486" y="213"/>
                  </a:lnTo>
                  <a:lnTo>
                    <a:pt x="508" y="218"/>
                  </a:lnTo>
                  <a:lnTo>
                    <a:pt x="530" y="227"/>
                  </a:lnTo>
                  <a:lnTo>
                    <a:pt x="550" y="239"/>
                  </a:lnTo>
                  <a:lnTo>
                    <a:pt x="569" y="255"/>
                  </a:lnTo>
                  <a:lnTo>
                    <a:pt x="620" y="306"/>
                  </a:lnTo>
                  <a:lnTo>
                    <a:pt x="667" y="281"/>
                  </a:lnTo>
                  <a:lnTo>
                    <a:pt x="716" y="258"/>
                  </a:lnTo>
                  <a:lnTo>
                    <a:pt x="765" y="239"/>
                  </a:lnTo>
                  <a:lnTo>
                    <a:pt x="817" y="224"/>
                  </a:lnTo>
                  <a:lnTo>
                    <a:pt x="817" y="152"/>
                  </a:lnTo>
                  <a:lnTo>
                    <a:pt x="820" y="121"/>
                  </a:lnTo>
                  <a:lnTo>
                    <a:pt x="829" y="93"/>
                  </a:lnTo>
                  <a:lnTo>
                    <a:pt x="843" y="66"/>
                  </a:lnTo>
                  <a:lnTo>
                    <a:pt x="861" y="44"/>
                  </a:lnTo>
                  <a:lnTo>
                    <a:pt x="884" y="25"/>
                  </a:lnTo>
                  <a:lnTo>
                    <a:pt x="910" y="12"/>
                  </a:lnTo>
                  <a:lnTo>
                    <a:pt x="938" y="3"/>
                  </a:lnTo>
                  <a:lnTo>
                    <a:pt x="9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9EF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Freeform 71">
              <a:extLst>
                <a:ext uri="{FF2B5EF4-FFF2-40B4-BE49-F238E27FC236}">
                  <a16:creationId xmlns:a16="http://schemas.microsoft.com/office/drawing/2014/main" id="{4C5ADA91-BB96-CA1F-79C2-A6FC5FB09F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9038" y="2011363"/>
              <a:ext cx="139700" cy="139700"/>
            </a:xfrm>
            <a:custGeom>
              <a:avLst/>
              <a:gdLst>
                <a:gd name="T0" fmla="*/ 398 w 886"/>
                <a:gd name="T1" fmla="*/ 143 h 884"/>
                <a:gd name="T2" fmla="*/ 316 w 886"/>
                <a:gd name="T3" fmla="*/ 169 h 884"/>
                <a:gd name="T4" fmla="*/ 245 w 886"/>
                <a:gd name="T5" fmla="*/ 214 h 884"/>
                <a:gd name="T6" fmla="*/ 189 w 886"/>
                <a:gd name="T7" fmla="*/ 277 h 884"/>
                <a:gd name="T8" fmla="*/ 153 w 886"/>
                <a:gd name="T9" fmla="*/ 355 h 884"/>
                <a:gd name="T10" fmla="*/ 141 w 886"/>
                <a:gd name="T11" fmla="*/ 442 h 884"/>
                <a:gd name="T12" fmla="*/ 153 w 886"/>
                <a:gd name="T13" fmla="*/ 529 h 884"/>
                <a:gd name="T14" fmla="*/ 189 w 886"/>
                <a:gd name="T15" fmla="*/ 606 h 884"/>
                <a:gd name="T16" fmla="*/ 245 w 886"/>
                <a:gd name="T17" fmla="*/ 669 h 884"/>
                <a:gd name="T18" fmla="*/ 316 w 886"/>
                <a:gd name="T19" fmla="*/ 716 h 884"/>
                <a:gd name="T20" fmla="*/ 398 w 886"/>
                <a:gd name="T21" fmla="*/ 740 h 884"/>
                <a:gd name="T22" fmla="*/ 488 w 886"/>
                <a:gd name="T23" fmla="*/ 740 h 884"/>
                <a:gd name="T24" fmla="*/ 570 w 886"/>
                <a:gd name="T25" fmla="*/ 716 h 884"/>
                <a:gd name="T26" fmla="*/ 641 w 886"/>
                <a:gd name="T27" fmla="*/ 669 h 884"/>
                <a:gd name="T28" fmla="*/ 696 w 886"/>
                <a:gd name="T29" fmla="*/ 606 h 884"/>
                <a:gd name="T30" fmla="*/ 732 w 886"/>
                <a:gd name="T31" fmla="*/ 529 h 884"/>
                <a:gd name="T32" fmla="*/ 745 w 886"/>
                <a:gd name="T33" fmla="*/ 442 h 884"/>
                <a:gd name="T34" fmla="*/ 732 w 886"/>
                <a:gd name="T35" fmla="*/ 355 h 884"/>
                <a:gd name="T36" fmla="*/ 696 w 886"/>
                <a:gd name="T37" fmla="*/ 277 h 884"/>
                <a:gd name="T38" fmla="*/ 641 w 886"/>
                <a:gd name="T39" fmla="*/ 214 h 884"/>
                <a:gd name="T40" fmla="*/ 570 w 886"/>
                <a:gd name="T41" fmla="*/ 169 h 884"/>
                <a:gd name="T42" fmla="*/ 488 w 886"/>
                <a:gd name="T43" fmla="*/ 143 h 884"/>
                <a:gd name="T44" fmla="*/ 443 w 886"/>
                <a:gd name="T45" fmla="*/ 0 h 884"/>
                <a:gd name="T46" fmla="*/ 544 w 886"/>
                <a:gd name="T47" fmla="*/ 11 h 884"/>
                <a:gd name="T48" fmla="*/ 638 w 886"/>
                <a:gd name="T49" fmla="*/ 45 h 884"/>
                <a:gd name="T50" fmla="*/ 719 w 886"/>
                <a:gd name="T51" fmla="*/ 97 h 884"/>
                <a:gd name="T52" fmla="*/ 788 w 886"/>
                <a:gd name="T53" fmla="*/ 165 h 884"/>
                <a:gd name="T54" fmla="*/ 840 w 886"/>
                <a:gd name="T55" fmla="*/ 248 h 884"/>
                <a:gd name="T56" fmla="*/ 873 w 886"/>
                <a:gd name="T57" fmla="*/ 340 h 884"/>
                <a:gd name="T58" fmla="*/ 886 w 886"/>
                <a:gd name="T59" fmla="*/ 442 h 884"/>
                <a:gd name="T60" fmla="*/ 873 w 886"/>
                <a:gd name="T61" fmla="*/ 543 h 884"/>
                <a:gd name="T62" fmla="*/ 840 w 886"/>
                <a:gd name="T63" fmla="*/ 636 h 884"/>
                <a:gd name="T64" fmla="*/ 788 w 886"/>
                <a:gd name="T65" fmla="*/ 718 h 884"/>
                <a:gd name="T66" fmla="*/ 719 w 886"/>
                <a:gd name="T67" fmla="*/ 787 h 884"/>
                <a:gd name="T68" fmla="*/ 638 w 886"/>
                <a:gd name="T69" fmla="*/ 839 h 884"/>
                <a:gd name="T70" fmla="*/ 544 w 886"/>
                <a:gd name="T71" fmla="*/ 872 h 884"/>
                <a:gd name="T72" fmla="*/ 443 w 886"/>
                <a:gd name="T73" fmla="*/ 884 h 884"/>
                <a:gd name="T74" fmla="*/ 341 w 886"/>
                <a:gd name="T75" fmla="*/ 872 h 884"/>
                <a:gd name="T76" fmla="*/ 248 w 886"/>
                <a:gd name="T77" fmla="*/ 839 h 884"/>
                <a:gd name="T78" fmla="*/ 166 w 886"/>
                <a:gd name="T79" fmla="*/ 787 h 884"/>
                <a:gd name="T80" fmla="*/ 97 w 886"/>
                <a:gd name="T81" fmla="*/ 718 h 884"/>
                <a:gd name="T82" fmla="*/ 46 w 886"/>
                <a:gd name="T83" fmla="*/ 636 h 884"/>
                <a:gd name="T84" fmla="*/ 12 w 886"/>
                <a:gd name="T85" fmla="*/ 543 h 884"/>
                <a:gd name="T86" fmla="*/ 0 w 886"/>
                <a:gd name="T87" fmla="*/ 442 h 884"/>
                <a:gd name="T88" fmla="*/ 12 w 886"/>
                <a:gd name="T89" fmla="*/ 340 h 884"/>
                <a:gd name="T90" fmla="*/ 46 w 886"/>
                <a:gd name="T91" fmla="*/ 248 h 884"/>
                <a:gd name="T92" fmla="*/ 97 w 886"/>
                <a:gd name="T93" fmla="*/ 165 h 884"/>
                <a:gd name="T94" fmla="*/ 166 w 886"/>
                <a:gd name="T95" fmla="*/ 97 h 884"/>
                <a:gd name="T96" fmla="*/ 248 w 886"/>
                <a:gd name="T97" fmla="*/ 45 h 884"/>
                <a:gd name="T98" fmla="*/ 341 w 886"/>
                <a:gd name="T99" fmla="*/ 11 h 884"/>
                <a:gd name="T100" fmla="*/ 443 w 886"/>
                <a:gd name="T101" fmla="*/ 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6" h="884">
                  <a:moveTo>
                    <a:pt x="443" y="140"/>
                  </a:moveTo>
                  <a:lnTo>
                    <a:pt x="398" y="143"/>
                  </a:lnTo>
                  <a:lnTo>
                    <a:pt x="356" y="153"/>
                  </a:lnTo>
                  <a:lnTo>
                    <a:pt x="316" y="169"/>
                  </a:lnTo>
                  <a:lnTo>
                    <a:pt x="279" y="189"/>
                  </a:lnTo>
                  <a:lnTo>
                    <a:pt x="245" y="214"/>
                  </a:lnTo>
                  <a:lnTo>
                    <a:pt x="215" y="243"/>
                  </a:lnTo>
                  <a:lnTo>
                    <a:pt x="189" y="277"/>
                  </a:lnTo>
                  <a:lnTo>
                    <a:pt x="169" y="315"/>
                  </a:lnTo>
                  <a:lnTo>
                    <a:pt x="153" y="355"/>
                  </a:lnTo>
                  <a:lnTo>
                    <a:pt x="144" y="397"/>
                  </a:lnTo>
                  <a:lnTo>
                    <a:pt x="141" y="442"/>
                  </a:lnTo>
                  <a:lnTo>
                    <a:pt x="144" y="486"/>
                  </a:lnTo>
                  <a:lnTo>
                    <a:pt x="153" y="529"/>
                  </a:lnTo>
                  <a:lnTo>
                    <a:pt x="169" y="569"/>
                  </a:lnTo>
                  <a:lnTo>
                    <a:pt x="189" y="606"/>
                  </a:lnTo>
                  <a:lnTo>
                    <a:pt x="215" y="640"/>
                  </a:lnTo>
                  <a:lnTo>
                    <a:pt x="245" y="669"/>
                  </a:lnTo>
                  <a:lnTo>
                    <a:pt x="279" y="695"/>
                  </a:lnTo>
                  <a:lnTo>
                    <a:pt x="316" y="716"/>
                  </a:lnTo>
                  <a:lnTo>
                    <a:pt x="356" y="731"/>
                  </a:lnTo>
                  <a:lnTo>
                    <a:pt x="398" y="740"/>
                  </a:lnTo>
                  <a:lnTo>
                    <a:pt x="443" y="743"/>
                  </a:lnTo>
                  <a:lnTo>
                    <a:pt x="488" y="740"/>
                  </a:lnTo>
                  <a:lnTo>
                    <a:pt x="530" y="731"/>
                  </a:lnTo>
                  <a:lnTo>
                    <a:pt x="570" y="716"/>
                  </a:lnTo>
                  <a:lnTo>
                    <a:pt x="607" y="695"/>
                  </a:lnTo>
                  <a:lnTo>
                    <a:pt x="641" y="669"/>
                  </a:lnTo>
                  <a:lnTo>
                    <a:pt x="670" y="640"/>
                  </a:lnTo>
                  <a:lnTo>
                    <a:pt x="696" y="606"/>
                  </a:lnTo>
                  <a:lnTo>
                    <a:pt x="717" y="569"/>
                  </a:lnTo>
                  <a:lnTo>
                    <a:pt x="732" y="529"/>
                  </a:lnTo>
                  <a:lnTo>
                    <a:pt x="741" y="486"/>
                  </a:lnTo>
                  <a:lnTo>
                    <a:pt x="745" y="442"/>
                  </a:lnTo>
                  <a:lnTo>
                    <a:pt x="741" y="397"/>
                  </a:lnTo>
                  <a:lnTo>
                    <a:pt x="732" y="355"/>
                  </a:lnTo>
                  <a:lnTo>
                    <a:pt x="717" y="315"/>
                  </a:lnTo>
                  <a:lnTo>
                    <a:pt x="696" y="277"/>
                  </a:lnTo>
                  <a:lnTo>
                    <a:pt x="670" y="243"/>
                  </a:lnTo>
                  <a:lnTo>
                    <a:pt x="641" y="214"/>
                  </a:lnTo>
                  <a:lnTo>
                    <a:pt x="607" y="189"/>
                  </a:lnTo>
                  <a:lnTo>
                    <a:pt x="570" y="169"/>
                  </a:lnTo>
                  <a:lnTo>
                    <a:pt x="530" y="153"/>
                  </a:lnTo>
                  <a:lnTo>
                    <a:pt x="488" y="143"/>
                  </a:lnTo>
                  <a:lnTo>
                    <a:pt x="443" y="140"/>
                  </a:lnTo>
                  <a:close/>
                  <a:moveTo>
                    <a:pt x="443" y="0"/>
                  </a:moveTo>
                  <a:lnTo>
                    <a:pt x="494" y="3"/>
                  </a:lnTo>
                  <a:lnTo>
                    <a:pt x="544" y="11"/>
                  </a:lnTo>
                  <a:lnTo>
                    <a:pt x="592" y="25"/>
                  </a:lnTo>
                  <a:lnTo>
                    <a:pt x="638" y="45"/>
                  </a:lnTo>
                  <a:lnTo>
                    <a:pt x="680" y="68"/>
                  </a:lnTo>
                  <a:lnTo>
                    <a:pt x="719" y="97"/>
                  </a:lnTo>
                  <a:lnTo>
                    <a:pt x="756" y="130"/>
                  </a:lnTo>
                  <a:lnTo>
                    <a:pt x="788" y="165"/>
                  </a:lnTo>
                  <a:lnTo>
                    <a:pt x="816" y="205"/>
                  </a:lnTo>
                  <a:lnTo>
                    <a:pt x="840" y="248"/>
                  </a:lnTo>
                  <a:lnTo>
                    <a:pt x="859" y="293"/>
                  </a:lnTo>
                  <a:lnTo>
                    <a:pt x="873" y="340"/>
                  </a:lnTo>
                  <a:lnTo>
                    <a:pt x="883" y="390"/>
                  </a:lnTo>
                  <a:lnTo>
                    <a:pt x="886" y="442"/>
                  </a:lnTo>
                  <a:lnTo>
                    <a:pt x="883" y="493"/>
                  </a:lnTo>
                  <a:lnTo>
                    <a:pt x="873" y="543"/>
                  </a:lnTo>
                  <a:lnTo>
                    <a:pt x="859" y="590"/>
                  </a:lnTo>
                  <a:lnTo>
                    <a:pt x="840" y="636"/>
                  </a:lnTo>
                  <a:lnTo>
                    <a:pt x="816" y="679"/>
                  </a:lnTo>
                  <a:lnTo>
                    <a:pt x="788" y="718"/>
                  </a:lnTo>
                  <a:lnTo>
                    <a:pt x="756" y="754"/>
                  </a:lnTo>
                  <a:lnTo>
                    <a:pt x="719" y="787"/>
                  </a:lnTo>
                  <a:lnTo>
                    <a:pt x="680" y="815"/>
                  </a:lnTo>
                  <a:lnTo>
                    <a:pt x="638" y="839"/>
                  </a:lnTo>
                  <a:lnTo>
                    <a:pt x="592" y="858"/>
                  </a:lnTo>
                  <a:lnTo>
                    <a:pt x="544" y="872"/>
                  </a:lnTo>
                  <a:lnTo>
                    <a:pt x="494" y="880"/>
                  </a:lnTo>
                  <a:lnTo>
                    <a:pt x="443" y="884"/>
                  </a:lnTo>
                  <a:lnTo>
                    <a:pt x="392" y="880"/>
                  </a:lnTo>
                  <a:lnTo>
                    <a:pt x="341" y="872"/>
                  </a:lnTo>
                  <a:lnTo>
                    <a:pt x="294" y="858"/>
                  </a:lnTo>
                  <a:lnTo>
                    <a:pt x="248" y="839"/>
                  </a:lnTo>
                  <a:lnTo>
                    <a:pt x="206" y="815"/>
                  </a:lnTo>
                  <a:lnTo>
                    <a:pt x="166" y="787"/>
                  </a:lnTo>
                  <a:lnTo>
                    <a:pt x="130" y="754"/>
                  </a:lnTo>
                  <a:lnTo>
                    <a:pt x="97" y="718"/>
                  </a:lnTo>
                  <a:lnTo>
                    <a:pt x="70" y="679"/>
                  </a:lnTo>
                  <a:lnTo>
                    <a:pt x="46" y="636"/>
                  </a:lnTo>
                  <a:lnTo>
                    <a:pt x="27" y="590"/>
                  </a:lnTo>
                  <a:lnTo>
                    <a:pt x="12" y="543"/>
                  </a:lnTo>
                  <a:lnTo>
                    <a:pt x="4" y="493"/>
                  </a:lnTo>
                  <a:lnTo>
                    <a:pt x="0" y="442"/>
                  </a:lnTo>
                  <a:lnTo>
                    <a:pt x="4" y="390"/>
                  </a:lnTo>
                  <a:lnTo>
                    <a:pt x="12" y="340"/>
                  </a:lnTo>
                  <a:lnTo>
                    <a:pt x="27" y="293"/>
                  </a:lnTo>
                  <a:lnTo>
                    <a:pt x="46" y="248"/>
                  </a:lnTo>
                  <a:lnTo>
                    <a:pt x="70" y="205"/>
                  </a:lnTo>
                  <a:lnTo>
                    <a:pt x="97" y="165"/>
                  </a:lnTo>
                  <a:lnTo>
                    <a:pt x="130" y="130"/>
                  </a:lnTo>
                  <a:lnTo>
                    <a:pt x="166" y="97"/>
                  </a:lnTo>
                  <a:lnTo>
                    <a:pt x="206" y="68"/>
                  </a:lnTo>
                  <a:lnTo>
                    <a:pt x="248" y="45"/>
                  </a:lnTo>
                  <a:lnTo>
                    <a:pt x="294" y="25"/>
                  </a:lnTo>
                  <a:lnTo>
                    <a:pt x="341" y="11"/>
                  </a:lnTo>
                  <a:lnTo>
                    <a:pt x="392" y="3"/>
                  </a:lnTo>
                  <a:lnTo>
                    <a:pt x="4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9EF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0F82DDBF-C60F-6777-5A02-9423B7597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1863" y="2006601"/>
              <a:ext cx="403225" cy="460375"/>
            </a:xfrm>
            <a:custGeom>
              <a:avLst/>
              <a:gdLst>
                <a:gd name="T0" fmla="*/ 1098 w 2541"/>
                <a:gd name="T1" fmla="*/ 8 h 2906"/>
                <a:gd name="T2" fmla="*/ 1133 w 2541"/>
                <a:gd name="T3" fmla="*/ 48 h 2906"/>
                <a:gd name="T4" fmla="*/ 1130 w 2541"/>
                <a:gd name="T5" fmla="*/ 102 h 2906"/>
                <a:gd name="T6" fmla="*/ 1090 w 2541"/>
                <a:gd name="T7" fmla="*/ 136 h 2906"/>
                <a:gd name="T8" fmla="*/ 917 w 2541"/>
                <a:gd name="T9" fmla="*/ 214 h 2906"/>
                <a:gd name="T10" fmla="*/ 736 w 2541"/>
                <a:gd name="T11" fmla="*/ 341 h 2906"/>
                <a:gd name="T12" fmla="*/ 590 w 2541"/>
                <a:gd name="T13" fmla="*/ 501 h 2906"/>
                <a:gd name="T14" fmla="*/ 479 w 2541"/>
                <a:gd name="T15" fmla="*/ 688 h 2906"/>
                <a:gd name="T16" fmla="*/ 409 w 2541"/>
                <a:gd name="T17" fmla="*/ 895 h 2906"/>
                <a:gd name="T18" fmla="*/ 386 w 2541"/>
                <a:gd name="T19" fmla="*/ 1114 h 2906"/>
                <a:gd name="T20" fmla="*/ 378 w 2541"/>
                <a:gd name="T21" fmla="*/ 1330 h 2906"/>
                <a:gd name="T22" fmla="*/ 141 w 2541"/>
                <a:gd name="T23" fmla="*/ 1791 h 2906"/>
                <a:gd name="T24" fmla="*/ 145 w 2541"/>
                <a:gd name="T25" fmla="*/ 1829 h 2906"/>
                <a:gd name="T26" fmla="*/ 188 w 2541"/>
                <a:gd name="T27" fmla="*/ 1851 h 2906"/>
                <a:gd name="T28" fmla="*/ 336 w 2541"/>
                <a:gd name="T29" fmla="*/ 1855 h 2906"/>
                <a:gd name="T30" fmla="*/ 377 w 2541"/>
                <a:gd name="T31" fmla="*/ 1887 h 2906"/>
                <a:gd name="T32" fmla="*/ 386 w 2541"/>
                <a:gd name="T33" fmla="*/ 2330 h 2906"/>
                <a:gd name="T34" fmla="*/ 414 w 2541"/>
                <a:gd name="T35" fmla="*/ 2418 h 2906"/>
                <a:gd name="T36" fmla="*/ 482 w 2541"/>
                <a:gd name="T37" fmla="*/ 2477 h 2906"/>
                <a:gd name="T38" fmla="*/ 856 w 2541"/>
                <a:gd name="T39" fmla="*/ 2445 h 2906"/>
                <a:gd name="T40" fmla="*/ 899 w 2541"/>
                <a:gd name="T41" fmla="*/ 2452 h 2906"/>
                <a:gd name="T42" fmla="*/ 933 w 2541"/>
                <a:gd name="T43" fmla="*/ 2494 h 2906"/>
                <a:gd name="T44" fmla="*/ 2099 w 2541"/>
                <a:gd name="T45" fmla="*/ 2764 h 2906"/>
                <a:gd name="T46" fmla="*/ 2109 w 2541"/>
                <a:gd name="T47" fmla="*/ 1888 h 2906"/>
                <a:gd name="T48" fmla="*/ 2224 w 2541"/>
                <a:gd name="T49" fmla="*/ 1763 h 2906"/>
                <a:gd name="T50" fmla="*/ 2347 w 2541"/>
                <a:gd name="T51" fmla="*/ 1575 h 2906"/>
                <a:gd name="T52" fmla="*/ 2412 w 2541"/>
                <a:gd name="T53" fmla="*/ 1419 h 2906"/>
                <a:gd name="T54" fmla="*/ 2455 w 2541"/>
                <a:gd name="T55" fmla="*/ 1389 h 2906"/>
                <a:gd name="T56" fmla="*/ 2509 w 2541"/>
                <a:gd name="T57" fmla="*/ 1400 h 2906"/>
                <a:gd name="T58" fmla="*/ 2539 w 2541"/>
                <a:gd name="T59" fmla="*/ 1443 h 2906"/>
                <a:gd name="T60" fmla="*/ 2509 w 2541"/>
                <a:gd name="T61" fmla="*/ 1556 h 2906"/>
                <a:gd name="T62" fmla="*/ 2395 w 2541"/>
                <a:gd name="T63" fmla="*/ 1770 h 2906"/>
                <a:gd name="T64" fmla="*/ 2239 w 2541"/>
                <a:gd name="T65" fmla="*/ 1955 h 2906"/>
                <a:gd name="T66" fmla="*/ 2230 w 2541"/>
                <a:gd name="T67" fmla="*/ 2871 h 2906"/>
                <a:gd name="T68" fmla="*/ 2187 w 2541"/>
                <a:gd name="T69" fmla="*/ 2902 h 2906"/>
                <a:gd name="T70" fmla="*/ 847 w 2541"/>
                <a:gd name="T71" fmla="*/ 2902 h 2906"/>
                <a:gd name="T72" fmla="*/ 805 w 2541"/>
                <a:gd name="T73" fmla="*/ 2871 h 2906"/>
                <a:gd name="T74" fmla="*/ 796 w 2541"/>
                <a:gd name="T75" fmla="*/ 2596 h 2906"/>
                <a:gd name="T76" fmla="*/ 551 w 2541"/>
                <a:gd name="T77" fmla="*/ 2631 h 2906"/>
                <a:gd name="T78" fmla="*/ 461 w 2541"/>
                <a:gd name="T79" fmla="*/ 2618 h 2906"/>
                <a:gd name="T80" fmla="*/ 350 w 2541"/>
                <a:gd name="T81" fmla="*/ 2557 h 2906"/>
                <a:gd name="T82" fmla="*/ 274 w 2541"/>
                <a:gd name="T83" fmla="*/ 2455 h 2906"/>
                <a:gd name="T84" fmla="*/ 246 w 2541"/>
                <a:gd name="T85" fmla="*/ 2329 h 2906"/>
                <a:gd name="T86" fmla="*/ 176 w 2541"/>
                <a:gd name="T87" fmla="*/ 1989 h 2906"/>
                <a:gd name="T88" fmla="*/ 87 w 2541"/>
                <a:gd name="T89" fmla="*/ 1961 h 2906"/>
                <a:gd name="T90" fmla="*/ 24 w 2541"/>
                <a:gd name="T91" fmla="*/ 1900 h 2906"/>
                <a:gd name="T92" fmla="*/ 0 w 2541"/>
                <a:gd name="T93" fmla="*/ 1817 h 2906"/>
                <a:gd name="T94" fmla="*/ 16 w 2541"/>
                <a:gd name="T95" fmla="*/ 1724 h 2906"/>
                <a:gd name="T96" fmla="*/ 247 w 2541"/>
                <a:gd name="T97" fmla="*/ 1114 h 2906"/>
                <a:gd name="T98" fmla="*/ 271 w 2541"/>
                <a:gd name="T99" fmla="*/ 878 h 2906"/>
                <a:gd name="T100" fmla="*/ 341 w 2541"/>
                <a:gd name="T101" fmla="*/ 655 h 2906"/>
                <a:gd name="T102" fmla="*/ 453 w 2541"/>
                <a:gd name="T103" fmla="*/ 453 h 2906"/>
                <a:gd name="T104" fmla="*/ 602 w 2541"/>
                <a:gd name="T105" fmla="*/ 274 h 2906"/>
                <a:gd name="T106" fmla="*/ 785 w 2541"/>
                <a:gd name="T107" fmla="*/ 129 h 2906"/>
                <a:gd name="T108" fmla="*/ 983 w 2541"/>
                <a:gd name="T109" fmla="*/ 27 h 2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41" h="2906">
                  <a:moveTo>
                    <a:pt x="1063" y="0"/>
                  </a:moveTo>
                  <a:lnTo>
                    <a:pt x="1082" y="1"/>
                  </a:lnTo>
                  <a:lnTo>
                    <a:pt x="1098" y="8"/>
                  </a:lnTo>
                  <a:lnTo>
                    <a:pt x="1113" y="17"/>
                  </a:lnTo>
                  <a:lnTo>
                    <a:pt x="1125" y="31"/>
                  </a:lnTo>
                  <a:lnTo>
                    <a:pt x="1133" y="48"/>
                  </a:lnTo>
                  <a:lnTo>
                    <a:pt x="1137" y="66"/>
                  </a:lnTo>
                  <a:lnTo>
                    <a:pt x="1135" y="85"/>
                  </a:lnTo>
                  <a:lnTo>
                    <a:pt x="1130" y="102"/>
                  </a:lnTo>
                  <a:lnTo>
                    <a:pt x="1121" y="116"/>
                  </a:lnTo>
                  <a:lnTo>
                    <a:pt x="1107" y="128"/>
                  </a:lnTo>
                  <a:lnTo>
                    <a:pt x="1090" y="136"/>
                  </a:lnTo>
                  <a:lnTo>
                    <a:pt x="1036" y="156"/>
                  </a:lnTo>
                  <a:lnTo>
                    <a:pt x="983" y="180"/>
                  </a:lnTo>
                  <a:lnTo>
                    <a:pt x="917" y="214"/>
                  </a:lnTo>
                  <a:lnTo>
                    <a:pt x="854" y="252"/>
                  </a:lnTo>
                  <a:lnTo>
                    <a:pt x="793" y="295"/>
                  </a:lnTo>
                  <a:lnTo>
                    <a:pt x="736" y="341"/>
                  </a:lnTo>
                  <a:lnTo>
                    <a:pt x="684" y="392"/>
                  </a:lnTo>
                  <a:lnTo>
                    <a:pt x="634" y="444"/>
                  </a:lnTo>
                  <a:lnTo>
                    <a:pt x="590" y="501"/>
                  </a:lnTo>
                  <a:lnTo>
                    <a:pt x="549" y="561"/>
                  </a:lnTo>
                  <a:lnTo>
                    <a:pt x="512" y="624"/>
                  </a:lnTo>
                  <a:lnTo>
                    <a:pt x="479" y="688"/>
                  </a:lnTo>
                  <a:lnTo>
                    <a:pt x="452" y="755"/>
                  </a:lnTo>
                  <a:lnTo>
                    <a:pt x="428" y="824"/>
                  </a:lnTo>
                  <a:lnTo>
                    <a:pt x="409" y="895"/>
                  </a:lnTo>
                  <a:lnTo>
                    <a:pt x="397" y="966"/>
                  </a:lnTo>
                  <a:lnTo>
                    <a:pt x="388" y="1040"/>
                  </a:lnTo>
                  <a:lnTo>
                    <a:pt x="386" y="1114"/>
                  </a:lnTo>
                  <a:lnTo>
                    <a:pt x="386" y="1297"/>
                  </a:lnTo>
                  <a:lnTo>
                    <a:pt x="384" y="1314"/>
                  </a:lnTo>
                  <a:lnTo>
                    <a:pt x="378" y="1330"/>
                  </a:lnTo>
                  <a:lnTo>
                    <a:pt x="154" y="1758"/>
                  </a:lnTo>
                  <a:lnTo>
                    <a:pt x="147" y="1775"/>
                  </a:lnTo>
                  <a:lnTo>
                    <a:pt x="141" y="1791"/>
                  </a:lnTo>
                  <a:lnTo>
                    <a:pt x="139" y="1806"/>
                  </a:lnTo>
                  <a:lnTo>
                    <a:pt x="140" y="1818"/>
                  </a:lnTo>
                  <a:lnTo>
                    <a:pt x="145" y="1829"/>
                  </a:lnTo>
                  <a:lnTo>
                    <a:pt x="154" y="1838"/>
                  </a:lnTo>
                  <a:lnTo>
                    <a:pt x="169" y="1846"/>
                  </a:lnTo>
                  <a:lnTo>
                    <a:pt x="188" y="1851"/>
                  </a:lnTo>
                  <a:lnTo>
                    <a:pt x="211" y="1852"/>
                  </a:lnTo>
                  <a:lnTo>
                    <a:pt x="317" y="1852"/>
                  </a:lnTo>
                  <a:lnTo>
                    <a:pt x="336" y="1855"/>
                  </a:lnTo>
                  <a:lnTo>
                    <a:pt x="352" y="1862"/>
                  </a:lnTo>
                  <a:lnTo>
                    <a:pt x="366" y="1873"/>
                  </a:lnTo>
                  <a:lnTo>
                    <a:pt x="377" y="1887"/>
                  </a:lnTo>
                  <a:lnTo>
                    <a:pt x="384" y="1904"/>
                  </a:lnTo>
                  <a:lnTo>
                    <a:pt x="386" y="1923"/>
                  </a:lnTo>
                  <a:lnTo>
                    <a:pt x="386" y="2330"/>
                  </a:lnTo>
                  <a:lnTo>
                    <a:pt x="389" y="2362"/>
                  </a:lnTo>
                  <a:lnTo>
                    <a:pt x="399" y="2392"/>
                  </a:lnTo>
                  <a:lnTo>
                    <a:pt x="414" y="2418"/>
                  </a:lnTo>
                  <a:lnTo>
                    <a:pt x="433" y="2443"/>
                  </a:lnTo>
                  <a:lnTo>
                    <a:pt x="456" y="2463"/>
                  </a:lnTo>
                  <a:lnTo>
                    <a:pt x="482" y="2477"/>
                  </a:lnTo>
                  <a:lnTo>
                    <a:pt x="512" y="2487"/>
                  </a:lnTo>
                  <a:lnTo>
                    <a:pt x="543" y="2491"/>
                  </a:lnTo>
                  <a:lnTo>
                    <a:pt x="856" y="2445"/>
                  </a:lnTo>
                  <a:lnTo>
                    <a:pt x="870" y="2444"/>
                  </a:lnTo>
                  <a:lnTo>
                    <a:pt x="885" y="2447"/>
                  </a:lnTo>
                  <a:lnTo>
                    <a:pt x="899" y="2452"/>
                  </a:lnTo>
                  <a:lnTo>
                    <a:pt x="912" y="2461"/>
                  </a:lnTo>
                  <a:lnTo>
                    <a:pt x="924" y="2476"/>
                  </a:lnTo>
                  <a:lnTo>
                    <a:pt x="933" y="2494"/>
                  </a:lnTo>
                  <a:lnTo>
                    <a:pt x="936" y="2514"/>
                  </a:lnTo>
                  <a:lnTo>
                    <a:pt x="936" y="2764"/>
                  </a:lnTo>
                  <a:lnTo>
                    <a:pt x="2099" y="2764"/>
                  </a:lnTo>
                  <a:lnTo>
                    <a:pt x="2099" y="1925"/>
                  </a:lnTo>
                  <a:lnTo>
                    <a:pt x="2101" y="1906"/>
                  </a:lnTo>
                  <a:lnTo>
                    <a:pt x="2109" y="1888"/>
                  </a:lnTo>
                  <a:lnTo>
                    <a:pt x="2121" y="1873"/>
                  </a:lnTo>
                  <a:lnTo>
                    <a:pt x="2175" y="1820"/>
                  </a:lnTo>
                  <a:lnTo>
                    <a:pt x="2224" y="1763"/>
                  </a:lnTo>
                  <a:lnTo>
                    <a:pt x="2270" y="1703"/>
                  </a:lnTo>
                  <a:lnTo>
                    <a:pt x="2310" y="1640"/>
                  </a:lnTo>
                  <a:lnTo>
                    <a:pt x="2347" y="1575"/>
                  </a:lnTo>
                  <a:lnTo>
                    <a:pt x="2377" y="1506"/>
                  </a:lnTo>
                  <a:lnTo>
                    <a:pt x="2404" y="1436"/>
                  </a:lnTo>
                  <a:lnTo>
                    <a:pt x="2412" y="1419"/>
                  </a:lnTo>
                  <a:lnTo>
                    <a:pt x="2424" y="1405"/>
                  </a:lnTo>
                  <a:lnTo>
                    <a:pt x="2438" y="1395"/>
                  </a:lnTo>
                  <a:lnTo>
                    <a:pt x="2455" y="1389"/>
                  </a:lnTo>
                  <a:lnTo>
                    <a:pt x="2474" y="1388"/>
                  </a:lnTo>
                  <a:lnTo>
                    <a:pt x="2492" y="1391"/>
                  </a:lnTo>
                  <a:lnTo>
                    <a:pt x="2509" y="1400"/>
                  </a:lnTo>
                  <a:lnTo>
                    <a:pt x="2523" y="1411"/>
                  </a:lnTo>
                  <a:lnTo>
                    <a:pt x="2533" y="1426"/>
                  </a:lnTo>
                  <a:lnTo>
                    <a:pt x="2539" y="1443"/>
                  </a:lnTo>
                  <a:lnTo>
                    <a:pt x="2541" y="1461"/>
                  </a:lnTo>
                  <a:lnTo>
                    <a:pt x="2537" y="1480"/>
                  </a:lnTo>
                  <a:lnTo>
                    <a:pt x="2509" y="1556"/>
                  </a:lnTo>
                  <a:lnTo>
                    <a:pt x="2476" y="1630"/>
                  </a:lnTo>
                  <a:lnTo>
                    <a:pt x="2438" y="1701"/>
                  </a:lnTo>
                  <a:lnTo>
                    <a:pt x="2395" y="1770"/>
                  </a:lnTo>
                  <a:lnTo>
                    <a:pt x="2348" y="1835"/>
                  </a:lnTo>
                  <a:lnTo>
                    <a:pt x="2295" y="1896"/>
                  </a:lnTo>
                  <a:lnTo>
                    <a:pt x="2239" y="1955"/>
                  </a:lnTo>
                  <a:lnTo>
                    <a:pt x="2239" y="2835"/>
                  </a:lnTo>
                  <a:lnTo>
                    <a:pt x="2236" y="2854"/>
                  </a:lnTo>
                  <a:lnTo>
                    <a:pt x="2230" y="2871"/>
                  </a:lnTo>
                  <a:lnTo>
                    <a:pt x="2218" y="2884"/>
                  </a:lnTo>
                  <a:lnTo>
                    <a:pt x="2204" y="2896"/>
                  </a:lnTo>
                  <a:lnTo>
                    <a:pt x="2187" y="2902"/>
                  </a:lnTo>
                  <a:lnTo>
                    <a:pt x="2168" y="2906"/>
                  </a:lnTo>
                  <a:lnTo>
                    <a:pt x="865" y="2906"/>
                  </a:lnTo>
                  <a:lnTo>
                    <a:pt x="847" y="2902"/>
                  </a:lnTo>
                  <a:lnTo>
                    <a:pt x="830" y="2896"/>
                  </a:lnTo>
                  <a:lnTo>
                    <a:pt x="816" y="2884"/>
                  </a:lnTo>
                  <a:lnTo>
                    <a:pt x="805" y="2871"/>
                  </a:lnTo>
                  <a:lnTo>
                    <a:pt x="798" y="2854"/>
                  </a:lnTo>
                  <a:lnTo>
                    <a:pt x="796" y="2835"/>
                  </a:lnTo>
                  <a:lnTo>
                    <a:pt x="796" y="2596"/>
                  </a:lnTo>
                  <a:lnTo>
                    <a:pt x="558" y="2631"/>
                  </a:lnTo>
                  <a:lnTo>
                    <a:pt x="555" y="2631"/>
                  </a:lnTo>
                  <a:lnTo>
                    <a:pt x="551" y="2631"/>
                  </a:lnTo>
                  <a:lnTo>
                    <a:pt x="549" y="2630"/>
                  </a:lnTo>
                  <a:lnTo>
                    <a:pt x="503" y="2627"/>
                  </a:lnTo>
                  <a:lnTo>
                    <a:pt x="461" y="2618"/>
                  </a:lnTo>
                  <a:lnTo>
                    <a:pt x="421" y="2602"/>
                  </a:lnTo>
                  <a:lnTo>
                    <a:pt x="384" y="2582"/>
                  </a:lnTo>
                  <a:lnTo>
                    <a:pt x="350" y="2557"/>
                  </a:lnTo>
                  <a:lnTo>
                    <a:pt x="321" y="2526"/>
                  </a:lnTo>
                  <a:lnTo>
                    <a:pt x="295" y="2493"/>
                  </a:lnTo>
                  <a:lnTo>
                    <a:pt x="274" y="2455"/>
                  </a:lnTo>
                  <a:lnTo>
                    <a:pt x="260" y="2415"/>
                  </a:lnTo>
                  <a:lnTo>
                    <a:pt x="249" y="2373"/>
                  </a:lnTo>
                  <a:lnTo>
                    <a:pt x="246" y="2329"/>
                  </a:lnTo>
                  <a:lnTo>
                    <a:pt x="246" y="1991"/>
                  </a:lnTo>
                  <a:lnTo>
                    <a:pt x="211" y="1991"/>
                  </a:lnTo>
                  <a:lnTo>
                    <a:pt x="176" y="1989"/>
                  </a:lnTo>
                  <a:lnTo>
                    <a:pt x="143" y="1983"/>
                  </a:lnTo>
                  <a:lnTo>
                    <a:pt x="114" y="1973"/>
                  </a:lnTo>
                  <a:lnTo>
                    <a:pt x="87" y="1961"/>
                  </a:lnTo>
                  <a:lnTo>
                    <a:pt x="62" y="1944"/>
                  </a:lnTo>
                  <a:lnTo>
                    <a:pt x="41" y="1924"/>
                  </a:lnTo>
                  <a:lnTo>
                    <a:pt x="24" y="1900"/>
                  </a:lnTo>
                  <a:lnTo>
                    <a:pt x="12" y="1874"/>
                  </a:lnTo>
                  <a:lnTo>
                    <a:pt x="3" y="1846"/>
                  </a:lnTo>
                  <a:lnTo>
                    <a:pt x="0" y="1817"/>
                  </a:lnTo>
                  <a:lnTo>
                    <a:pt x="0" y="1787"/>
                  </a:lnTo>
                  <a:lnTo>
                    <a:pt x="5" y="1756"/>
                  </a:lnTo>
                  <a:lnTo>
                    <a:pt x="16" y="1724"/>
                  </a:lnTo>
                  <a:lnTo>
                    <a:pt x="30" y="1693"/>
                  </a:lnTo>
                  <a:lnTo>
                    <a:pt x="247" y="1279"/>
                  </a:lnTo>
                  <a:lnTo>
                    <a:pt x="247" y="1114"/>
                  </a:lnTo>
                  <a:lnTo>
                    <a:pt x="250" y="1034"/>
                  </a:lnTo>
                  <a:lnTo>
                    <a:pt x="257" y="956"/>
                  </a:lnTo>
                  <a:lnTo>
                    <a:pt x="271" y="878"/>
                  </a:lnTo>
                  <a:lnTo>
                    <a:pt x="289" y="802"/>
                  </a:lnTo>
                  <a:lnTo>
                    <a:pt x="313" y="728"/>
                  </a:lnTo>
                  <a:lnTo>
                    <a:pt x="341" y="655"/>
                  </a:lnTo>
                  <a:lnTo>
                    <a:pt x="374" y="586"/>
                  </a:lnTo>
                  <a:lnTo>
                    <a:pt x="412" y="518"/>
                  </a:lnTo>
                  <a:lnTo>
                    <a:pt x="453" y="453"/>
                  </a:lnTo>
                  <a:lnTo>
                    <a:pt x="498" y="390"/>
                  </a:lnTo>
                  <a:lnTo>
                    <a:pt x="549" y="330"/>
                  </a:lnTo>
                  <a:lnTo>
                    <a:pt x="602" y="274"/>
                  </a:lnTo>
                  <a:lnTo>
                    <a:pt x="659" y="223"/>
                  </a:lnTo>
                  <a:lnTo>
                    <a:pt x="721" y="173"/>
                  </a:lnTo>
                  <a:lnTo>
                    <a:pt x="785" y="129"/>
                  </a:lnTo>
                  <a:lnTo>
                    <a:pt x="854" y="89"/>
                  </a:lnTo>
                  <a:lnTo>
                    <a:pt x="924" y="52"/>
                  </a:lnTo>
                  <a:lnTo>
                    <a:pt x="983" y="27"/>
                  </a:lnTo>
                  <a:lnTo>
                    <a:pt x="1045" y="3"/>
                  </a:lnTo>
                  <a:lnTo>
                    <a:pt x="10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9EF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01DE156-D082-1984-AAD6-DA5B68BCC8B3}"/>
              </a:ext>
            </a:extLst>
          </p:cNvPr>
          <p:cNvGrpSpPr/>
          <p:nvPr userDrawn="1"/>
        </p:nvGrpSpPr>
        <p:grpSpPr>
          <a:xfrm>
            <a:off x="1543861" y="3935119"/>
            <a:ext cx="368379" cy="852170"/>
            <a:chOff x="5402263" y="3448050"/>
            <a:chExt cx="577849" cy="581025"/>
          </a:xfrm>
          <a:solidFill>
            <a:schemeClr val="tx1"/>
          </a:solidFill>
        </p:grpSpPr>
        <p:sp>
          <p:nvSpPr>
            <p:cNvPr id="90" name="Freeform 217">
              <a:extLst>
                <a:ext uri="{FF2B5EF4-FFF2-40B4-BE49-F238E27FC236}">
                  <a16:creationId xmlns:a16="http://schemas.microsoft.com/office/drawing/2014/main" id="{2B6593EB-F9CB-C465-1A91-4783D5D0C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2263" y="3636963"/>
              <a:ext cx="77787" cy="28575"/>
            </a:xfrm>
            <a:custGeom>
              <a:avLst/>
              <a:gdLst>
                <a:gd name="T0" fmla="*/ 88 w 494"/>
                <a:gd name="T1" fmla="*/ 0 h 177"/>
                <a:gd name="T2" fmla="*/ 406 w 494"/>
                <a:gd name="T3" fmla="*/ 0 h 177"/>
                <a:gd name="T4" fmla="*/ 429 w 494"/>
                <a:gd name="T5" fmla="*/ 3 h 177"/>
                <a:gd name="T6" fmla="*/ 450 w 494"/>
                <a:gd name="T7" fmla="*/ 12 h 177"/>
                <a:gd name="T8" fmla="*/ 469 w 494"/>
                <a:gd name="T9" fmla="*/ 25 h 177"/>
                <a:gd name="T10" fmla="*/ 482 w 494"/>
                <a:gd name="T11" fmla="*/ 43 h 177"/>
                <a:gd name="T12" fmla="*/ 491 w 494"/>
                <a:gd name="T13" fmla="*/ 65 h 177"/>
                <a:gd name="T14" fmla="*/ 494 w 494"/>
                <a:gd name="T15" fmla="*/ 89 h 177"/>
                <a:gd name="T16" fmla="*/ 491 w 494"/>
                <a:gd name="T17" fmla="*/ 112 h 177"/>
                <a:gd name="T18" fmla="*/ 482 w 494"/>
                <a:gd name="T19" fmla="*/ 133 h 177"/>
                <a:gd name="T20" fmla="*/ 469 w 494"/>
                <a:gd name="T21" fmla="*/ 151 h 177"/>
                <a:gd name="T22" fmla="*/ 450 w 494"/>
                <a:gd name="T23" fmla="*/ 165 h 177"/>
                <a:gd name="T24" fmla="*/ 429 w 494"/>
                <a:gd name="T25" fmla="*/ 174 h 177"/>
                <a:gd name="T26" fmla="*/ 406 w 494"/>
                <a:gd name="T27" fmla="*/ 177 h 177"/>
                <a:gd name="T28" fmla="*/ 88 w 494"/>
                <a:gd name="T29" fmla="*/ 177 h 177"/>
                <a:gd name="T30" fmla="*/ 65 w 494"/>
                <a:gd name="T31" fmla="*/ 174 h 177"/>
                <a:gd name="T32" fmla="*/ 44 w 494"/>
                <a:gd name="T33" fmla="*/ 165 h 177"/>
                <a:gd name="T34" fmla="*/ 25 w 494"/>
                <a:gd name="T35" fmla="*/ 151 h 177"/>
                <a:gd name="T36" fmla="*/ 12 w 494"/>
                <a:gd name="T37" fmla="*/ 133 h 177"/>
                <a:gd name="T38" fmla="*/ 3 w 494"/>
                <a:gd name="T39" fmla="*/ 112 h 177"/>
                <a:gd name="T40" fmla="*/ 0 w 494"/>
                <a:gd name="T41" fmla="*/ 89 h 177"/>
                <a:gd name="T42" fmla="*/ 3 w 494"/>
                <a:gd name="T43" fmla="*/ 65 h 177"/>
                <a:gd name="T44" fmla="*/ 12 w 494"/>
                <a:gd name="T45" fmla="*/ 43 h 177"/>
                <a:gd name="T46" fmla="*/ 25 w 494"/>
                <a:gd name="T47" fmla="*/ 25 h 177"/>
                <a:gd name="T48" fmla="*/ 44 w 494"/>
                <a:gd name="T49" fmla="*/ 12 h 177"/>
                <a:gd name="T50" fmla="*/ 65 w 494"/>
                <a:gd name="T51" fmla="*/ 3 h 177"/>
                <a:gd name="T52" fmla="*/ 88 w 494"/>
                <a:gd name="T5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4" h="177">
                  <a:moveTo>
                    <a:pt x="88" y="0"/>
                  </a:moveTo>
                  <a:lnTo>
                    <a:pt x="406" y="0"/>
                  </a:lnTo>
                  <a:lnTo>
                    <a:pt x="429" y="3"/>
                  </a:lnTo>
                  <a:lnTo>
                    <a:pt x="450" y="12"/>
                  </a:lnTo>
                  <a:lnTo>
                    <a:pt x="469" y="25"/>
                  </a:lnTo>
                  <a:lnTo>
                    <a:pt x="482" y="43"/>
                  </a:lnTo>
                  <a:lnTo>
                    <a:pt x="491" y="65"/>
                  </a:lnTo>
                  <a:lnTo>
                    <a:pt x="494" y="89"/>
                  </a:lnTo>
                  <a:lnTo>
                    <a:pt x="491" y="112"/>
                  </a:lnTo>
                  <a:lnTo>
                    <a:pt x="482" y="133"/>
                  </a:lnTo>
                  <a:lnTo>
                    <a:pt x="469" y="151"/>
                  </a:lnTo>
                  <a:lnTo>
                    <a:pt x="450" y="165"/>
                  </a:lnTo>
                  <a:lnTo>
                    <a:pt x="429" y="174"/>
                  </a:lnTo>
                  <a:lnTo>
                    <a:pt x="406" y="177"/>
                  </a:lnTo>
                  <a:lnTo>
                    <a:pt x="88" y="177"/>
                  </a:lnTo>
                  <a:lnTo>
                    <a:pt x="65" y="174"/>
                  </a:lnTo>
                  <a:lnTo>
                    <a:pt x="44" y="165"/>
                  </a:lnTo>
                  <a:lnTo>
                    <a:pt x="25" y="151"/>
                  </a:lnTo>
                  <a:lnTo>
                    <a:pt x="12" y="133"/>
                  </a:lnTo>
                  <a:lnTo>
                    <a:pt x="3" y="112"/>
                  </a:lnTo>
                  <a:lnTo>
                    <a:pt x="0" y="89"/>
                  </a:lnTo>
                  <a:lnTo>
                    <a:pt x="3" y="65"/>
                  </a:lnTo>
                  <a:lnTo>
                    <a:pt x="12" y="43"/>
                  </a:lnTo>
                  <a:lnTo>
                    <a:pt x="25" y="25"/>
                  </a:lnTo>
                  <a:lnTo>
                    <a:pt x="44" y="12"/>
                  </a:lnTo>
                  <a:lnTo>
                    <a:pt x="65" y="3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Freeform 218">
              <a:extLst>
                <a:ext uri="{FF2B5EF4-FFF2-40B4-BE49-F238E27FC236}">
                  <a16:creationId xmlns:a16="http://schemas.microsoft.com/office/drawing/2014/main" id="{C3DCF60C-33AA-3A57-9B58-F56894734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2325" y="3636963"/>
              <a:ext cx="77787" cy="28575"/>
            </a:xfrm>
            <a:custGeom>
              <a:avLst/>
              <a:gdLst>
                <a:gd name="T0" fmla="*/ 89 w 494"/>
                <a:gd name="T1" fmla="*/ 0 h 177"/>
                <a:gd name="T2" fmla="*/ 407 w 494"/>
                <a:gd name="T3" fmla="*/ 0 h 177"/>
                <a:gd name="T4" fmla="*/ 430 w 494"/>
                <a:gd name="T5" fmla="*/ 3 h 177"/>
                <a:gd name="T6" fmla="*/ 451 w 494"/>
                <a:gd name="T7" fmla="*/ 12 h 177"/>
                <a:gd name="T8" fmla="*/ 469 w 494"/>
                <a:gd name="T9" fmla="*/ 25 h 177"/>
                <a:gd name="T10" fmla="*/ 482 w 494"/>
                <a:gd name="T11" fmla="*/ 43 h 177"/>
                <a:gd name="T12" fmla="*/ 491 w 494"/>
                <a:gd name="T13" fmla="*/ 65 h 177"/>
                <a:gd name="T14" fmla="*/ 494 w 494"/>
                <a:gd name="T15" fmla="*/ 89 h 177"/>
                <a:gd name="T16" fmla="*/ 491 w 494"/>
                <a:gd name="T17" fmla="*/ 112 h 177"/>
                <a:gd name="T18" fmla="*/ 482 w 494"/>
                <a:gd name="T19" fmla="*/ 133 h 177"/>
                <a:gd name="T20" fmla="*/ 469 w 494"/>
                <a:gd name="T21" fmla="*/ 151 h 177"/>
                <a:gd name="T22" fmla="*/ 451 w 494"/>
                <a:gd name="T23" fmla="*/ 165 h 177"/>
                <a:gd name="T24" fmla="*/ 430 w 494"/>
                <a:gd name="T25" fmla="*/ 174 h 177"/>
                <a:gd name="T26" fmla="*/ 407 w 494"/>
                <a:gd name="T27" fmla="*/ 177 h 177"/>
                <a:gd name="T28" fmla="*/ 89 w 494"/>
                <a:gd name="T29" fmla="*/ 177 h 177"/>
                <a:gd name="T30" fmla="*/ 65 w 494"/>
                <a:gd name="T31" fmla="*/ 174 h 177"/>
                <a:gd name="T32" fmla="*/ 44 w 494"/>
                <a:gd name="T33" fmla="*/ 165 h 177"/>
                <a:gd name="T34" fmla="*/ 27 w 494"/>
                <a:gd name="T35" fmla="*/ 151 h 177"/>
                <a:gd name="T36" fmla="*/ 12 w 494"/>
                <a:gd name="T37" fmla="*/ 133 h 177"/>
                <a:gd name="T38" fmla="*/ 3 w 494"/>
                <a:gd name="T39" fmla="*/ 112 h 177"/>
                <a:gd name="T40" fmla="*/ 0 w 494"/>
                <a:gd name="T41" fmla="*/ 89 h 177"/>
                <a:gd name="T42" fmla="*/ 3 w 494"/>
                <a:gd name="T43" fmla="*/ 65 h 177"/>
                <a:gd name="T44" fmla="*/ 12 w 494"/>
                <a:gd name="T45" fmla="*/ 43 h 177"/>
                <a:gd name="T46" fmla="*/ 27 w 494"/>
                <a:gd name="T47" fmla="*/ 25 h 177"/>
                <a:gd name="T48" fmla="*/ 44 w 494"/>
                <a:gd name="T49" fmla="*/ 12 h 177"/>
                <a:gd name="T50" fmla="*/ 65 w 494"/>
                <a:gd name="T51" fmla="*/ 3 h 177"/>
                <a:gd name="T52" fmla="*/ 89 w 494"/>
                <a:gd name="T5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4" h="177">
                  <a:moveTo>
                    <a:pt x="89" y="0"/>
                  </a:moveTo>
                  <a:lnTo>
                    <a:pt x="407" y="0"/>
                  </a:lnTo>
                  <a:lnTo>
                    <a:pt x="430" y="3"/>
                  </a:lnTo>
                  <a:lnTo>
                    <a:pt x="451" y="12"/>
                  </a:lnTo>
                  <a:lnTo>
                    <a:pt x="469" y="25"/>
                  </a:lnTo>
                  <a:lnTo>
                    <a:pt x="482" y="43"/>
                  </a:lnTo>
                  <a:lnTo>
                    <a:pt x="491" y="65"/>
                  </a:lnTo>
                  <a:lnTo>
                    <a:pt x="494" y="89"/>
                  </a:lnTo>
                  <a:lnTo>
                    <a:pt x="491" y="112"/>
                  </a:lnTo>
                  <a:lnTo>
                    <a:pt x="482" y="133"/>
                  </a:lnTo>
                  <a:lnTo>
                    <a:pt x="469" y="151"/>
                  </a:lnTo>
                  <a:lnTo>
                    <a:pt x="451" y="165"/>
                  </a:lnTo>
                  <a:lnTo>
                    <a:pt x="430" y="174"/>
                  </a:lnTo>
                  <a:lnTo>
                    <a:pt x="407" y="177"/>
                  </a:lnTo>
                  <a:lnTo>
                    <a:pt x="89" y="177"/>
                  </a:lnTo>
                  <a:lnTo>
                    <a:pt x="65" y="174"/>
                  </a:lnTo>
                  <a:lnTo>
                    <a:pt x="44" y="165"/>
                  </a:lnTo>
                  <a:lnTo>
                    <a:pt x="27" y="151"/>
                  </a:lnTo>
                  <a:lnTo>
                    <a:pt x="12" y="133"/>
                  </a:lnTo>
                  <a:lnTo>
                    <a:pt x="3" y="112"/>
                  </a:lnTo>
                  <a:lnTo>
                    <a:pt x="0" y="89"/>
                  </a:lnTo>
                  <a:lnTo>
                    <a:pt x="3" y="65"/>
                  </a:lnTo>
                  <a:lnTo>
                    <a:pt x="12" y="43"/>
                  </a:lnTo>
                  <a:lnTo>
                    <a:pt x="27" y="25"/>
                  </a:lnTo>
                  <a:lnTo>
                    <a:pt x="44" y="12"/>
                  </a:lnTo>
                  <a:lnTo>
                    <a:pt x="65" y="3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Freeform 219">
              <a:extLst>
                <a:ext uri="{FF2B5EF4-FFF2-40B4-BE49-F238E27FC236}">
                  <a16:creationId xmlns:a16="http://schemas.microsoft.com/office/drawing/2014/main" id="{F4536BAA-7C7F-1367-C705-C88A0D705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4175" y="3814763"/>
              <a:ext cx="65087" cy="65088"/>
            </a:xfrm>
            <a:custGeom>
              <a:avLst/>
              <a:gdLst>
                <a:gd name="T0" fmla="*/ 310 w 407"/>
                <a:gd name="T1" fmla="*/ 0 h 408"/>
                <a:gd name="T2" fmla="*/ 329 w 407"/>
                <a:gd name="T3" fmla="*/ 0 h 408"/>
                <a:gd name="T4" fmla="*/ 348 w 407"/>
                <a:gd name="T5" fmla="*/ 3 h 408"/>
                <a:gd name="T6" fmla="*/ 366 w 407"/>
                <a:gd name="T7" fmla="*/ 12 h 408"/>
                <a:gd name="T8" fmla="*/ 382 w 407"/>
                <a:gd name="T9" fmla="*/ 24 h 408"/>
                <a:gd name="T10" fmla="*/ 394 w 407"/>
                <a:gd name="T11" fmla="*/ 41 h 408"/>
                <a:gd name="T12" fmla="*/ 403 w 407"/>
                <a:gd name="T13" fmla="*/ 59 h 408"/>
                <a:gd name="T14" fmla="*/ 407 w 407"/>
                <a:gd name="T15" fmla="*/ 78 h 408"/>
                <a:gd name="T16" fmla="*/ 407 w 407"/>
                <a:gd name="T17" fmla="*/ 98 h 408"/>
                <a:gd name="T18" fmla="*/ 403 w 407"/>
                <a:gd name="T19" fmla="*/ 116 h 408"/>
                <a:gd name="T20" fmla="*/ 394 w 407"/>
                <a:gd name="T21" fmla="*/ 134 h 408"/>
                <a:gd name="T22" fmla="*/ 382 w 407"/>
                <a:gd name="T23" fmla="*/ 150 h 408"/>
                <a:gd name="T24" fmla="*/ 151 w 407"/>
                <a:gd name="T25" fmla="*/ 381 h 408"/>
                <a:gd name="T26" fmla="*/ 137 w 407"/>
                <a:gd name="T27" fmla="*/ 394 h 408"/>
                <a:gd name="T28" fmla="*/ 122 w 407"/>
                <a:gd name="T29" fmla="*/ 401 h 408"/>
                <a:gd name="T30" fmla="*/ 105 w 407"/>
                <a:gd name="T31" fmla="*/ 406 h 408"/>
                <a:gd name="T32" fmla="*/ 89 w 407"/>
                <a:gd name="T33" fmla="*/ 408 h 408"/>
                <a:gd name="T34" fmla="*/ 71 w 407"/>
                <a:gd name="T35" fmla="*/ 406 h 408"/>
                <a:gd name="T36" fmla="*/ 56 w 407"/>
                <a:gd name="T37" fmla="*/ 401 h 408"/>
                <a:gd name="T38" fmla="*/ 40 w 407"/>
                <a:gd name="T39" fmla="*/ 394 h 408"/>
                <a:gd name="T40" fmla="*/ 26 w 407"/>
                <a:gd name="T41" fmla="*/ 381 h 408"/>
                <a:gd name="T42" fmla="*/ 14 w 407"/>
                <a:gd name="T43" fmla="*/ 366 h 408"/>
                <a:gd name="T44" fmla="*/ 5 w 407"/>
                <a:gd name="T45" fmla="*/ 348 h 408"/>
                <a:gd name="T46" fmla="*/ 0 w 407"/>
                <a:gd name="T47" fmla="*/ 329 h 408"/>
                <a:gd name="T48" fmla="*/ 0 w 407"/>
                <a:gd name="T49" fmla="*/ 309 h 408"/>
                <a:gd name="T50" fmla="*/ 5 w 407"/>
                <a:gd name="T51" fmla="*/ 290 h 408"/>
                <a:gd name="T52" fmla="*/ 14 w 407"/>
                <a:gd name="T53" fmla="*/ 273 h 408"/>
                <a:gd name="T54" fmla="*/ 26 w 407"/>
                <a:gd name="T55" fmla="*/ 256 h 408"/>
                <a:gd name="T56" fmla="*/ 257 w 407"/>
                <a:gd name="T57" fmla="*/ 24 h 408"/>
                <a:gd name="T58" fmla="*/ 273 w 407"/>
                <a:gd name="T59" fmla="*/ 12 h 408"/>
                <a:gd name="T60" fmla="*/ 291 w 407"/>
                <a:gd name="T61" fmla="*/ 3 h 408"/>
                <a:gd name="T62" fmla="*/ 310 w 407"/>
                <a:gd name="T6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7" h="408">
                  <a:moveTo>
                    <a:pt x="310" y="0"/>
                  </a:moveTo>
                  <a:lnTo>
                    <a:pt x="329" y="0"/>
                  </a:lnTo>
                  <a:lnTo>
                    <a:pt x="348" y="3"/>
                  </a:lnTo>
                  <a:lnTo>
                    <a:pt x="366" y="12"/>
                  </a:lnTo>
                  <a:lnTo>
                    <a:pt x="382" y="24"/>
                  </a:lnTo>
                  <a:lnTo>
                    <a:pt x="394" y="41"/>
                  </a:lnTo>
                  <a:lnTo>
                    <a:pt x="403" y="59"/>
                  </a:lnTo>
                  <a:lnTo>
                    <a:pt x="407" y="78"/>
                  </a:lnTo>
                  <a:lnTo>
                    <a:pt x="407" y="98"/>
                  </a:lnTo>
                  <a:lnTo>
                    <a:pt x="403" y="116"/>
                  </a:lnTo>
                  <a:lnTo>
                    <a:pt x="394" y="134"/>
                  </a:lnTo>
                  <a:lnTo>
                    <a:pt x="382" y="150"/>
                  </a:lnTo>
                  <a:lnTo>
                    <a:pt x="151" y="381"/>
                  </a:lnTo>
                  <a:lnTo>
                    <a:pt x="137" y="394"/>
                  </a:lnTo>
                  <a:lnTo>
                    <a:pt x="122" y="401"/>
                  </a:lnTo>
                  <a:lnTo>
                    <a:pt x="105" y="406"/>
                  </a:lnTo>
                  <a:lnTo>
                    <a:pt x="89" y="408"/>
                  </a:lnTo>
                  <a:lnTo>
                    <a:pt x="71" y="406"/>
                  </a:lnTo>
                  <a:lnTo>
                    <a:pt x="56" y="401"/>
                  </a:lnTo>
                  <a:lnTo>
                    <a:pt x="40" y="394"/>
                  </a:lnTo>
                  <a:lnTo>
                    <a:pt x="26" y="381"/>
                  </a:lnTo>
                  <a:lnTo>
                    <a:pt x="14" y="366"/>
                  </a:lnTo>
                  <a:lnTo>
                    <a:pt x="5" y="348"/>
                  </a:lnTo>
                  <a:lnTo>
                    <a:pt x="0" y="329"/>
                  </a:lnTo>
                  <a:lnTo>
                    <a:pt x="0" y="309"/>
                  </a:lnTo>
                  <a:lnTo>
                    <a:pt x="5" y="290"/>
                  </a:lnTo>
                  <a:lnTo>
                    <a:pt x="14" y="273"/>
                  </a:lnTo>
                  <a:lnTo>
                    <a:pt x="26" y="256"/>
                  </a:lnTo>
                  <a:lnTo>
                    <a:pt x="257" y="24"/>
                  </a:lnTo>
                  <a:lnTo>
                    <a:pt x="273" y="12"/>
                  </a:lnTo>
                  <a:lnTo>
                    <a:pt x="291" y="3"/>
                  </a:lnTo>
                  <a:lnTo>
                    <a:pt x="3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Freeform 220">
              <a:extLst>
                <a:ext uri="{FF2B5EF4-FFF2-40B4-BE49-F238E27FC236}">
                  <a16:creationId xmlns:a16="http://schemas.microsoft.com/office/drawing/2014/main" id="{D68CB16D-3458-12AF-19E3-F9E49020A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9300" y="3448050"/>
              <a:ext cx="63500" cy="63500"/>
            </a:xfrm>
            <a:custGeom>
              <a:avLst/>
              <a:gdLst>
                <a:gd name="T0" fmla="*/ 303 w 401"/>
                <a:gd name="T1" fmla="*/ 0 h 403"/>
                <a:gd name="T2" fmla="*/ 322 w 401"/>
                <a:gd name="T3" fmla="*/ 0 h 403"/>
                <a:gd name="T4" fmla="*/ 341 w 401"/>
                <a:gd name="T5" fmla="*/ 4 h 403"/>
                <a:gd name="T6" fmla="*/ 360 w 401"/>
                <a:gd name="T7" fmla="*/ 13 h 403"/>
                <a:gd name="T8" fmla="*/ 375 w 401"/>
                <a:gd name="T9" fmla="*/ 26 h 403"/>
                <a:gd name="T10" fmla="*/ 387 w 401"/>
                <a:gd name="T11" fmla="*/ 42 h 403"/>
                <a:gd name="T12" fmla="*/ 396 w 401"/>
                <a:gd name="T13" fmla="*/ 60 h 403"/>
                <a:gd name="T14" fmla="*/ 401 w 401"/>
                <a:gd name="T15" fmla="*/ 79 h 403"/>
                <a:gd name="T16" fmla="*/ 401 w 401"/>
                <a:gd name="T17" fmla="*/ 99 h 403"/>
                <a:gd name="T18" fmla="*/ 396 w 401"/>
                <a:gd name="T19" fmla="*/ 118 h 403"/>
                <a:gd name="T20" fmla="*/ 387 w 401"/>
                <a:gd name="T21" fmla="*/ 135 h 403"/>
                <a:gd name="T22" fmla="*/ 375 w 401"/>
                <a:gd name="T23" fmla="*/ 151 h 403"/>
                <a:gd name="T24" fmla="*/ 151 w 401"/>
                <a:gd name="T25" fmla="*/ 377 h 403"/>
                <a:gd name="T26" fmla="*/ 136 w 401"/>
                <a:gd name="T27" fmla="*/ 388 h 403"/>
                <a:gd name="T28" fmla="*/ 121 w 401"/>
                <a:gd name="T29" fmla="*/ 396 h 403"/>
                <a:gd name="T30" fmla="*/ 105 w 401"/>
                <a:gd name="T31" fmla="*/ 400 h 403"/>
                <a:gd name="T32" fmla="*/ 88 w 401"/>
                <a:gd name="T33" fmla="*/ 403 h 403"/>
                <a:gd name="T34" fmla="*/ 71 w 401"/>
                <a:gd name="T35" fmla="*/ 400 h 403"/>
                <a:gd name="T36" fmla="*/ 55 w 401"/>
                <a:gd name="T37" fmla="*/ 396 h 403"/>
                <a:gd name="T38" fmla="*/ 39 w 401"/>
                <a:gd name="T39" fmla="*/ 388 h 403"/>
                <a:gd name="T40" fmla="*/ 26 w 401"/>
                <a:gd name="T41" fmla="*/ 377 h 403"/>
                <a:gd name="T42" fmla="*/ 13 w 401"/>
                <a:gd name="T43" fmla="*/ 360 h 403"/>
                <a:gd name="T44" fmla="*/ 5 w 401"/>
                <a:gd name="T45" fmla="*/ 343 h 403"/>
                <a:gd name="T46" fmla="*/ 0 w 401"/>
                <a:gd name="T47" fmla="*/ 324 h 403"/>
                <a:gd name="T48" fmla="*/ 0 w 401"/>
                <a:gd name="T49" fmla="*/ 304 h 403"/>
                <a:gd name="T50" fmla="*/ 5 w 401"/>
                <a:gd name="T51" fmla="*/ 285 h 403"/>
                <a:gd name="T52" fmla="*/ 13 w 401"/>
                <a:gd name="T53" fmla="*/ 267 h 403"/>
                <a:gd name="T54" fmla="*/ 26 w 401"/>
                <a:gd name="T55" fmla="*/ 252 h 403"/>
                <a:gd name="T56" fmla="*/ 250 w 401"/>
                <a:gd name="T57" fmla="*/ 26 h 403"/>
                <a:gd name="T58" fmla="*/ 267 w 401"/>
                <a:gd name="T59" fmla="*/ 13 h 403"/>
                <a:gd name="T60" fmla="*/ 285 w 401"/>
                <a:gd name="T61" fmla="*/ 4 h 403"/>
                <a:gd name="T62" fmla="*/ 303 w 401"/>
                <a:gd name="T63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1" h="403">
                  <a:moveTo>
                    <a:pt x="303" y="0"/>
                  </a:moveTo>
                  <a:lnTo>
                    <a:pt x="322" y="0"/>
                  </a:lnTo>
                  <a:lnTo>
                    <a:pt x="341" y="4"/>
                  </a:lnTo>
                  <a:lnTo>
                    <a:pt x="360" y="13"/>
                  </a:lnTo>
                  <a:lnTo>
                    <a:pt x="375" y="26"/>
                  </a:lnTo>
                  <a:lnTo>
                    <a:pt x="387" y="42"/>
                  </a:lnTo>
                  <a:lnTo>
                    <a:pt x="396" y="60"/>
                  </a:lnTo>
                  <a:lnTo>
                    <a:pt x="401" y="79"/>
                  </a:lnTo>
                  <a:lnTo>
                    <a:pt x="401" y="99"/>
                  </a:lnTo>
                  <a:lnTo>
                    <a:pt x="396" y="118"/>
                  </a:lnTo>
                  <a:lnTo>
                    <a:pt x="387" y="135"/>
                  </a:lnTo>
                  <a:lnTo>
                    <a:pt x="375" y="151"/>
                  </a:lnTo>
                  <a:lnTo>
                    <a:pt x="151" y="377"/>
                  </a:lnTo>
                  <a:lnTo>
                    <a:pt x="136" y="388"/>
                  </a:lnTo>
                  <a:lnTo>
                    <a:pt x="121" y="396"/>
                  </a:lnTo>
                  <a:lnTo>
                    <a:pt x="105" y="400"/>
                  </a:lnTo>
                  <a:lnTo>
                    <a:pt x="88" y="403"/>
                  </a:lnTo>
                  <a:lnTo>
                    <a:pt x="71" y="400"/>
                  </a:lnTo>
                  <a:lnTo>
                    <a:pt x="55" y="396"/>
                  </a:lnTo>
                  <a:lnTo>
                    <a:pt x="39" y="388"/>
                  </a:lnTo>
                  <a:lnTo>
                    <a:pt x="26" y="377"/>
                  </a:lnTo>
                  <a:lnTo>
                    <a:pt x="13" y="360"/>
                  </a:lnTo>
                  <a:lnTo>
                    <a:pt x="5" y="343"/>
                  </a:lnTo>
                  <a:lnTo>
                    <a:pt x="0" y="324"/>
                  </a:lnTo>
                  <a:lnTo>
                    <a:pt x="0" y="304"/>
                  </a:lnTo>
                  <a:lnTo>
                    <a:pt x="5" y="285"/>
                  </a:lnTo>
                  <a:lnTo>
                    <a:pt x="13" y="267"/>
                  </a:lnTo>
                  <a:lnTo>
                    <a:pt x="26" y="252"/>
                  </a:lnTo>
                  <a:lnTo>
                    <a:pt x="250" y="26"/>
                  </a:lnTo>
                  <a:lnTo>
                    <a:pt x="267" y="13"/>
                  </a:lnTo>
                  <a:lnTo>
                    <a:pt x="285" y="4"/>
                  </a:lnTo>
                  <a:lnTo>
                    <a:pt x="3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Freeform 221">
              <a:extLst>
                <a:ext uri="{FF2B5EF4-FFF2-40B4-BE49-F238E27FC236}">
                  <a16:creationId xmlns:a16="http://schemas.microsoft.com/office/drawing/2014/main" id="{939E7A5D-147D-14F5-A4B2-0F5C9102D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9575" y="3448050"/>
              <a:ext cx="63500" cy="63500"/>
            </a:xfrm>
            <a:custGeom>
              <a:avLst/>
              <a:gdLst>
                <a:gd name="T0" fmla="*/ 97 w 400"/>
                <a:gd name="T1" fmla="*/ 0 h 402"/>
                <a:gd name="T2" fmla="*/ 117 w 400"/>
                <a:gd name="T3" fmla="*/ 3 h 402"/>
                <a:gd name="T4" fmla="*/ 135 w 400"/>
                <a:gd name="T5" fmla="*/ 12 h 402"/>
                <a:gd name="T6" fmla="*/ 150 w 400"/>
                <a:gd name="T7" fmla="*/ 25 h 402"/>
                <a:gd name="T8" fmla="*/ 375 w 400"/>
                <a:gd name="T9" fmla="*/ 251 h 402"/>
                <a:gd name="T10" fmla="*/ 388 w 400"/>
                <a:gd name="T11" fmla="*/ 266 h 402"/>
                <a:gd name="T12" fmla="*/ 396 w 400"/>
                <a:gd name="T13" fmla="*/ 284 h 402"/>
                <a:gd name="T14" fmla="*/ 400 w 400"/>
                <a:gd name="T15" fmla="*/ 303 h 402"/>
                <a:gd name="T16" fmla="*/ 400 w 400"/>
                <a:gd name="T17" fmla="*/ 323 h 402"/>
                <a:gd name="T18" fmla="*/ 396 w 400"/>
                <a:gd name="T19" fmla="*/ 342 h 402"/>
                <a:gd name="T20" fmla="*/ 388 w 400"/>
                <a:gd name="T21" fmla="*/ 359 h 402"/>
                <a:gd name="T22" fmla="*/ 375 w 400"/>
                <a:gd name="T23" fmla="*/ 375 h 402"/>
                <a:gd name="T24" fmla="*/ 361 w 400"/>
                <a:gd name="T25" fmla="*/ 387 h 402"/>
                <a:gd name="T26" fmla="*/ 346 w 400"/>
                <a:gd name="T27" fmla="*/ 395 h 402"/>
                <a:gd name="T28" fmla="*/ 329 w 400"/>
                <a:gd name="T29" fmla="*/ 399 h 402"/>
                <a:gd name="T30" fmla="*/ 313 w 400"/>
                <a:gd name="T31" fmla="*/ 402 h 402"/>
                <a:gd name="T32" fmla="*/ 296 w 400"/>
                <a:gd name="T33" fmla="*/ 399 h 402"/>
                <a:gd name="T34" fmla="*/ 280 w 400"/>
                <a:gd name="T35" fmla="*/ 395 h 402"/>
                <a:gd name="T36" fmla="*/ 264 w 400"/>
                <a:gd name="T37" fmla="*/ 387 h 402"/>
                <a:gd name="T38" fmla="*/ 250 w 400"/>
                <a:gd name="T39" fmla="*/ 375 h 402"/>
                <a:gd name="T40" fmla="*/ 25 w 400"/>
                <a:gd name="T41" fmla="*/ 150 h 402"/>
                <a:gd name="T42" fmla="*/ 13 w 400"/>
                <a:gd name="T43" fmla="*/ 134 h 402"/>
                <a:gd name="T44" fmla="*/ 4 w 400"/>
                <a:gd name="T45" fmla="*/ 117 h 402"/>
                <a:gd name="T46" fmla="*/ 0 w 400"/>
                <a:gd name="T47" fmla="*/ 98 h 402"/>
                <a:gd name="T48" fmla="*/ 0 w 400"/>
                <a:gd name="T49" fmla="*/ 78 h 402"/>
                <a:gd name="T50" fmla="*/ 4 w 400"/>
                <a:gd name="T51" fmla="*/ 59 h 402"/>
                <a:gd name="T52" fmla="*/ 13 w 400"/>
                <a:gd name="T53" fmla="*/ 41 h 402"/>
                <a:gd name="T54" fmla="*/ 25 w 400"/>
                <a:gd name="T55" fmla="*/ 25 h 402"/>
                <a:gd name="T56" fmla="*/ 42 w 400"/>
                <a:gd name="T57" fmla="*/ 12 h 402"/>
                <a:gd name="T58" fmla="*/ 59 w 400"/>
                <a:gd name="T59" fmla="*/ 3 h 402"/>
                <a:gd name="T60" fmla="*/ 78 w 400"/>
                <a:gd name="T61" fmla="*/ 0 h 402"/>
                <a:gd name="T62" fmla="*/ 97 w 400"/>
                <a:gd name="T63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402">
                  <a:moveTo>
                    <a:pt x="97" y="0"/>
                  </a:moveTo>
                  <a:lnTo>
                    <a:pt x="117" y="3"/>
                  </a:lnTo>
                  <a:lnTo>
                    <a:pt x="135" y="12"/>
                  </a:lnTo>
                  <a:lnTo>
                    <a:pt x="150" y="25"/>
                  </a:lnTo>
                  <a:lnTo>
                    <a:pt x="375" y="251"/>
                  </a:lnTo>
                  <a:lnTo>
                    <a:pt x="388" y="266"/>
                  </a:lnTo>
                  <a:lnTo>
                    <a:pt x="396" y="284"/>
                  </a:lnTo>
                  <a:lnTo>
                    <a:pt x="400" y="303"/>
                  </a:lnTo>
                  <a:lnTo>
                    <a:pt x="400" y="323"/>
                  </a:lnTo>
                  <a:lnTo>
                    <a:pt x="396" y="342"/>
                  </a:lnTo>
                  <a:lnTo>
                    <a:pt x="388" y="359"/>
                  </a:lnTo>
                  <a:lnTo>
                    <a:pt x="375" y="375"/>
                  </a:lnTo>
                  <a:lnTo>
                    <a:pt x="361" y="387"/>
                  </a:lnTo>
                  <a:lnTo>
                    <a:pt x="346" y="395"/>
                  </a:lnTo>
                  <a:lnTo>
                    <a:pt x="329" y="399"/>
                  </a:lnTo>
                  <a:lnTo>
                    <a:pt x="313" y="402"/>
                  </a:lnTo>
                  <a:lnTo>
                    <a:pt x="296" y="399"/>
                  </a:lnTo>
                  <a:lnTo>
                    <a:pt x="280" y="395"/>
                  </a:lnTo>
                  <a:lnTo>
                    <a:pt x="264" y="387"/>
                  </a:lnTo>
                  <a:lnTo>
                    <a:pt x="250" y="375"/>
                  </a:lnTo>
                  <a:lnTo>
                    <a:pt x="25" y="150"/>
                  </a:lnTo>
                  <a:lnTo>
                    <a:pt x="13" y="134"/>
                  </a:lnTo>
                  <a:lnTo>
                    <a:pt x="4" y="117"/>
                  </a:lnTo>
                  <a:lnTo>
                    <a:pt x="0" y="98"/>
                  </a:lnTo>
                  <a:lnTo>
                    <a:pt x="0" y="78"/>
                  </a:lnTo>
                  <a:lnTo>
                    <a:pt x="4" y="59"/>
                  </a:lnTo>
                  <a:lnTo>
                    <a:pt x="13" y="41"/>
                  </a:lnTo>
                  <a:lnTo>
                    <a:pt x="25" y="25"/>
                  </a:lnTo>
                  <a:lnTo>
                    <a:pt x="42" y="12"/>
                  </a:lnTo>
                  <a:lnTo>
                    <a:pt x="59" y="3"/>
                  </a:lnTo>
                  <a:lnTo>
                    <a:pt x="78" y="0"/>
                  </a:lnTo>
                  <a:lnTo>
                    <a:pt x="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Freeform 222">
              <a:extLst>
                <a:ext uri="{FF2B5EF4-FFF2-40B4-BE49-F238E27FC236}">
                  <a16:creationId xmlns:a16="http://schemas.microsoft.com/office/drawing/2014/main" id="{B6CA1366-9CE2-2494-CB74-797255845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4700" y="3814763"/>
              <a:ext cx="65087" cy="65088"/>
            </a:xfrm>
            <a:custGeom>
              <a:avLst/>
              <a:gdLst>
                <a:gd name="T0" fmla="*/ 98 w 406"/>
                <a:gd name="T1" fmla="*/ 0 h 408"/>
                <a:gd name="T2" fmla="*/ 116 w 406"/>
                <a:gd name="T3" fmla="*/ 4 h 408"/>
                <a:gd name="T4" fmla="*/ 135 w 406"/>
                <a:gd name="T5" fmla="*/ 13 h 408"/>
                <a:gd name="T6" fmla="*/ 151 w 406"/>
                <a:gd name="T7" fmla="*/ 25 h 408"/>
                <a:gd name="T8" fmla="*/ 381 w 406"/>
                <a:gd name="T9" fmla="*/ 256 h 408"/>
                <a:gd name="T10" fmla="*/ 394 w 406"/>
                <a:gd name="T11" fmla="*/ 273 h 408"/>
                <a:gd name="T12" fmla="*/ 402 w 406"/>
                <a:gd name="T13" fmla="*/ 290 h 408"/>
                <a:gd name="T14" fmla="*/ 406 w 406"/>
                <a:gd name="T15" fmla="*/ 309 h 408"/>
                <a:gd name="T16" fmla="*/ 406 w 406"/>
                <a:gd name="T17" fmla="*/ 329 h 408"/>
                <a:gd name="T18" fmla="*/ 402 w 406"/>
                <a:gd name="T19" fmla="*/ 348 h 408"/>
                <a:gd name="T20" fmla="*/ 394 w 406"/>
                <a:gd name="T21" fmla="*/ 366 h 408"/>
                <a:gd name="T22" fmla="*/ 381 w 406"/>
                <a:gd name="T23" fmla="*/ 381 h 408"/>
                <a:gd name="T24" fmla="*/ 368 w 406"/>
                <a:gd name="T25" fmla="*/ 394 h 408"/>
                <a:gd name="T26" fmla="*/ 352 w 406"/>
                <a:gd name="T27" fmla="*/ 401 h 408"/>
                <a:gd name="T28" fmla="*/ 335 w 406"/>
                <a:gd name="T29" fmla="*/ 406 h 408"/>
                <a:gd name="T30" fmla="*/ 319 w 406"/>
                <a:gd name="T31" fmla="*/ 408 h 408"/>
                <a:gd name="T32" fmla="*/ 301 w 406"/>
                <a:gd name="T33" fmla="*/ 406 h 408"/>
                <a:gd name="T34" fmla="*/ 286 w 406"/>
                <a:gd name="T35" fmla="*/ 401 h 408"/>
                <a:gd name="T36" fmla="*/ 270 w 406"/>
                <a:gd name="T37" fmla="*/ 394 h 408"/>
                <a:gd name="T38" fmla="*/ 256 w 406"/>
                <a:gd name="T39" fmla="*/ 381 h 408"/>
                <a:gd name="T40" fmla="*/ 26 w 406"/>
                <a:gd name="T41" fmla="*/ 151 h 408"/>
                <a:gd name="T42" fmla="*/ 14 w 406"/>
                <a:gd name="T43" fmla="*/ 135 h 408"/>
                <a:gd name="T44" fmla="*/ 5 w 406"/>
                <a:gd name="T45" fmla="*/ 117 h 408"/>
                <a:gd name="T46" fmla="*/ 0 w 406"/>
                <a:gd name="T47" fmla="*/ 98 h 408"/>
                <a:gd name="T48" fmla="*/ 0 w 406"/>
                <a:gd name="T49" fmla="*/ 79 h 408"/>
                <a:gd name="T50" fmla="*/ 5 w 406"/>
                <a:gd name="T51" fmla="*/ 60 h 408"/>
                <a:gd name="T52" fmla="*/ 14 w 406"/>
                <a:gd name="T53" fmla="*/ 42 h 408"/>
                <a:gd name="T54" fmla="*/ 26 w 406"/>
                <a:gd name="T55" fmla="*/ 25 h 408"/>
                <a:gd name="T56" fmla="*/ 42 w 406"/>
                <a:gd name="T57" fmla="*/ 13 h 408"/>
                <a:gd name="T58" fmla="*/ 60 w 406"/>
                <a:gd name="T59" fmla="*/ 4 h 408"/>
                <a:gd name="T60" fmla="*/ 79 w 406"/>
                <a:gd name="T61" fmla="*/ 0 h 408"/>
                <a:gd name="T62" fmla="*/ 98 w 406"/>
                <a:gd name="T6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6" h="408">
                  <a:moveTo>
                    <a:pt x="98" y="0"/>
                  </a:moveTo>
                  <a:lnTo>
                    <a:pt x="116" y="4"/>
                  </a:lnTo>
                  <a:lnTo>
                    <a:pt x="135" y="13"/>
                  </a:lnTo>
                  <a:lnTo>
                    <a:pt x="151" y="25"/>
                  </a:lnTo>
                  <a:lnTo>
                    <a:pt x="381" y="256"/>
                  </a:lnTo>
                  <a:lnTo>
                    <a:pt x="394" y="273"/>
                  </a:lnTo>
                  <a:lnTo>
                    <a:pt x="402" y="290"/>
                  </a:lnTo>
                  <a:lnTo>
                    <a:pt x="406" y="309"/>
                  </a:lnTo>
                  <a:lnTo>
                    <a:pt x="406" y="329"/>
                  </a:lnTo>
                  <a:lnTo>
                    <a:pt x="402" y="348"/>
                  </a:lnTo>
                  <a:lnTo>
                    <a:pt x="394" y="366"/>
                  </a:lnTo>
                  <a:lnTo>
                    <a:pt x="381" y="381"/>
                  </a:lnTo>
                  <a:lnTo>
                    <a:pt x="368" y="394"/>
                  </a:lnTo>
                  <a:lnTo>
                    <a:pt x="352" y="401"/>
                  </a:lnTo>
                  <a:lnTo>
                    <a:pt x="335" y="406"/>
                  </a:lnTo>
                  <a:lnTo>
                    <a:pt x="319" y="408"/>
                  </a:lnTo>
                  <a:lnTo>
                    <a:pt x="301" y="406"/>
                  </a:lnTo>
                  <a:lnTo>
                    <a:pt x="286" y="401"/>
                  </a:lnTo>
                  <a:lnTo>
                    <a:pt x="270" y="394"/>
                  </a:lnTo>
                  <a:lnTo>
                    <a:pt x="256" y="381"/>
                  </a:lnTo>
                  <a:lnTo>
                    <a:pt x="26" y="151"/>
                  </a:lnTo>
                  <a:lnTo>
                    <a:pt x="14" y="135"/>
                  </a:lnTo>
                  <a:lnTo>
                    <a:pt x="5" y="117"/>
                  </a:lnTo>
                  <a:lnTo>
                    <a:pt x="0" y="98"/>
                  </a:lnTo>
                  <a:lnTo>
                    <a:pt x="0" y="79"/>
                  </a:lnTo>
                  <a:lnTo>
                    <a:pt x="5" y="60"/>
                  </a:lnTo>
                  <a:lnTo>
                    <a:pt x="14" y="42"/>
                  </a:lnTo>
                  <a:lnTo>
                    <a:pt x="26" y="25"/>
                  </a:lnTo>
                  <a:lnTo>
                    <a:pt x="42" y="13"/>
                  </a:lnTo>
                  <a:lnTo>
                    <a:pt x="60" y="4"/>
                  </a:lnTo>
                  <a:lnTo>
                    <a:pt x="79" y="0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Freeform 223">
              <a:extLst>
                <a:ext uri="{FF2B5EF4-FFF2-40B4-BE49-F238E27FC236}">
                  <a16:creationId xmlns:a16="http://schemas.microsoft.com/office/drawing/2014/main" id="{125CB717-DB11-E5F8-E90C-F13FC49812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16563" y="3486150"/>
              <a:ext cx="350837" cy="542925"/>
            </a:xfrm>
            <a:custGeom>
              <a:avLst/>
              <a:gdLst>
                <a:gd name="T0" fmla="*/ 1130 w 2214"/>
                <a:gd name="T1" fmla="*/ 2952 h 3419"/>
                <a:gd name="T2" fmla="*/ 1192 w 2214"/>
                <a:gd name="T3" fmla="*/ 3014 h 3419"/>
                <a:gd name="T4" fmla="*/ 1169 w 2214"/>
                <a:gd name="T5" fmla="*/ 3101 h 3419"/>
                <a:gd name="T6" fmla="*/ 685 w 2214"/>
                <a:gd name="T7" fmla="*/ 3126 h 3419"/>
                <a:gd name="T8" fmla="*/ 1527 w 2214"/>
                <a:gd name="T9" fmla="*/ 2833 h 3419"/>
                <a:gd name="T10" fmla="*/ 988 w 2214"/>
                <a:gd name="T11" fmla="*/ 1606 h 3419"/>
                <a:gd name="T12" fmla="*/ 1222 w 2214"/>
                <a:gd name="T13" fmla="*/ 1621 h 3419"/>
                <a:gd name="T14" fmla="*/ 865 w 2214"/>
                <a:gd name="T15" fmla="*/ 1337 h 3419"/>
                <a:gd name="T16" fmla="*/ 883 w 2214"/>
                <a:gd name="T17" fmla="*/ 205 h 3419"/>
                <a:gd name="T18" fmla="*/ 617 w 2214"/>
                <a:gd name="T19" fmla="*/ 325 h 3419"/>
                <a:gd name="T20" fmla="*/ 400 w 2214"/>
                <a:gd name="T21" fmla="*/ 521 h 3419"/>
                <a:gd name="T22" fmla="*/ 248 w 2214"/>
                <a:gd name="T23" fmla="*/ 778 h 3419"/>
                <a:gd name="T24" fmla="*/ 179 w 2214"/>
                <a:gd name="T25" fmla="*/ 1080 h 3419"/>
                <a:gd name="T26" fmla="*/ 201 w 2214"/>
                <a:gd name="T27" fmla="*/ 1399 h 3419"/>
                <a:gd name="T28" fmla="*/ 307 w 2214"/>
                <a:gd name="T29" fmla="*/ 1718 h 3419"/>
                <a:gd name="T30" fmla="*/ 485 w 2214"/>
                <a:gd name="T31" fmla="*/ 2013 h 3419"/>
                <a:gd name="T32" fmla="*/ 630 w 2214"/>
                <a:gd name="T33" fmla="*/ 2328 h 3419"/>
                <a:gd name="T34" fmla="*/ 685 w 2214"/>
                <a:gd name="T35" fmla="*/ 2656 h 3419"/>
                <a:gd name="T36" fmla="*/ 639 w 2214"/>
                <a:gd name="T37" fmla="*/ 1265 h 3419"/>
                <a:gd name="T38" fmla="*/ 665 w 2214"/>
                <a:gd name="T39" fmla="*/ 1184 h 3419"/>
                <a:gd name="T40" fmla="*/ 1487 w 2214"/>
                <a:gd name="T41" fmla="*/ 1160 h 3419"/>
                <a:gd name="T42" fmla="*/ 1561 w 2214"/>
                <a:gd name="T43" fmla="*/ 1201 h 3419"/>
                <a:gd name="T44" fmla="*/ 1567 w 2214"/>
                <a:gd name="T45" fmla="*/ 1286 h 3419"/>
                <a:gd name="T46" fmla="*/ 1533 w 2214"/>
                <a:gd name="T47" fmla="*/ 2573 h 3419"/>
                <a:gd name="T48" fmla="*/ 1611 w 2214"/>
                <a:gd name="T49" fmla="*/ 2247 h 3419"/>
                <a:gd name="T50" fmla="*/ 1778 w 2214"/>
                <a:gd name="T51" fmla="*/ 1937 h 3419"/>
                <a:gd name="T52" fmla="*/ 1940 w 2214"/>
                <a:gd name="T53" fmla="*/ 1640 h 3419"/>
                <a:gd name="T54" fmla="*/ 2026 w 2214"/>
                <a:gd name="T55" fmla="*/ 1318 h 3419"/>
                <a:gd name="T56" fmla="*/ 2025 w 2214"/>
                <a:gd name="T57" fmla="*/ 1001 h 3419"/>
                <a:gd name="T58" fmla="*/ 1933 w 2214"/>
                <a:gd name="T59" fmla="*/ 708 h 3419"/>
                <a:gd name="T60" fmla="*/ 1764 w 2214"/>
                <a:gd name="T61" fmla="*/ 465 h 3419"/>
                <a:gd name="T62" fmla="*/ 1534 w 2214"/>
                <a:gd name="T63" fmla="*/ 287 h 3419"/>
                <a:gd name="T64" fmla="*/ 1257 w 2214"/>
                <a:gd name="T65" fmla="*/ 189 h 3419"/>
                <a:gd name="T66" fmla="*/ 1193 w 2214"/>
                <a:gd name="T67" fmla="*/ 3 h 3419"/>
                <a:gd name="T68" fmla="*/ 1518 w 2214"/>
                <a:gd name="T69" fmla="*/ 83 h 3419"/>
                <a:gd name="T70" fmla="*/ 1798 w 2214"/>
                <a:gd name="T71" fmla="*/ 255 h 3419"/>
                <a:gd name="T72" fmla="*/ 2018 w 2214"/>
                <a:gd name="T73" fmla="*/ 503 h 3419"/>
                <a:gd name="T74" fmla="*/ 2162 w 2214"/>
                <a:gd name="T75" fmla="*/ 810 h 3419"/>
                <a:gd name="T76" fmla="*/ 2214 w 2214"/>
                <a:gd name="T77" fmla="*/ 1161 h 3419"/>
                <a:gd name="T78" fmla="*/ 2164 w 2214"/>
                <a:gd name="T79" fmla="*/ 1524 h 3419"/>
                <a:gd name="T80" fmla="*/ 2024 w 2214"/>
                <a:gd name="T81" fmla="*/ 1877 h 3419"/>
                <a:gd name="T82" fmla="*/ 1828 w 2214"/>
                <a:gd name="T83" fmla="*/ 2195 h 3419"/>
                <a:gd name="T84" fmla="*/ 1718 w 2214"/>
                <a:gd name="T85" fmla="*/ 2520 h 3419"/>
                <a:gd name="T86" fmla="*/ 1702 w 2214"/>
                <a:gd name="T87" fmla="*/ 3274 h 3419"/>
                <a:gd name="T88" fmla="*/ 1641 w 2214"/>
                <a:gd name="T89" fmla="*/ 3377 h 3419"/>
                <a:gd name="T90" fmla="*/ 1527 w 2214"/>
                <a:gd name="T91" fmla="*/ 3419 h 3419"/>
                <a:gd name="T92" fmla="*/ 596 w 2214"/>
                <a:gd name="T93" fmla="*/ 3395 h 3419"/>
                <a:gd name="T94" fmla="*/ 519 w 2214"/>
                <a:gd name="T95" fmla="*/ 3304 h 3419"/>
                <a:gd name="T96" fmla="*/ 505 w 2214"/>
                <a:gd name="T97" fmla="*/ 2602 h 3419"/>
                <a:gd name="T98" fmla="*/ 422 w 2214"/>
                <a:gd name="T99" fmla="*/ 2274 h 3419"/>
                <a:gd name="T100" fmla="*/ 237 w 2214"/>
                <a:gd name="T101" fmla="*/ 1961 h 3419"/>
                <a:gd name="T102" fmla="*/ 76 w 2214"/>
                <a:gd name="T103" fmla="*/ 1615 h 3419"/>
                <a:gd name="T104" fmla="*/ 2 w 2214"/>
                <a:gd name="T105" fmla="*/ 1251 h 3419"/>
                <a:gd name="T106" fmla="*/ 28 w 2214"/>
                <a:gd name="T107" fmla="*/ 895 h 3419"/>
                <a:gd name="T108" fmla="*/ 150 w 2214"/>
                <a:gd name="T109" fmla="*/ 575 h 3419"/>
                <a:gd name="T110" fmla="*/ 352 w 2214"/>
                <a:gd name="T111" fmla="*/ 310 h 3419"/>
                <a:gd name="T112" fmla="*/ 620 w 2214"/>
                <a:gd name="T113" fmla="*/ 117 h 3419"/>
                <a:gd name="T114" fmla="*/ 935 w 2214"/>
                <a:gd name="T115" fmla="*/ 13 h 3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14" h="3419">
                  <a:moveTo>
                    <a:pt x="685" y="2833"/>
                  </a:moveTo>
                  <a:lnTo>
                    <a:pt x="685" y="2949"/>
                  </a:lnTo>
                  <a:lnTo>
                    <a:pt x="1107" y="2949"/>
                  </a:lnTo>
                  <a:lnTo>
                    <a:pt x="1130" y="2952"/>
                  </a:lnTo>
                  <a:lnTo>
                    <a:pt x="1151" y="2961"/>
                  </a:lnTo>
                  <a:lnTo>
                    <a:pt x="1169" y="2975"/>
                  </a:lnTo>
                  <a:lnTo>
                    <a:pt x="1183" y="2993"/>
                  </a:lnTo>
                  <a:lnTo>
                    <a:pt x="1192" y="3014"/>
                  </a:lnTo>
                  <a:lnTo>
                    <a:pt x="1194" y="3037"/>
                  </a:lnTo>
                  <a:lnTo>
                    <a:pt x="1192" y="3061"/>
                  </a:lnTo>
                  <a:lnTo>
                    <a:pt x="1183" y="3082"/>
                  </a:lnTo>
                  <a:lnTo>
                    <a:pt x="1169" y="3101"/>
                  </a:lnTo>
                  <a:lnTo>
                    <a:pt x="1151" y="3114"/>
                  </a:lnTo>
                  <a:lnTo>
                    <a:pt x="1130" y="3123"/>
                  </a:lnTo>
                  <a:lnTo>
                    <a:pt x="1107" y="3126"/>
                  </a:lnTo>
                  <a:lnTo>
                    <a:pt x="685" y="3126"/>
                  </a:lnTo>
                  <a:lnTo>
                    <a:pt x="685" y="3242"/>
                  </a:lnTo>
                  <a:lnTo>
                    <a:pt x="1527" y="3242"/>
                  </a:lnTo>
                  <a:lnTo>
                    <a:pt x="1528" y="3242"/>
                  </a:lnTo>
                  <a:lnTo>
                    <a:pt x="1527" y="2833"/>
                  </a:lnTo>
                  <a:lnTo>
                    <a:pt x="685" y="2833"/>
                  </a:lnTo>
                  <a:close/>
                  <a:moveTo>
                    <a:pt x="865" y="1337"/>
                  </a:moveTo>
                  <a:lnTo>
                    <a:pt x="983" y="1590"/>
                  </a:lnTo>
                  <a:lnTo>
                    <a:pt x="988" y="1606"/>
                  </a:lnTo>
                  <a:lnTo>
                    <a:pt x="991" y="1621"/>
                  </a:lnTo>
                  <a:lnTo>
                    <a:pt x="1059" y="2656"/>
                  </a:lnTo>
                  <a:lnTo>
                    <a:pt x="1153" y="2656"/>
                  </a:lnTo>
                  <a:lnTo>
                    <a:pt x="1222" y="1621"/>
                  </a:lnTo>
                  <a:lnTo>
                    <a:pt x="1225" y="1606"/>
                  </a:lnTo>
                  <a:lnTo>
                    <a:pt x="1231" y="1590"/>
                  </a:lnTo>
                  <a:lnTo>
                    <a:pt x="1348" y="1337"/>
                  </a:lnTo>
                  <a:lnTo>
                    <a:pt x="865" y="1337"/>
                  </a:lnTo>
                  <a:close/>
                  <a:moveTo>
                    <a:pt x="1107" y="176"/>
                  </a:moveTo>
                  <a:lnTo>
                    <a:pt x="1030" y="179"/>
                  </a:lnTo>
                  <a:lnTo>
                    <a:pt x="955" y="189"/>
                  </a:lnTo>
                  <a:lnTo>
                    <a:pt x="883" y="205"/>
                  </a:lnTo>
                  <a:lnTo>
                    <a:pt x="813" y="227"/>
                  </a:lnTo>
                  <a:lnTo>
                    <a:pt x="744" y="254"/>
                  </a:lnTo>
                  <a:lnTo>
                    <a:pt x="679" y="287"/>
                  </a:lnTo>
                  <a:lnTo>
                    <a:pt x="617" y="325"/>
                  </a:lnTo>
                  <a:lnTo>
                    <a:pt x="557" y="367"/>
                  </a:lnTo>
                  <a:lnTo>
                    <a:pt x="501" y="413"/>
                  </a:lnTo>
                  <a:lnTo>
                    <a:pt x="449" y="465"/>
                  </a:lnTo>
                  <a:lnTo>
                    <a:pt x="400" y="521"/>
                  </a:lnTo>
                  <a:lnTo>
                    <a:pt x="356" y="580"/>
                  </a:lnTo>
                  <a:lnTo>
                    <a:pt x="315" y="643"/>
                  </a:lnTo>
                  <a:lnTo>
                    <a:pt x="279" y="708"/>
                  </a:lnTo>
                  <a:lnTo>
                    <a:pt x="248" y="778"/>
                  </a:lnTo>
                  <a:lnTo>
                    <a:pt x="223" y="850"/>
                  </a:lnTo>
                  <a:lnTo>
                    <a:pt x="203" y="925"/>
                  </a:lnTo>
                  <a:lnTo>
                    <a:pt x="188" y="1001"/>
                  </a:lnTo>
                  <a:lnTo>
                    <a:pt x="179" y="1080"/>
                  </a:lnTo>
                  <a:lnTo>
                    <a:pt x="175" y="1161"/>
                  </a:lnTo>
                  <a:lnTo>
                    <a:pt x="179" y="1240"/>
                  </a:lnTo>
                  <a:lnTo>
                    <a:pt x="187" y="1318"/>
                  </a:lnTo>
                  <a:lnTo>
                    <a:pt x="201" y="1399"/>
                  </a:lnTo>
                  <a:lnTo>
                    <a:pt x="220" y="1480"/>
                  </a:lnTo>
                  <a:lnTo>
                    <a:pt x="244" y="1560"/>
                  </a:lnTo>
                  <a:lnTo>
                    <a:pt x="274" y="1640"/>
                  </a:lnTo>
                  <a:lnTo>
                    <a:pt x="307" y="1718"/>
                  </a:lnTo>
                  <a:lnTo>
                    <a:pt x="346" y="1794"/>
                  </a:lnTo>
                  <a:lnTo>
                    <a:pt x="388" y="1867"/>
                  </a:lnTo>
                  <a:lnTo>
                    <a:pt x="434" y="1937"/>
                  </a:lnTo>
                  <a:lnTo>
                    <a:pt x="485" y="2013"/>
                  </a:lnTo>
                  <a:lnTo>
                    <a:pt x="529" y="2089"/>
                  </a:lnTo>
                  <a:lnTo>
                    <a:pt x="568" y="2167"/>
                  </a:lnTo>
                  <a:lnTo>
                    <a:pt x="602" y="2247"/>
                  </a:lnTo>
                  <a:lnTo>
                    <a:pt x="630" y="2328"/>
                  </a:lnTo>
                  <a:lnTo>
                    <a:pt x="652" y="2409"/>
                  </a:lnTo>
                  <a:lnTo>
                    <a:pt x="669" y="2491"/>
                  </a:lnTo>
                  <a:lnTo>
                    <a:pt x="680" y="2573"/>
                  </a:lnTo>
                  <a:lnTo>
                    <a:pt x="685" y="2656"/>
                  </a:lnTo>
                  <a:lnTo>
                    <a:pt x="882" y="2656"/>
                  </a:lnTo>
                  <a:lnTo>
                    <a:pt x="816" y="1650"/>
                  </a:lnTo>
                  <a:lnTo>
                    <a:pt x="646" y="1286"/>
                  </a:lnTo>
                  <a:lnTo>
                    <a:pt x="639" y="1265"/>
                  </a:lnTo>
                  <a:lnTo>
                    <a:pt x="638" y="1243"/>
                  </a:lnTo>
                  <a:lnTo>
                    <a:pt x="642" y="1221"/>
                  </a:lnTo>
                  <a:lnTo>
                    <a:pt x="651" y="1201"/>
                  </a:lnTo>
                  <a:lnTo>
                    <a:pt x="665" y="1184"/>
                  </a:lnTo>
                  <a:lnTo>
                    <a:pt x="683" y="1171"/>
                  </a:lnTo>
                  <a:lnTo>
                    <a:pt x="703" y="1163"/>
                  </a:lnTo>
                  <a:lnTo>
                    <a:pt x="725" y="1160"/>
                  </a:lnTo>
                  <a:lnTo>
                    <a:pt x="1487" y="1160"/>
                  </a:lnTo>
                  <a:lnTo>
                    <a:pt x="1509" y="1163"/>
                  </a:lnTo>
                  <a:lnTo>
                    <a:pt x="1529" y="1171"/>
                  </a:lnTo>
                  <a:lnTo>
                    <a:pt x="1547" y="1184"/>
                  </a:lnTo>
                  <a:lnTo>
                    <a:pt x="1561" y="1201"/>
                  </a:lnTo>
                  <a:lnTo>
                    <a:pt x="1571" y="1221"/>
                  </a:lnTo>
                  <a:lnTo>
                    <a:pt x="1576" y="1243"/>
                  </a:lnTo>
                  <a:lnTo>
                    <a:pt x="1574" y="1265"/>
                  </a:lnTo>
                  <a:lnTo>
                    <a:pt x="1567" y="1286"/>
                  </a:lnTo>
                  <a:lnTo>
                    <a:pt x="1398" y="1650"/>
                  </a:lnTo>
                  <a:lnTo>
                    <a:pt x="1330" y="2656"/>
                  </a:lnTo>
                  <a:lnTo>
                    <a:pt x="1528" y="2656"/>
                  </a:lnTo>
                  <a:lnTo>
                    <a:pt x="1533" y="2573"/>
                  </a:lnTo>
                  <a:lnTo>
                    <a:pt x="1544" y="2491"/>
                  </a:lnTo>
                  <a:lnTo>
                    <a:pt x="1560" y="2409"/>
                  </a:lnTo>
                  <a:lnTo>
                    <a:pt x="1582" y="2328"/>
                  </a:lnTo>
                  <a:lnTo>
                    <a:pt x="1611" y="2247"/>
                  </a:lnTo>
                  <a:lnTo>
                    <a:pt x="1644" y="2167"/>
                  </a:lnTo>
                  <a:lnTo>
                    <a:pt x="1684" y="2089"/>
                  </a:lnTo>
                  <a:lnTo>
                    <a:pt x="1728" y="2013"/>
                  </a:lnTo>
                  <a:lnTo>
                    <a:pt x="1778" y="1937"/>
                  </a:lnTo>
                  <a:lnTo>
                    <a:pt x="1825" y="1867"/>
                  </a:lnTo>
                  <a:lnTo>
                    <a:pt x="1868" y="1794"/>
                  </a:lnTo>
                  <a:lnTo>
                    <a:pt x="1905" y="1718"/>
                  </a:lnTo>
                  <a:lnTo>
                    <a:pt x="1940" y="1640"/>
                  </a:lnTo>
                  <a:lnTo>
                    <a:pt x="1968" y="1560"/>
                  </a:lnTo>
                  <a:lnTo>
                    <a:pt x="1993" y="1480"/>
                  </a:lnTo>
                  <a:lnTo>
                    <a:pt x="2012" y="1399"/>
                  </a:lnTo>
                  <a:lnTo>
                    <a:pt x="2026" y="1318"/>
                  </a:lnTo>
                  <a:lnTo>
                    <a:pt x="2035" y="1240"/>
                  </a:lnTo>
                  <a:lnTo>
                    <a:pt x="2037" y="1161"/>
                  </a:lnTo>
                  <a:lnTo>
                    <a:pt x="2034" y="1080"/>
                  </a:lnTo>
                  <a:lnTo>
                    <a:pt x="2025" y="1001"/>
                  </a:lnTo>
                  <a:lnTo>
                    <a:pt x="2010" y="925"/>
                  </a:lnTo>
                  <a:lnTo>
                    <a:pt x="1989" y="850"/>
                  </a:lnTo>
                  <a:lnTo>
                    <a:pt x="1964" y="778"/>
                  </a:lnTo>
                  <a:lnTo>
                    <a:pt x="1933" y="708"/>
                  </a:lnTo>
                  <a:lnTo>
                    <a:pt x="1898" y="643"/>
                  </a:lnTo>
                  <a:lnTo>
                    <a:pt x="1858" y="580"/>
                  </a:lnTo>
                  <a:lnTo>
                    <a:pt x="1812" y="521"/>
                  </a:lnTo>
                  <a:lnTo>
                    <a:pt x="1764" y="465"/>
                  </a:lnTo>
                  <a:lnTo>
                    <a:pt x="1712" y="413"/>
                  </a:lnTo>
                  <a:lnTo>
                    <a:pt x="1655" y="367"/>
                  </a:lnTo>
                  <a:lnTo>
                    <a:pt x="1597" y="325"/>
                  </a:lnTo>
                  <a:lnTo>
                    <a:pt x="1534" y="287"/>
                  </a:lnTo>
                  <a:lnTo>
                    <a:pt x="1468" y="254"/>
                  </a:lnTo>
                  <a:lnTo>
                    <a:pt x="1400" y="227"/>
                  </a:lnTo>
                  <a:lnTo>
                    <a:pt x="1330" y="205"/>
                  </a:lnTo>
                  <a:lnTo>
                    <a:pt x="1257" y="189"/>
                  </a:lnTo>
                  <a:lnTo>
                    <a:pt x="1183" y="179"/>
                  </a:lnTo>
                  <a:lnTo>
                    <a:pt x="1107" y="176"/>
                  </a:lnTo>
                  <a:close/>
                  <a:moveTo>
                    <a:pt x="1107" y="0"/>
                  </a:moveTo>
                  <a:lnTo>
                    <a:pt x="1193" y="3"/>
                  </a:lnTo>
                  <a:lnTo>
                    <a:pt x="1277" y="13"/>
                  </a:lnTo>
                  <a:lnTo>
                    <a:pt x="1360" y="31"/>
                  </a:lnTo>
                  <a:lnTo>
                    <a:pt x="1441" y="53"/>
                  </a:lnTo>
                  <a:lnTo>
                    <a:pt x="1518" y="83"/>
                  </a:lnTo>
                  <a:lnTo>
                    <a:pt x="1593" y="117"/>
                  </a:lnTo>
                  <a:lnTo>
                    <a:pt x="1665" y="158"/>
                  </a:lnTo>
                  <a:lnTo>
                    <a:pt x="1734" y="204"/>
                  </a:lnTo>
                  <a:lnTo>
                    <a:pt x="1798" y="255"/>
                  </a:lnTo>
                  <a:lnTo>
                    <a:pt x="1860" y="310"/>
                  </a:lnTo>
                  <a:lnTo>
                    <a:pt x="1918" y="370"/>
                  </a:lnTo>
                  <a:lnTo>
                    <a:pt x="1971" y="434"/>
                  </a:lnTo>
                  <a:lnTo>
                    <a:pt x="2018" y="503"/>
                  </a:lnTo>
                  <a:lnTo>
                    <a:pt x="2062" y="575"/>
                  </a:lnTo>
                  <a:lnTo>
                    <a:pt x="2101" y="651"/>
                  </a:lnTo>
                  <a:lnTo>
                    <a:pt x="2134" y="729"/>
                  </a:lnTo>
                  <a:lnTo>
                    <a:pt x="2162" y="810"/>
                  </a:lnTo>
                  <a:lnTo>
                    <a:pt x="2184" y="895"/>
                  </a:lnTo>
                  <a:lnTo>
                    <a:pt x="2201" y="981"/>
                  </a:lnTo>
                  <a:lnTo>
                    <a:pt x="2211" y="1070"/>
                  </a:lnTo>
                  <a:lnTo>
                    <a:pt x="2214" y="1161"/>
                  </a:lnTo>
                  <a:lnTo>
                    <a:pt x="2211" y="1251"/>
                  </a:lnTo>
                  <a:lnTo>
                    <a:pt x="2201" y="1342"/>
                  </a:lnTo>
                  <a:lnTo>
                    <a:pt x="2185" y="1433"/>
                  </a:lnTo>
                  <a:lnTo>
                    <a:pt x="2164" y="1524"/>
                  </a:lnTo>
                  <a:lnTo>
                    <a:pt x="2138" y="1615"/>
                  </a:lnTo>
                  <a:lnTo>
                    <a:pt x="2104" y="1703"/>
                  </a:lnTo>
                  <a:lnTo>
                    <a:pt x="2067" y="1791"/>
                  </a:lnTo>
                  <a:lnTo>
                    <a:pt x="2024" y="1877"/>
                  </a:lnTo>
                  <a:lnTo>
                    <a:pt x="1975" y="1961"/>
                  </a:lnTo>
                  <a:lnTo>
                    <a:pt x="1922" y="2040"/>
                  </a:lnTo>
                  <a:lnTo>
                    <a:pt x="1872" y="2116"/>
                  </a:lnTo>
                  <a:lnTo>
                    <a:pt x="1828" y="2195"/>
                  </a:lnTo>
                  <a:lnTo>
                    <a:pt x="1790" y="2274"/>
                  </a:lnTo>
                  <a:lnTo>
                    <a:pt x="1759" y="2354"/>
                  </a:lnTo>
                  <a:lnTo>
                    <a:pt x="1735" y="2436"/>
                  </a:lnTo>
                  <a:lnTo>
                    <a:pt x="1718" y="2520"/>
                  </a:lnTo>
                  <a:lnTo>
                    <a:pt x="1707" y="2602"/>
                  </a:lnTo>
                  <a:lnTo>
                    <a:pt x="1704" y="2685"/>
                  </a:lnTo>
                  <a:lnTo>
                    <a:pt x="1704" y="3242"/>
                  </a:lnTo>
                  <a:lnTo>
                    <a:pt x="1702" y="3274"/>
                  </a:lnTo>
                  <a:lnTo>
                    <a:pt x="1693" y="3304"/>
                  </a:lnTo>
                  <a:lnTo>
                    <a:pt x="1680" y="3331"/>
                  </a:lnTo>
                  <a:lnTo>
                    <a:pt x="1663" y="3356"/>
                  </a:lnTo>
                  <a:lnTo>
                    <a:pt x="1641" y="3377"/>
                  </a:lnTo>
                  <a:lnTo>
                    <a:pt x="1617" y="3395"/>
                  </a:lnTo>
                  <a:lnTo>
                    <a:pt x="1589" y="3408"/>
                  </a:lnTo>
                  <a:lnTo>
                    <a:pt x="1559" y="3416"/>
                  </a:lnTo>
                  <a:lnTo>
                    <a:pt x="1527" y="3419"/>
                  </a:lnTo>
                  <a:lnTo>
                    <a:pt x="685" y="3419"/>
                  </a:lnTo>
                  <a:lnTo>
                    <a:pt x="653" y="3416"/>
                  </a:lnTo>
                  <a:lnTo>
                    <a:pt x="623" y="3408"/>
                  </a:lnTo>
                  <a:lnTo>
                    <a:pt x="596" y="3395"/>
                  </a:lnTo>
                  <a:lnTo>
                    <a:pt x="571" y="3377"/>
                  </a:lnTo>
                  <a:lnTo>
                    <a:pt x="550" y="3356"/>
                  </a:lnTo>
                  <a:lnTo>
                    <a:pt x="533" y="3331"/>
                  </a:lnTo>
                  <a:lnTo>
                    <a:pt x="519" y="3304"/>
                  </a:lnTo>
                  <a:lnTo>
                    <a:pt x="512" y="3274"/>
                  </a:lnTo>
                  <a:lnTo>
                    <a:pt x="508" y="3242"/>
                  </a:lnTo>
                  <a:lnTo>
                    <a:pt x="508" y="2685"/>
                  </a:lnTo>
                  <a:lnTo>
                    <a:pt x="505" y="2602"/>
                  </a:lnTo>
                  <a:lnTo>
                    <a:pt x="495" y="2520"/>
                  </a:lnTo>
                  <a:lnTo>
                    <a:pt x="477" y="2436"/>
                  </a:lnTo>
                  <a:lnTo>
                    <a:pt x="453" y="2354"/>
                  </a:lnTo>
                  <a:lnTo>
                    <a:pt x="422" y="2274"/>
                  </a:lnTo>
                  <a:lnTo>
                    <a:pt x="385" y="2195"/>
                  </a:lnTo>
                  <a:lnTo>
                    <a:pt x="341" y="2116"/>
                  </a:lnTo>
                  <a:lnTo>
                    <a:pt x="291" y="2040"/>
                  </a:lnTo>
                  <a:lnTo>
                    <a:pt x="237" y="1961"/>
                  </a:lnTo>
                  <a:lnTo>
                    <a:pt x="190" y="1877"/>
                  </a:lnTo>
                  <a:lnTo>
                    <a:pt x="146" y="1791"/>
                  </a:lnTo>
                  <a:lnTo>
                    <a:pt x="108" y="1703"/>
                  </a:lnTo>
                  <a:lnTo>
                    <a:pt x="76" y="1615"/>
                  </a:lnTo>
                  <a:lnTo>
                    <a:pt x="48" y="1524"/>
                  </a:lnTo>
                  <a:lnTo>
                    <a:pt x="27" y="1433"/>
                  </a:lnTo>
                  <a:lnTo>
                    <a:pt x="12" y="1342"/>
                  </a:lnTo>
                  <a:lnTo>
                    <a:pt x="2" y="1251"/>
                  </a:lnTo>
                  <a:lnTo>
                    <a:pt x="0" y="1161"/>
                  </a:lnTo>
                  <a:lnTo>
                    <a:pt x="3" y="1070"/>
                  </a:lnTo>
                  <a:lnTo>
                    <a:pt x="12" y="981"/>
                  </a:lnTo>
                  <a:lnTo>
                    <a:pt x="28" y="895"/>
                  </a:lnTo>
                  <a:lnTo>
                    <a:pt x="51" y="810"/>
                  </a:lnTo>
                  <a:lnTo>
                    <a:pt x="78" y="729"/>
                  </a:lnTo>
                  <a:lnTo>
                    <a:pt x="111" y="651"/>
                  </a:lnTo>
                  <a:lnTo>
                    <a:pt x="150" y="575"/>
                  </a:lnTo>
                  <a:lnTo>
                    <a:pt x="194" y="503"/>
                  </a:lnTo>
                  <a:lnTo>
                    <a:pt x="243" y="434"/>
                  </a:lnTo>
                  <a:lnTo>
                    <a:pt x="296" y="370"/>
                  </a:lnTo>
                  <a:lnTo>
                    <a:pt x="352" y="310"/>
                  </a:lnTo>
                  <a:lnTo>
                    <a:pt x="414" y="255"/>
                  </a:lnTo>
                  <a:lnTo>
                    <a:pt x="480" y="204"/>
                  </a:lnTo>
                  <a:lnTo>
                    <a:pt x="548" y="158"/>
                  </a:lnTo>
                  <a:lnTo>
                    <a:pt x="620" y="117"/>
                  </a:lnTo>
                  <a:lnTo>
                    <a:pt x="695" y="83"/>
                  </a:lnTo>
                  <a:lnTo>
                    <a:pt x="773" y="53"/>
                  </a:lnTo>
                  <a:lnTo>
                    <a:pt x="852" y="31"/>
                  </a:lnTo>
                  <a:lnTo>
                    <a:pt x="935" y="13"/>
                  </a:lnTo>
                  <a:lnTo>
                    <a:pt x="1021" y="3"/>
                  </a:lnTo>
                  <a:lnTo>
                    <a:pt x="11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C5051D0D-CE7A-FB0D-2D30-7A67E4AEDD4B}"/>
              </a:ext>
            </a:extLst>
          </p:cNvPr>
          <p:cNvGrpSpPr/>
          <p:nvPr userDrawn="1"/>
        </p:nvGrpSpPr>
        <p:grpSpPr>
          <a:xfrm>
            <a:off x="1621281" y="5585018"/>
            <a:ext cx="213539" cy="612352"/>
            <a:chOff x="7921625" y="5121276"/>
            <a:chExt cx="334963" cy="417513"/>
          </a:xfrm>
          <a:solidFill>
            <a:schemeClr val="tx1"/>
          </a:solidFill>
        </p:grpSpPr>
        <p:sp>
          <p:nvSpPr>
            <p:cNvPr id="167" name="Freeform 33">
              <a:extLst>
                <a:ext uri="{FF2B5EF4-FFF2-40B4-BE49-F238E27FC236}">
                  <a16:creationId xmlns:a16="http://schemas.microsoft.com/office/drawing/2014/main" id="{F5C7AADE-0ED7-0F11-EBE0-EEE65F947B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21625" y="5121276"/>
              <a:ext cx="334963" cy="417513"/>
            </a:xfrm>
            <a:custGeom>
              <a:avLst/>
              <a:gdLst>
                <a:gd name="T0" fmla="*/ 47 w 211"/>
                <a:gd name="T1" fmla="*/ 29 h 263"/>
                <a:gd name="T2" fmla="*/ 21 w 211"/>
                <a:gd name="T3" fmla="*/ 43 h 263"/>
                <a:gd name="T4" fmla="*/ 18 w 211"/>
                <a:gd name="T5" fmla="*/ 43 h 263"/>
                <a:gd name="T6" fmla="*/ 15 w 211"/>
                <a:gd name="T7" fmla="*/ 45 h 263"/>
                <a:gd name="T8" fmla="*/ 12 w 211"/>
                <a:gd name="T9" fmla="*/ 51 h 263"/>
                <a:gd name="T10" fmla="*/ 12 w 211"/>
                <a:gd name="T11" fmla="*/ 240 h 263"/>
                <a:gd name="T12" fmla="*/ 15 w 211"/>
                <a:gd name="T13" fmla="*/ 247 h 263"/>
                <a:gd name="T14" fmla="*/ 18 w 211"/>
                <a:gd name="T15" fmla="*/ 249 h 263"/>
                <a:gd name="T16" fmla="*/ 189 w 211"/>
                <a:gd name="T17" fmla="*/ 250 h 263"/>
                <a:gd name="T18" fmla="*/ 192 w 211"/>
                <a:gd name="T19" fmla="*/ 249 h 263"/>
                <a:gd name="T20" fmla="*/ 195 w 211"/>
                <a:gd name="T21" fmla="*/ 247 h 263"/>
                <a:gd name="T22" fmla="*/ 197 w 211"/>
                <a:gd name="T23" fmla="*/ 240 h 263"/>
                <a:gd name="T24" fmla="*/ 197 w 211"/>
                <a:gd name="T25" fmla="*/ 51 h 263"/>
                <a:gd name="T26" fmla="*/ 195 w 211"/>
                <a:gd name="T27" fmla="*/ 45 h 263"/>
                <a:gd name="T28" fmla="*/ 192 w 211"/>
                <a:gd name="T29" fmla="*/ 43 h 263"/>
                <a:gd name="T30" fmla="*/ 164 w 211"/>
                <a:gd name="T31" fmla="*/ 43 h 263"/>
                <a:gd name="T32" fmla="*/ 189 w 211"/>
                <a:gd name="T33" fmla="*/ 29 h 263"/>
                <a:gd name="T34" fmla="*/ 194 w 211"/>
                <a:gd name="T35" fmla="*/ 30 h 263"/>
                <a:gd name="T36" fmla="*/ 201 w 211"/>
                <a:gd name="T37" fmla="*/ 33 h 263"/>
                <a:gd name="T38" fmla="*/ 205 w 211"/>
                <a:gd name="T39" fmla="*/ 35 h 263"/>
                <a:gd name="T40" fmla="*/ 210 w 211"/>
                <a:gd name="T41" fmla="*/ 43 h 263"/>
                <a:gd name="T42" fmla="*/ 211 w 211"/>
                <a:gd name="T43" fmla="*/ 51 h 263"/>
                <a:gd name="T44" fmla="*/ 211 w 211"/>
                <a:gd name="T45" fmla="*/ 240 h 263"/>
                <a:gd name="T46" fmla="*/ 210 w 211"/>
                <a:gd name="T47" fmla="*/ 249 h 263"/>
                <a:gd name="T48" fmla="*/ 205 w 211"/>
                <a:gd name="T49" fmla="*/ 257 h 263"/>
                <a:gd name="T50" fmla="*/ 201 w 211"/>
                <a:gd name="T51" fmla="*/ 259 h 263"/>
                <a:gd name="T52" fmla="*/ 194 w 211"/>
                <a:gd name="T53" fmla="*/ 263 h 263"/>
                <a:gd name="T54" fmla="*/ 21 w 211"/>
                <a:gd name="T55" fmla="*/ 263 h 263"/>
                <a:gd name="T56" fmla="*/ 17 w 211"/>
                <a:gd name="T57" fmla="*/ 263 h 263"/>
                <a:gd name="T58" fmla="*/ 10 w 211"/>
                <a:gd name="T59" fmla="*/ 259 h 263"/>
                <a:gd name="T60" fmla="*/ 6 w 211"/>
                <a:gd name="T61" fmla="*/ 257 h 263"/>
                <a:gd name="T62" fmla="*/ 1 w 211"/>
                <a:gd name="T63" fmla="*/ 249 h 263"/>
                <a:gd name="T64" fmla="*/ 0 w 211"/>
                <a:gd name="T65" fmla="*/ 240 h 263"/>
                <a:gd name="T66" fmla="*/ 0 w 211"/>
                <a:gd name="T67" fmla="*/ 51 h 263"/>
                <a:gd name="T68" fmla="*/ 1 w 211"/>
                <a:gd name="T69" fmla="*/ 43 h 263"/>
                <a:gd name="T70" fmla="*/ 6 w 211"/>
                <a:gd name="T71" fmla="*/ 35 h 263"/>
                <a:gd name="T72" fmla="*/ 10 w 211"/>
                <a:gd name="T73" fmla="*/ 33 h 263"/>
                <a:gd name="T74" fmla="*/ 17 w 211"/>
                <a:gd name="T75" fmla="*/ 30 h 263"/>
                <a:gd name="T76" fmla="*/ 21 w 211"/>
                <a:gd name="T77" fmla="*/ 29 h 263"/>
                <a:gd name="T78" fmla="*/ 82 w 211"/>
                <a:gd name="T79" fmla="*/ 24 h 263"/>
                <a:gd name="T80" fmla="*/ 83 w 211"/>
                <a:gd name="T81" fmla="*/ 19 h 263"/>
                <a:gd name="T82" fmla="*/ 85 w 211"/>
                <a:gd name="T83" fmla="*/ 10 h 263"/>
                <a:gd name="T84" fmla="*/ 92 w 211"/>
                <a:gd name="T85" fmla="*/ 4 h 263"/>
                <a:gd name="T86" fmla="*/ 100 w 211"/>
                <a:gd name="T87" fmla="*/ 1 h 263"/>
                <a:gd name="T88" fmla="*/ 105 w 211"/>
                <a:gd name="T89" fmla="*/ 0 h 263"/>
                <a:gd name="T90" fmla="*/ 114 w 211"/>
                <a:gd name="T91" fmla="*/ 3 h 263"/>
                <a:gd name="T92" fmla="*/ 122 w 211"/>
                <a:gd name="T93" fmla="*/ 8 h 263"/>
                <a:gd name="T94" fmla="*/ 126 w 211"/>
                <a:gd name="T95" fmla="*/ 15 h 263"/>
                <a:gd name="T96" fmla="*/ 129 w 211"/>
                <a:gd name="T97" fmla="*/ 24 h 263"/>
                <a:gd name="T98" fmla="*/ 155 w 211"/>
                <a:gd name="T99" fmla="*/ 56 h 263"/>
                <a:gd name="T100" fmla="*/ 56 w 211"/>
                <a:gd name="T101" fmla="*/ 24 h 263"/>
                <a:gd name="T102" fmla="*/ 95 w 211"/>
                <a:gd name="T103" fmla="*/ 24 h 263"/>
                <a:gd name="T104" fmla="*/ 115 w 211"/>
                <a:gd name="T105" fmla="*/ 24 h 263"/>
                <a:gd name="T106" fmla="*/ 113 w 211"/>
                <a:gd name="T107" fmla="*/ 16 h 263"/>
                <a:gd name="T108" fmla="*/ 105 w 211"/>
                <a:gd name="T109" fmla="*/ 14 h 263"/>
                <a:gd name="T110" fmla="*/ 102 w 211"/>
                <a:gd name="T111" fmla="*/ 15 h 263"/>
                <a:gd name="T112" fmla="*/ 97 w 211"/>
                <a:gd name="T113" fmla="*/ 20 h 263"/>
                <a:gd name="T114" fmla="*/ 95 w 211"/>
                <a:gd name="T115" fmla="*/ 2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" h="263">
                  <a:moveTo>
                    <a:pt x="21" y="29"/>
                  </a:moveTo>
                  <a:lnTo>
                    <a:pt x="47" y="29"/>
                  </a:lnTo>
                  <a:lnTo>
                    <a:pt x="47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18" y="43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3" y="48"/>
                  </a:lnTo>
                  <a:lnTo>
                    <a:pt x="12" y="51"/>
                  </a:lnTo>
                  <a:lnTo>
                    <a:pt x="12" y="240"/>
                  </a:lnTo>
                  <a:lnTo>
                    <a:pt x="12" y="240"/>
                  </a:lnTo>
                  <a:lnTo>
                    <a:pt x="13" y="244"/>
                  </a:lnTo>
                  <a:lnTo>
                    <a:pt x="15" y="247"/>
                  </a:lnTo>
                  <a:lnTo>
                    <a:pt x="15" y="247"/>
                  </a:lnTo>
                  <a:lnTo>
                    <a:pt x="18" y="249"/>
                  </a:lnTo>
                  <a:lnTo>
                    <a:pt x="21" y="250"/>
                  </a:lnTo>
                  <a:lnTo>
                    <a:pt x="189" y="250"/>
                  </a:lnTo>
                  <a:lnTo>
                    <a:pt x="189" y="250"/>
                  </a:lnTo>
                  <a:lnTo>
                    <a:pt x="192" y="249"/>
                  </a:lnTo>
                  <a:lnTo>
                    <a:pt x="195" y="247"/>
                  </a:lnTo>
                  <a:lnTo>
                    <a:pt x="195" y="247"/>
                  </a:lnTo>
                  <a:lnTo>
                    <a:pt x="197" y="244"/>
                  </a:lnTo>
                  <a:lnTo>
                    <a:pt x="197" y="240"/>
                  </a:lnTo>
                  <a:lnTo>
                    <a:pt x="197" y="51"/>
                  </a:lnTo>
                  <a:lnTo>
                    <a:pt x="197" y="51"/>
                  </a:lnTo>
                  <a:lnTo>
                    <a:pt x="197" y="48"/>
                  </a:lnTo>
                  <a:lnTo>
                    <a:pt x="195" y="45"/>
                  </a:lnTo>
                  <a:lnTo>
                    <a:pt x="195" y="45"/>
                  </a:lnTo>
                  <a:lnTo>
                    <a:pt x="192" y="43"/>
                  </a:lnTo>
                  <a:lnTo>
                    <a:pt x="189" y="43"/>
                  </a:lnTo>
                  <a:lnTo>
                    <a:pt x="164" y="43"/>
                  </a:lnTo>
                  <a:lnTo>
                    <a:pt x="164" y="29"/>
                  </a:lnTo>
                  <a:lnTo>
                    <a:pt x="189" y="29"/>
                  </a:lnTo>
                  <a:lnTo>
                    <a:pt x="189" y="29"/>
                  </a:lnTo>
                  <a:lnTo>
                    <a:pt x="194" y="30"/>
                  </a:lnTo>
                  <a:lnTo>
                    <a:pt x="197" y="31"/>
                  </a:lnTo>
                  <a:lnTo>
                    <a:pt x="201" y="33"/>
                  </a:lnTo>
                  <a:lnTo>
                    <a:pt x="205" y="35"/>
                  </a:lnTo>
                  <a:lnTo>
                    <a:pt x="205" y="35"/>
                  </a:lnTo>
                  <a:lnTo>
                    <a:pt x="207" y="39"/>
                  </a:lnTo>
                  <a:lnTo>
                    <a:pt x="210" y="43"/>
                  </a:lnTo>
                  <a:lnTo>
                    <a:pt x="211" y="46"/>
                  </a:lnTo>
                  <a:lnTo>
                    <a:pt x="211" y="51"/>
                  </a:lnTo>
                  <a:lnTo>
                    <a:pt x="211" y="240"/>
                  </a:lnTo>
                  <a:lnTo>
                    <a:pt x="211" y="240"/>
                  </a:lnTo>
                  <a:lnTo>
                    <a:pt x="211" y="245"/>
                  </a:lnTo>
                  <a:lnTo>
                    <a:pt x="210" y="249"/>
                  </a:lnTo>
                  <a:lnTo>
                    <a:pt x="207" y="253"/>
                  </a:lnTo>
                  <a:lnTo>
                    <a:pt x="205" y="257"/>
                  </a:lnTo>
                  <a:lnTo>
                    <a:pt x="205" y="257"/>
                  </a:lnTo>
                  <a:lnTo>
                    <a:pt x="201" y="259"/>
                  </a:lnTo>
                  <a:lnTo>
                    <a:pt x="197" y="261"/>
                  </a:lnTo>
                  <a:lnTo>
                    <a:pt x="194" y="263"/>
                  </a:lnTo>
                  <a:lnTo>
                    <a:pt x="189" y="263"/>
                  </a:lnTo>
                  <a:lnTo>
                    <a:pt x="21" y="263"/>
                  </a:lnTo>
                  <a:lnTo>
                    <a:pt x="21" y="263"/>
                  </a:lnTo>
                  <a:lnTo>
                    <a:pt x="17" y="263"/>
                  </a:lnTo>
                  <a:lnTo>
                    <a:pt x="13" y="261"/>
                  </a:lnTo>
                  <a:lnTo>
                    <a:pt x="10" y="259"/>
                  </a:lnTo>
                  <a:lnTo>
                    <a:pt x="6" y="257"/>
                  </a:lnTo>
                  <a:lnTo>
                    <a:pt x="6" y="257"/>
                  </a:lnTo>
                  <a:lnTo>
                    <a:pt x="3" y="253"/>
                  </a:lnTo>
                  <a:lnTo>
                    <a:pt x="1" y="249"/>
                  </a:lnTo>
                  <a:lnTo>
                    <a:pt x="0" y="245"/>
                  </a:lnTo>
                  <a:lnTo>
                    <a:pt x="0" y="240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46"/>
                  </a:lnTo>
                  <a:lnTo>
                    <a:pt x="1" y="43"/>
                  </a:lnTo>
                  <a:lnTo>
                    <a:pt x="3" y="39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10" y="33"/>
                  </a:lnTo>
                  <a:lnTo>
                    <a:pt x="13" y="31"/>
                  </a:lnTo>
                  <a:lnTo>
                    <a:pt x="17" y="30"/>
                  </a:lnTo>
                  <a:lnTo>
                    <a:pt x="21" y="29"/>
                  </a:lnTo>
                  <a:lnTo>
                    <a:pt x="21" y="29"/>
                  </a:lnTo>
                  <a:close/>
                  <a:moveTo>
                    <a:pt x="56" y="24"/>
                  </a:moveTo>
                  <a:lnTo>
                    <a:pt x="82" y="24"/>
                  </a:lnTo>
                  <a:lnTo>
                    <a:pt x="82" y="24"/>
                  </a:lnTo>
                  <a:lnTo>
                    <a:pt x="83" y="19"/>
                  </a:lnTo>
                  <a:lnTo>
                    <a:pt x="84" y="15"/>
                  </a:lnTo>
                  <a:lnTo>
                    <a:pt x="85" y="10"/>
                  </a:lnTo>
                  <a:lnTo>
                    <a:pt x="89" y="8"/>
                  </a:lnTo>
                  <a:lnTo>
                    <a:pt x="92" y="4"/>
                  </a:lnTo>
                  <a:lnTo>
                    <a:pt x="97" y="3"/>
                  </a:lnTo>
                  <a:lnTo>
                    <a:pt x="100" y="1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110" y="1"/>
                  </a:lnTo>
                  <a:lnTo>
                    <a:pt x="114" y="3"/>
                  </a:lnTo>
                  <a:lnTo>
                    <a:pt x="118" y="4"/>
                  </a:lnTo>
                  <a:lnTo>
                    <a:pt x="122" y="8"/>
                  </a:lnTo>
                  <a:lnTo>
                    <a:pt x="124" y="10"/>
                  </a:lnTo>
                  <a:lnTo>
                    <a:pt x="126" y="15"/>
                  </a:lnTo>
                  <a:lnTo>
                    <a:pt x="128" y="19"/>
                  </a:lnTo>
                  <a:lnTo>
                    <a:pt x="129" y="24"/>
                  </a:lnTo>
                  <a:lnTo>
                    <a:pt x="155" y="24"/>
                  </a:lnTo>
                  <a:lnTo>
                    <a:pt x="155" y="56"/>
                  </a:lnTo>
                  <a:lnTo>
                    <a:pt x="56" y="56"/>
                  </a:lnTo>
                  <a:lnTo>
                    <a:pt x="56" y="24"/>
                  </a:lnTo>
                  <a:lnTo>
                    <a:pt x="56" y="24"/>
                  </a:lnTo>
                  <a:close/>
                  <a:moveTo>
                    <a:pt x="95" y="24"/>
                  </a:moveTo>
                  <a:lnTo>
                    <a:pt x="115" y="24"/>
                  </a:lnTo>
                  <a:lnTo>
                    <a:pt x="115" y="24"/>
                  </a:lnTo>
                  <a:lnTo>
                    <a:pt x="114" y="20"/>
                  </a:lnTo>
                  <a:lnTo>
                    <a:pt x="113" y="16"/>
                  </a:lnTo>
                  <a:lnTo>
                    <a:pt x="109" y="15"/>
                  </a:lnTo>
                  <a:lnTo>
                    <a:pt x="105" y="14"/>
                  </a:lnTo>
                  <a:lnTo>
                    <a:pt x="105" y="14"/>
                  </a:lnTo>
                  <a:lnTo>
                    <a:pt x="102" y="15"/>
                  </a:lnTo>
                  <a:lnTo>
                    <a:pt x="98" y="16"/>
                  </a:lnTo>
                  <a:lnTo>
                    <a:pt x="97" y="20"/>
                  </a:lnTo>
                  <a:lnTo>
                    <a:pt x="95" y="24"/>
                  </a:lnTo>
                  <a:lnTo>
                    <a:pt x="95" y="2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6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Freeform 34">
              <a:extLst>
                <a:ext uri="{FF2B5EF4-FFF2-40B4-BE49-F238E27FC236}">
                  <a16:creationId xmlns:a16="http://schemas.microsoft.com/office/drawing/2014/main" id="{16FC9757-E7FB-3CF3-4FDC-04F1E7647D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86713" y="5270501"/>
              <a:ext cx="203200" cy="200025"/>
            </a:xfrm>
            <a:custGeom>
              <a:avLst/>
              <a:gdLst>
                <a:gd name="T0" fmla="*/ 128 w 128"/>
                <a:gd name="T1" fmla="*/ 75 h 126"/>
                <a:gd name="T2" fmla="*/ 128 w 128"/>
                <a:gd name="T3" fmla="*/ 3 h 126"/>
                <a:gd name="T4" fmla="*/ 128 w 128"/>
                <a:gd name="T5" fmla="*/ 3 h 126"/>
                <a:gd name="T6" fmla="*/ 128 w 128"/>
                <a:gd name="T7" fmla="*/ 2 h 126"/>
                <a:gd name="T8" fmla="*/ 127 w 128"/>
                <a:gd name="T9" fmla="*/ 0 h 126"/>
                <a:gd name="T10" fmla="*/ 127 w 128"/>
                <a:gd name="T11" fmla="*/ 0 h 126"/>
                <a:gd name="T12" fmla="*/ 124 w 128"/>
                <a:gd name="T13" fmla="*/ 0 h 126"/>
                <a:gd name="T14" fmla="*/ 123 w 128"/>
                <a:gd name="T15" fmla="*/ 1 h 126"/>
                <a:gd name="T16" fmla="*/ 78 w 128"/>
                <a:gd name="T17" fmla="*/ 36 h 126"/>
                <a:gd name="T18" fmla="*/ 78 w 128"/>
                <a:gd name="T19" fmla="*/ 36 h 126"/>
                <a:gd name="T20" fmla="*/ 77 w 128"/>
                <a:gd name="T21" fmla="*/ 36 h 126"/>
                <a:gd name="T22" fmla="*/ 74 w 128"/>
                <a:gd name="T23" fmla="*/ 36 h 126"/>
                <a:gd name="T24" fmla="*/ 53 w 128"/>
                <a:gd name="T25" fmla="*/ 24 h 126"/>
                <a:gd name="T26" fmla="*/ 53 w 128"/>
                <a:gd name="T27" fmla="*/ 24 h 126"/>
                <a:gd name="T28" fmla="*/ 51 w 128"/>
                <a:gd name="T29" fmla="*/ 23 h 126"/>
                <a:gd name="T30" fmla="*/ 48 w 128"/>
                <a:gd name="T31" fmla="*/ 24 h 126"/>
                <a:gd name="T32" fmla="*/ 28 w 128"/>
                <a:gd name="T33" fmla="*/ 49 h 126"/>
                <a:gd name="T34" fmla="*/ 28 w 128"/>
                <a:gd name="T35" fmla="*/ 49 h 126"/>
                <a:gd name="T36" fmla="*/ 27 w 128"/>
                <a:gd name="T37" fmla="*/ 51 h 126"/>
                <a:gd name="T38" fmla="*/ 25 w 128"/>
                <a:gd name="T39" fmla="*/ 51 h 126"/>
                <a:gd name="T40" fmla="*/ 6 w 128"/>
                <a:gd name="T41" fmla="*/ 42 h 126"/>
                <a:gd name="T42" fmla="*/ 6 w 128"/>
                <a:gd name="T43" fmla="*/ 42 h 126"/>
                <a:gd name="T44" fmla="*/ 3 w 128"/>
                <a:gd name="T45" fmla="*/ 42 h 126"/>
                <a:gd name="T46" fmla="*/ 2 w 128"/>
                <a:gd name="T47" fmla="*/ 42 h 126"/>
                <a:gd name="T48" fmla="*/ 2 w 128"/>
                <a:gd name="T49" fmla="*/ 42 h 126"/>
                <a:gd name="T50" fmla="*/ 1 w 128"/>
                <a:gd name="T51" fmla="*/ 43 h 126"/>
                <a:gd name="T52" fmla="*/ 0 w 128"/>
                <a:gd name="T53" fmla="*/ 46 h 126"/>
                <a:gd name="T54" fmla="*/ 0 w 128"/>
                <a:gd name="T55" fmla="*/ 75 h 126"/>
                <a:gd name="T56" fmla="*/ 128 w 128"/>
                <a:gd name="T57" fmla="*/ 75 h 126"/>
                <a:gd name="T58" fmla="*/ 128 w 128"/>
                <a:gd name="T59" fmla="*/ 75 h 126"/>
                <a:gd name="T60" fmla="*/ 0 w 128"/>
                <a:gd name="T61" fmla="*/ 94 h 126"/>
                <a:gd name="T62" fmla="*/ 128 w 128"/>
                <a:gd name="T63" fmla="*/ 94 h 126"/>
                <a:gd name="T64" fmla="*/ 128 w 128"/>
                <a:gd name="T65" fmla="*/ 103 h 126"/>
                <a:gd name="T66" fmla="*/ 0 w 128"/>
                <a:gd name="T67" fmla="*/ 103 h 126"/>
                <a:gd name="T68" fmla="*/ 0 w 128"/>
                <a:gd name="T69" fmla="*/ 94 h 126"/>
                <a:gd name="T70" fmla="*/ 0 w 128"/>
                <a:gd name="T71" fmla="*/ 94 h 126"/>
                <a:gd name="T72" fmla="*/ 0 w 128"/>
                <a:gd name="T73" fmla="*/ 118 h 126"/>
                <a:gd name="T74" fmla="*/ 128 w 128"/>
                <a:gd name="T75" fmla="*/ 118 h 126"/>
                <a:gd name="T76" fmla="*/ 128 w 128"/>
                <a:gd name="T77" fmla="*/ 126 h 126"/>
                <a:gd name="T78" fmla="*/ 0 w 128"/>
                <a:gd name="T79" fmla="*/ 126 h 126"/>
                <a:gd name="T80" fmla="*/ 0 w 128"/>
                <a:gd name="T81" fmla="*/ 118 h 126"/>
                <a:gd name="T82" fmla="*/ 0 w 128"/>
                <a:gd name="T83" fmla="*/ 11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8" h="126">
                  <a:moveTo>
                    <a:pt x="128" y="75"/>
                  </a:moveTo>
                  <a:lnTo>
                    <a:pt x="128" y="3"/>
                  </a:lnTo>
                  <a:lnTo>
                    <a:pt x="128" y="3"/>
                  </a:lnTo>
                  <a:lnTo>
                    <a:pt x="128" y="2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124" y="0"/>
                  </a:lnTo>
                  <a:lnTo>
                    <a:pt x="123" y="1"/>
                  </a:lnTo>
                  <a:lnTo>
                    <a:pt x="78" y="36"/>
                  </a:lnTo>
                  <a:lnTo>
                    <a:pt x="78" y="36"/>
                  </a:lnTo>
                  <a:lnTo>
                    <a:pt x="77" y="36"/>
                  </a:lnTo>
                  <a:lnTo>
                    <a:pt x="74" y="36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1" y="23"/>
                  </a:lnTo>
                  <a:lnTo>
                    <a:pt x="48" y="24"/>
                  </a:lnTo>
                  <a:lnTo>
                    <a:pt x="28" y="49"/>
                  </a:lnTo>
                  <a:lnTo>
                    <a:pt x="28" y="49"/>
                  </a:lnTo>
                  <a:lnTo>
                    <a:pt x="27" y="51"/>
                  </a:lnTo>
                  <a:lnTo>
                    <a:pt x="25" y="51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3" y="4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1" y="43"/>
                  </a:lnTo>
                  <a:lnTo>
                    <a:pt x="0" y="46"/>
                  </a:lnTo>
                  <a:lnTo>
                    <a:pt x="0" y="75"/>
                  </a:lnTo>
                  <a:lnTo>
                    <a:pt x="128" y="75"/>
                  </a:lnTo>
                  <a:lnTo>
                    <a:pt x="128" y="75"/>
                  </a:lnTo>
                  <a:close/>
                  <a:moveTo>
                    <a:pt x="0" y="94"/>
                  </a:moveTo>
                  <a:lnTo>
                    <a:pt x="128" y="94"/>
                  </a:lnTo>
                  <a:lnTo>
                    <a:pt x="128" y="103"/>
                  </a:lnTo>
                  <a:lnTo>
                    <a:pt x="0" y="103"/>
                  </a:lnTo>
                  <a:lnTo>
                    <a:pt x="0" y="94"/>
                  </a:lnTo>
                  <a:lnTo>
                    <a:pt x="0" y="94"/>
                  </a:lnTo>
                  <a:close/>
                  <a:moveTo>
                    <a:pt x="0" y="118"/>
                  </a:moveTo>
                  <a:lnTo>
                    <a:pt x="128" y="118"/>
                  </a:lnTo>
                  <a:lnTo>
                    <a:pt x="128" y="126"/>
                  </a:lnTo>
                  <a:lnTo>
                    <a:pt x="0" y="126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6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05" name="Freeform 90">
            <a:extLst>
              <a:ext uri="{FF2B5EF4-FFF2-40B4-BE49-F238E27FC236}">
                <a16:creationId xmlns:a16="http://schemas.microsoft.com/office/drawing/2014/main" id="{CD19C0D1-3888-763C-8942-50FEFB29A69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552383" y="6882902"/>
            <a:ext cx="351335" cy="808301"/>
          </a:xfrm>
          <a:custGeom>
            <a:avLst/>
            <a:gdLst/>
            <a:ahLst/>
            <a:cxnLst>
              <a:cxn ang="0">
                <a:pos x="77" y="14"/>
              </a:cxn>
              <a:cxn ang="0">
                <a:pos x="51" y="34"/>
              </a:cxn>
              <a:cxn ang="0">
                <a:pos x="0" y="54"/>
              </a:cxn>
              <a:cxn ang="0">
                <a:pos x="23" y="80"/>
              </a:cxn>
              <a:cxn ang="0">
                <a:pos x="31" y="123"/>
              </a:cxn>
              <a:cxn ang="0">
                <a:pos x="54" y="115"/>
              </a:cxn>
              <a:cxn ang="0">
                <a:pos x="50" y="103"/>
              </a:cxn>
              <a:cxn ang="0">
                <a:pos x="50" y="76"/>
              </a:cxn>
              <a:cxn ang="0">
                <a:pos x="51" y="74"/>
              </a:cxn>
              <a:cxn ang="0">
                <a:pos x="52" y="73"/>
              </a:cxn>
              <a:cxn ang="0">
                <a:pos x="53" y="73"/>
              </a:cxn>
              <a:cxn ang="0">
                <a:pos x="77" y="94"/>
              </a:cxn>
              <a:cxn ang="0">
                <a:pos x="123" y="54"/>
              </a:cxn>
              <a:cxn ang="0">
                <a:pos x="77" y="54"/>
              </a:cxn>
              <a:cxn ang="0">
                <a:pos x="88" y="42"/>
              </a:cxn>
              <a:cxn ang="0">
                <a:pos x="88" y="65"/>
              </a:cxn>
              <a:cxn ang="0">
                <a:pos x="77" y="54"/>
              </a:cxn>
              <a:cxn ang="0">
                <a:pos x="15" y="42"/>
              </a:cxn>
              <a:cxn ang="0">
                <a:pos x="38" y="54"/>
              </a:cxn>
              <a:cxn ang="0">
                <a:pos x="15" y="65"/>
              </a:cxn>
              <a:cxn ang="0">
                <a:pos x="46" y="115"/>
              </a:cxn>
              <a:cxn ang="0">
                <a:pos x="31" y="80"/>
              </a:cxn>
              <a:cxn ang="0">
                <a:pos x="31" y="73"/>
              </a:cxn>
              <a:cxn ang="0">
                <a:pos x="43" y="73"/>
              </a:cxn>
              <a:cxn ang="0">
                <a:pos x="42" y="103"/>
              </a:cxn>
              <a:cxn ang="0">
                <a:pos x="46" y="112"/>
              </a:cxn>
              <a:cxn ang="0">
                <a:pos x="51" y="65"/>
              </a:cxn>
              <a:cxn ang="0">
                <a:pos x="50" y="65"/>
              </a:cxn>
              <a:cxn ang="0">
                <a:pos x="50" y="42"/>
              </a:cxn>
              <a:cxn ang="0">
                <a:pos x="71" y="34"/>
              </a:cxn>
              <a:cxn ang="0">
                <a:pos x="71" y="73"/>
              </a:cxn>
              <a:cxn ang="0">
                <a:pos x="96" y="100"/>
              </a:cxn>
              <a:cxn ang="0">
                <a:pos x="88" y="73"/>
              </a:cxn>
              <a:cxn ang="0">
                <a:pos x="88" y="34"/>
              </a:cxn>
              <a:cxn ang="0">
                <a:pos x="96" y="8"/>
              </a:cxn>
              <a:cxn ang="0">
                <a:pos x="96" y="100"/>
              </a:cxn>
              <a:cxn ang="0">
                <a:pos x="96" y="100"/>
              </a:cxn>
            </a:cxnLst>
            <a:rect l="0" t="0" r="r" b="b"/>
            <a:pathLst>
              <a:path w="123" h="123">
                <a:moveTo>
                  <a:pt x="96" y="0"/>
                </a:moveTo>
                <a:cubicBezTo>
                  <a:pt x="88" y="0"/>
                  <a:pt x="82" y="5"/>
                  <a:pt x="77" y="14"/>
                </a:cubicBezTo>
                <a:cubicBezTo>
                  <a:pt x="77" y="14"/>
                  <a:pt x="77" y="14"/>
                  <a:pt x="77" y="14"/>
                </a:cubicBezTo>
                <a:cubicBezTo>
                  <a:pt x="71" y="26"/>
                  <a:pt x="61" y="34"/>
                  <a:pt x="51" y="34"/>
                </a:cubicBezTo>
                <a:cubicBezTo>
                  <a:pt x="15" y="34"/>
                  <a:pt x="15" y="34"/>
                  <a:pt x="15" y="34"/>
                </a:cubicBezTo>
                <a:cubicBezTo>
                  <a:pt x="7" y="34"/>
                  <a:pt x="0" y="43"/>
                  <a:pt x="0" y="54"/>
                </a:cubicBezTo>
                <a:cubicBezTo>
                  <a:pt x="0" y="64"/>
                  <a:pt x="7" y="73"/>
                  <a:pt x="15" y="73"/>
                </a:cubicBezTo>
                <a:cubicBezTo>
                  <a:pt x="20" y="73"/>
                  <a:pt x="23" y="76"/>
                  <a:pt x="23" y="80"/>
                </a:cubicBezTo>
                <a:cubicBezTo>
                  <a:pt x="23" y="115"/>
                  <a:pt x="23" y="115"/>
                  <a:pt x="23" y="115"/>
                </a:cubicBezTo>
                <a:cubicBezTo>
                  <a:pt x="23" y="119"/>
                  <a:pt x="26" y="123"/>
                  <a:pt x="31" y="123"/>
                </a:cubicBezTo>
                <a:cubicBezTo>
                  <a:pt x="46" y="123"/>
                  <a:pt x="46" y="123"/>
                  <a:pt x="46" y="123"/>
                </a:cubicBezTo>
                <a:cubicBezTo>
                  <a:pt x="50" y="123"/>
                  <a:pt x="54" y="119"/>
                  <a:pt x="54" y="115"/>
                </a:cubicBezTo>
                <a:cubicBezTo>
                  <a:pt x="54" y="111"/>
                  <a:pt x="54" y="111"/>
                  <a:pt x="54" y="111"/>
                </a:cubicBezTo>
                <a:cubicBezTo>
                  <a:pt x="54" y="107"/>
                  <a:pt x="50" y="106"/>
                  <a:pt x="50" y="103"/>
                </a:cubicBezTo>
                <a:cubicBezTo>
                  <a:pt x="50" y="77"/>
                  <a:pt x="50" y="77"/>
                  <a:pt x="50" y="77"/>
                </a:cubicBezTo>
                <a:cubicBezTo>
                  <a:pt x="50" y="76"/>
                  <a:pt x="50" y="76"/>
                  <a:pt x="50" y="76"/>
                </a:cubicBezTo>
                <a:cubicBezTo>
                  <a:pt x="50" y="76"/>
                  <a:pt x="50" y="75"/>
                  <a:pt x="50" y="75"/>
                </a:cubicBezTo>
                <a:cubicBezTo>
                  <a:pt x="50" y="75"/>
                  <a:pt x="51" y="75"/>
                  <a:pt x="51" y="74"/>
                </a:cubicBezTo>
                <a:cubicBezTo>
                  <a:pt x="51" y="74"/>
                  <a:pt x="51" y="74"/>
                  <a:pt x="52" y="73"/>
                </a:cubicBezTo>
                <a:cubicBezTo>
                  <a:pt x="52" y="73"/>
                  <a:pt x="52" y="73"/>
                  <a:pt x="52" y="73"/>
                </a:cubicBezTo>
                <a:cubicBezTo>
                  <a:pt x="52" y="73"/>
                  <a:pt x="52" y="73"/>
                  <a:pt x="52" y="73"/>
                </a:cubicBezTo>
                <a:cubicBezTo>
                  <a:pt x="52" y="73"/>
                  <a:pt x="53" y="73"/>
                  <a:pt x="53" y="73"/>
                </a:cubicBezTo>
                <a:cubicBezTo>
                  <a:pt x="63" y="74"/>
                  <a:pt x="71" y="82"/>
                  <a:pt x="77" y="94"/>
                </a:cubicBezTo>
                <a:cubicBezTo>
                  <a:pt x="77" y="94"/>
                  <a:pt x="77" y="94"/>
                  <a:pt x="77" y="94"/>
                </a:cubicBezTo>
                <a:cubicBezTo>
                  <a:pt x="82" y="102"/>
                  <a:pt x="88" y="107"/>
                  <a:pt x="96" y="107"/>
                </a:cubicBezTo>
                <a:cubicBezTo>
                  <a:pt x="114" y="107"/>
                  <a:pt x="123" y="80"/>
                  <a:pt x="123" y="54"/>
                </a:cubicBezTo>
                <a:cubicBezTo>
                  <a:pt x="123" y="27"/>
                  <a:pt x="114" y="0"/>
                  <a:pt x="96" y="0"/>
                </a:cubicBezTo>
                <a:close/>
                <a:moveTo>
                  <a:pt x="77" y="54"/>
                </a:moveTo>
                <a:cubicBezTo>
                  <a:pt x="77" y="50"/>
                  <a:pt x="77" y="46"/>
                  <a:pt x="77" y="42"/>
                </a:cubicBezTo>
                <a:cubicBezTo>
                  <a:pt x="88" y="42"/>
                  <a:pt x="88" y="42"/>
                  <a:pt x="88" y="42"/>
                </a:cubicBezTo>
                <a:cubicBezTo>
                  <a:pt x="92" y="42"/>
                  <a:pt x="96" y="47"/>
                  <a:pt x="96" y="54"/>
                </a:cubicBezTo>
                <a:cubicBezTo>
                  <a:pt x="96" y="60"/>
                  <a:pt x="92" y="65"/>
                  <a:pt x="88" y="65"/>
                </a:cubicBezTo>
                <a:cubicBezTo>
                  <a:pt x="77" y="65"/>
                  <a:pt x="77" y="65"/>
                  <a:pt x="77" y="65"/>
                </a:cubicBezTo>
                <a:cubicBezTo>
                  <a:pt x="77" y="61"/>
                  <a:pt x="77" y="58"/>
                  <a:pt x="77" y="54"/>
                </a:cubicBezTo>
                <a:close/>
                <a:moveTo>
                  <a:pt x="8" y="54"/>
                </a:moveTo>
                <a:cubicBezTo>
                  <a:pt x="8" y="47"/>
                  <a:pt x="11" y="42"/>
                  <a:pt x="15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40" y="45"/>
                  <a:pt x="38" y="49"/>
                  <a:pt x="38" y="54"/>
                </a:cubicBezTo>
                <a:cubicBezTo>
                  <a:pt x="38" y="58"/>
                  <a:pt x="40" y="62"/>
                  <a:pt x="42" y="65"/>
                </a:cubicBezTo>
                <a:cubicBezTo>
                  <a:pt x="15" y="65"/>
                  <a:pt x="15" y="65"/>
                  <a:pt x="15" y="65"/>
                </a:cubicBezTo>
                <a:cubicBezTo>
                  <a:pt x="11" y="65"/>
                  <a:pt x="8" y="60"/>
                  <a:pt x="8" y="54"/>
                </a:cubicBezTo>
                <a:close/>
                <a:moveTo>
                  <a:pt x="46" y="115"/>
                </a:moveTo>
                <a:cubicBezTo>
                  <a:pt x="31" y="115"/>
                  <a:pt x="31" y="115"/>
                  <a:pt x="31" y="115"/>
                </a:cubicBezTo>
                <a:cubicBezTo>
                  <a:pt x="31" y="80"/>
                  <a:pt x="31" y="80"/>
                  <a:pt x="31" y="80"/>
                </a:cubicBezTo>
                <a:cubicBezTo>
                  <a:pt x="31" y="78"/>
                  <a:pt x="30" y="75"/>
                  <a:pt x="29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43" y="73"/>
                  <a:pt x="43" y="73"/>
                  <a:pt x="43" y="73"/>
                </a:cubicBezTo>
                <a:cubicBezTo>
                  <a:pt x="42" y="74"/>
                  <a:pt x="42" y="75"/>
                  <a:pt x="42" y="77"/>
                </a:cubicBezTo>
                <a:cubicBezTo>
                  <a:pt x="42" y="103"/>
                  <a:pt x="42" y="103"/>
                  <a:pt x="42" y="103"/>
                </a:cubicBezTo>
                <a:cubicBezTo>
                  <a:pt x="42" y="107"/>
                  <a:pt x="44" y="110"/>
                  <a:pt x="46" y="111"/>
                </a:cubicBezTo>
                <a:cubicBezTo>
                  <a:pt x="46" y="111"/>
                  <a:pt x="46" y="111"/>
                  <a:pt x="46" y="112"/>
                </a:cubicBezTo>
                <a:lnTo>
                  <a:pt x="46" y="115"/>
                </a:lnTo>
                <a:close/>
                <a:moveTo>
                  <a:pt x="51" y="65"/>
                </a:moveTo>
                <a:cubicBezTo>
                  <a:pt x="50" y="65"/>
                  <a:pt x="50" y="65"/>
                  <a:pt x="50" y="65"/>
                </a:cubicBezTo>
                <a:cubicBezTo>
                  <a:pt x="50" y="65"/>
                  <a:pt x="50" y="65"/>
                  <a:pt x="50" y="65"/>
                </a:cubicBezTo>
                <a:cubicBezTo>
                  <a:pt x="46" y="65"/>
                  <a:pt x="42" y="60"/>
                  <a:pt x="42" y="54"/>
                </a:cubicBezTo>
                <a:cubicBezTo>
                  <a:pt x="42" y="47"/>
                  <a:pt x="46" y="42"/>
                  <a:pt x="50" y="42"/>
                </a:cubicBezTo>
                <a:cubicBezTo>
                  <a:pt x="51" y="42"/>
                  <a:pt x="51" y="42"/>
                  <a:pt x="51" y="42"/>
                </a:cubicBezTo>
                <a:cubicBezTo>
                  <a:pt x="58" y="42"/>
                  <a:pt x="65" y="39"/>
                  <a:pt x="71" y="34"/>
                </a:cubicBezTo>
                <a:cubicBezTo>
                  <a:pt x="70" y="40"/>
                  <a:pt x="69" y="47"/>
                  <a:pt x="69" y="54"/>
                </a:cubicBezTo>
                <a:cubicBezTo>
                  <a:pt x="69" y="60"/>
                  <a:pt x="70" y="67"/>
                  <a:pt x="71" y="73"/>
                </a:cubicBezTo>
                <a:cubicBezTo>
                  <a:pt x="65" y="68"/>
                  <a:pt x="58" y="65"/>
                  <a:pt x="51" y="65"/>
                </a:cubicBezTo>
                <a:close/>
                <a:moveTo>
                  <a:pt x="96" y="100"/>
                </a:moveTo>
                <a:cubicBezTo>
                  <a:pt x="88" y="100"/>
                  <a:pt x="82" y="89"/>
                  <a:pt x="79" y="73"/>
                </a:cubicBezTo>
                <a:cubicBezTo>
                  <a:pt x="88" y="73"/>
                  <a:pt x="88" y="73"/>
                  <a:pt x="88" y="73"/>
                </a:cubicBezTo>
                <a:cubicBezTo>
                  <a:pt x="97" y="73"/>
                  <a:pt x="104" y="64"/>
                  <a:pt x="104" y="54"/>
                </a:cubicBezTo>
                <a:cubicBezTo>
                  <a:pt x="104" y="43"/>
                  <a:pt x="97" y="34"/>
                  <a:pt x="88" y="34"/>
                </a:cubicBezTo>
                <a:cubicBezTo>
                  <a:pt x="79" y="34"/>
                  <a:pt x="79" y="34"/>
                  <a:pt x="79" y="34"/>
                </a:cubicBezTo>
                <a:cubicBezTo>
                  <a:pt x="82" y="19"/>
                  <a:pt x="88" y="8"/>
                  <a:pt x="96" y="8"/>
                </a:cubicBezTo>
                <a:cubicBezTo>
                  <a:pt x="107" y="8"/>
                  <a:pt x="115" y="28"/>
                  <a:pt x="115" y="54"/>
                </a:cubicBezTo>
                <a:cubicBezTo>
                  <a:pt x="115" y="79"/>
                  <a:pt x="107" y="100"/>
                  <a:pt x="96" y="100"/>
                </a:cubicBezTo>
                <a:close/>
                <a:moveTo>
                  <a:pt x="96" y="100"/>
                </a:moveTo>
                <a:cubicBezTo>
                  <a:pt x="96" y="100"/>
                  <a:pt x="96" y="100"/>
                  <a:pt x="96" y="100"/>
                </a:cubicBezTo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58293" tIns="29146" rIns="58293" bIns="2914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8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AF581D7C-DA9E-8A11-AD4F-6DB7CABADB8B}"/>
              </a:ext>
            </a:extLst>
          </p:cNvPr>
          <p:cNvGrpSpPr/>
          <p:nvPr userDrawn="1"/>
        </p:nvGrpSpPr>
        <p:grpSpPr>
          <a:xfrm>
            <a:off x="2207508" y="6944883"/>
            <a:ext cx="262651" cy="744696"/>
            <a:chOff x="4460875" y="2689225"/>
            <a:chExt cx="450850" cy="555625"/>
          </a:xfrm>
          <a:solidFill>
            <a:schemeClr val="tx1"/>
          </a:solidFill>
        </p:grpSpPr>
        <p:sp>
          <p:nvSpPr>
            <p:cNvPr id="225" name="Freeform 142">
              <a:extLst>
                <a:ext uri="{FF2B5EF4-FFF2-40B4-BE49-F238E27FC236}">
                  <a16:creationId xmlns:a16="http://schemas.microsoft.com/office/drawing/2014/main" id="{7C6693F5-21F6-D924-98CD-9AAA917622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60875" y="2689225"/>
              <a:ext cx="450850" cy="555625"/>
            </a:xfrm>
            <a:custGeom>
              <a:avLst/>
              <a:gdLst>
                <a:gd name="T0" fmla="*/ 1329 w 2839"/>
                <a:gd name="T1" fmla="*/ 173 h 3503"/>
                <a:gd name="T2" fmla="*/ 168 w 2839"/>
                <a:gd name="T3" fmla="*/ 523 h 3503"/>
                <a:gd name="T4" fmla="*/ 160 w 2839"/>
                <a:gd name="T5" fmla="*/ 1492 h 3503"/>
                <a:gd name="T6" fmla="*/ 186 w 2839"/>
                <a:gd name="T7" fmla="*/ 1818 h 3503"/>
                <a:gd name="T8" fmla="*/ 265 w 2839"/>
                <a:gd name="T9" fmla="*/ 2133 h 3503"/>
                <a:gd name="T10" fmla="*/ 395 w 2839"/>
                <a:gd name="T11" fmla="*/ 2431 h 3503"/>
                <a:gd name="T12" fmla="*/ 571 w 2839"/>
                <a:gd name="T13" fmla="*/ 2704 h 3503"/>
                <a:gd name="T14" fmla="*/ 784 w 2839"/>
                <a:gd name="T15" fmla="*/ 2941 h 3503"/>
                <a:gd name="T16" fmla="*/ 1030 w 2839"/>
                <a:gd name="T17" fmla="*/ 3140 h 3503"/>
                <a:gd name="T18" fmla="*/ 1307 w 2839"/>
                <a:gd name="T19" fmla="*/ 3298 h 3503"/>
                <a:gd name="T20" fmla="*/ 1434 w 2839"/>
                <a:gd name="T21" fmla="*/ 3340 h 3503"/>
                <a:gd name="T22" fmla="*/ 1719 w 2839"/>
                <a:gd name="T23" fmla="*/ 3198 h 3503"/>
                <a:gd name="T24" fmla="*/ 1976 w 2839"/>
                <a:gd name="T25" fmla="*/ 3012 h 3503"/>
                <a:gd name="T26" fmla="*/ 2200 w 2839"/>
                <a:gd name="T27" fmla="*/ 2787 h 3503"/>
                <a:gd name="T28" fmla="*/ 2390 w 2839"/>
                <a:gd name="T29" fmla="*/ 2526 h 3503"/>
                <a:gd name="T30" fmla="*/ 2536 w 2839"/>
                <a:gd name="T31" fmla="*/ 2235 h 3503"/>
                <a:gd name="T32" fmla="*/ 2631 w 2839"/>
                <a:gd name="T33" fmla="*/ 1925 h 3503"/>
                <a:gd name="T34" fmla="*/ 2676 w 2839"/>
                <a:gd name="T35" fmla="*/ 1601 h 3503"/>
                <a:gd name="T36" fmla="*/ 2677 w 2839"/>
                <a:gd name="T37" fmla="*/ 534 h 3503"/>
                <a:gd name="T38" fmla="*/ 2651 w 2839"/>
                <a:gd name="T39" fmla="*/ 509 h 3503"/>
                <a:gd name="T40" fmla="*/ 1419 w 2839"/>
                <a:gd name="T41" fmla="*/ 159 h 3503"/>
                <a:gd name="T42" fmla="*/ 1501 w 2839"/>
                <a:gd name="T43" fmla="*/ 7 h 3503"/>
                <a:gd name="T44" fmla="*/ 2726 w 2839"/>
                <a:gd name="T45" fmla="*/ 367 h 3503"/>
                <a:gd name="T46" fmla="*/ 2798 w 2839"/>
                <a:gd name="T47" fmla="*/ 428 h 3503"/>
                <a:gd name="T48" fmla="*/ 2836 w 2839"/>
                <a:gd name="T49" fmla="*/ 514 h 3503"/>
                <a:gd name="T50" fmla="*/ 2836 w 2839"/>
                <a:gd name="T51" fmla="*/ 1600 h 3503"/>
                <a:gd name="T52" fmla="*/ 2795 w 2839"/>
                <a:gd name="T53" fmla="*/ 1921 h 3503"/>
                <a:gd name="T54" fmla="*/ 2708 w 2839"/>
                <a:gd name="T55" fmla="*/ 2231 h 3503"/>
                <a:gd name="T56" fmla="*/ 2575 w 2839"/>
                <a:gd name="T57" fmla="*/ 2523 h 3503"/>
                <a:gd name="T58" fmla="*/ 2400 w 2839"/>
                <a:gd name="T59" fmla="*/ 2795 h 3503"/>
                <a:gd name="T60" fmla="*/ 2192 w 2839"/>
                <a:gd name="T61" fmla="*/ 3031 h 3503"/>
                <a:gd name="T62" fmla="*/ 1953 w 2839"/>
                <a:gd name="T63" fmla="*/ 3234 h 3503"/>
                <a:gd name="T64" fmla="*/ 1685 w 2839"/>
                <a:gd name="T65" fmla="*/ 3400 h 3503"/>
                <a:gd name="T66" fmla="*/ 1470 w 2839"/>
                <a:gd name="T67" fmla="*/ 3497 h 3503"/>
                <a:gd name="T68" fmla="*/ 1394 w 2839"/>
                <a:gd name="T69" fmla="*/ 3501 h 3503"/>
                <a:gd name="T70" fmla="*/ 1247 w 2839"/>
                <a:gd name="T71" fmla="*/ 3446 h 3503"/>
                <a:gd name="T72" fmla="*/ 972 w 2839"/>
                <a:gd name="T73" fmla="*/ 3292 h 3503"/>
                <a:gd name="T74" fmla="*/ 724 w 2839"/>
                <a:gd name="T75" fmla="*/ 3102 h 3503"/>
                <a:gd name="T76" fmla="*/ 504 w 2839"/>
                <a:gd name="T77" fmla="*/ 2877 h 3503"/>
                <a:gd name="T78" fmla="*/ 317 w 2839"/>
                <a:gd name="T79" fmla="*/ 2617 h 3503"/>
                <a:gd name="T80" fmla="*/ 169 w 2839"/>
                <a:gd name="T81" fmla="*/ 2330 h 3503"/>
                <a:gd name="T82" fmla="*/ 67 w 2839"/>
                <a:gd name="T83" fmla="*/ 2026 h 3503"/>
                <a:gd name="T84" fmla="*/ 11 w 2839"/>
                <a:gd name="T85" fmla="*/ 1709 h 3503"/>
                <a:gd name="T86" fmla="*/ 0 w 2839"/>
                <a:gd name="T87" fmla="*/ 547 h 3503"/>
                <a:gd name="T88" fmla="*/ 23 w 2839"/>
                <a:gd name="T89" fmla="*/ 455 h 3503"/>
                <a:gd name="T90" fmla="*/ 85 w 2839"/>
                <a:gd name="T91" fmla="*/ 383 h 3503"/>
                <a:gd name="T92" fmla="*/ 1284 w 2839"/>
                <a:gd name="T93" fmla="*/ 20 h 3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39" h="3503">
                  <a:moveTo>
                    <a:pt x="1419" y="159"/>
                  </a:moveTo>
                  <a:lnTo>
                    <a:pt x="1374" y="162"/>
                  </a:lnTo>
                  <a:lnTo>
                    <a:pt x="1329" y="173"/>
                  </a:lnTo>
                  <a:lnTo>
                    <a:pt x="188" y="509"/>
                  </a:lnTo>
                  <a:lnTo>
                    <a:pt x="177" y="514"/>
                  </a:lnTo>
                  <a:lnTo>
                    <a:pt x="168" y="523"/>
                  </a:lnTo>
                  <a:lnTo>
                    <a:pt x="162" y="534"/>
                  </a:lnTo>
                  <a:lnTo>
                    <a:pt x="160" y="547"/>
                  </a:lnTo>
                  <a:lnTo>
                    <a:pt x="160" y="1492"/>
                  </a:lnTo>
                  <a:lnTo>
                    <a:pt x="163" y="1601"/>
                  </a:lnTo>
                  <a:lnTo>
                    <a:pt x="171" y="1710"/>
                  </a:lnTo>
                  <a:lnTo>
                    <a:pt x="186" y="1818"/>
                  </a:lnTo>
                  <a:lnTo>
                    <a:pt x="206" y="1925"/>
                  </a:lnTo>
                  <a:lnTo>
                    <a:pt x="233" y="2030"/>
                  </a:lnTo>
                  <a:lnTo>
                    <a:pt x="265" y="2133"/>
                  </a:lnTo>
                  <a:lnTo>
                    <a:pt x="303" y="2235"/>
                  </a:lnTo>
                  <a:lnTo>
                    <a:pt x="346" y="2334"/>
                  </a:lnTo>
                  <a:lnTo>
                    <a:pt x="395" y="2431"/>
                  </a:lnTo>
                  <a:lnTo>
                    <a:pt x="449" y="2526"/>
                  </a:lnTo>
                  <a:lnTo>
                    <a:pt x="509" y="2618"/>
                  </a:lnTo>
                  <a:lnTo>
                    <a:pt x="571" y="2704"/>
                  </a:lnTo>
                  <a:lnTo>
                    <a:pt x="638" y="2787"/>
                  </a:lnTo>
                  <a:lnTo>
                    <a:pt x="709" y="2867"/>
                  </a:lnTo>
                  <a:lnTo>
                    <a:pt x="784" y="2941"/>
                  </a:lnTo>
                  <a:lnTo>
                    <a:pt x="863" y="3012"/>
                  </a:lnTo>
                  <a:lnTo>
                    <a:pt x="945" y="3079"/>
                  </a:lnTo>
                  <a:lnTo>
                    <a:pt x="1030" y="3140"/>
                  </a:lnTo>
                  <a:lnTo>
                    <a:pt x="1119" y="3198"/>
                  </a:lnTo>
                  <a:lnTo>
                    <a:pt x="1211" y="3250"/>
                  </a:lnTo>
                  <a:lnTo>
                    <a:pt x="1307" y="3298"/>
                  </a:lnTo>
                  <a:lnTo>
                    <a:pt x="1405" y="3340"/>
                  </a:lnTo>
                  <a:lnTo>
                    <a:pt x="1419" y="3343"/>
                  </a:lnTo>
                  <a:lnTo>
                    <a:pt x="1434" y="3340"/>
                  </a:lnTo>
                  <a:lnTo>
                    <a:pt x="1532" y="3298"/>
                  </a:lnTo>
                  <a:lnTo>
                    <a:pt x="1627" y="3250"/>
                  </a:lnTo>
                  <a:lnTo>
                    <a:pt x="1719" y="3198"/>
                  </a:lnTo>
                  <a:lnTo>
                    <a:pt x="1808" y="3140"/>
                  </a:lnTo>
                  <a:lnTo>
                    <a:pt x="1894" y="3079"/>
                  </a:lnTo>
                  <a:lnTo>
                    <a:pt x="1976" y="3012"/>
                  </a:lnTo>
                  <a:lnTo>
                    <a:pt x="2055" y="2941"/>
                  </a:lnTo>
                  <a:lnTo>
                    <a:pt x="2129" y="2867"/>
                  </a:lnTo>
                  <a:lnTo>
                    <a:pt x="2200" y="2787"/>
                  </a:lnTo>
                  <a:lnTo>
                    <a:pt x="2267" y="2704"/>
                  </a:lnTo>
                  <a:lnTo>
                    <a:pt x="2330" y="2618"/>
                  </a:lnTo>
                  <a:lnTo>
                    <a:pt x="2390" y="2526"/>
                  </a:lnTo>
                  <a:lnTo>
                    <a:pt x="2444" y="2431"/>
                  </a:lnTo>
                  <a:lnTo>
                    <a:pt x="2493" y="2334"/>
                  </a:lnTo>
                  <a:lnTo>
                    <a:pt x="2536" y="2235"/>
                  </a:lnTo>
                  <a:lnTo>
                    <a:pt x="2574" y="2133"/>
                  </a:lnTo>
                  <a:lnTo>
                    <a:pt x="2606" y="2030"/>
                  </a:lnTo>
                  <a:lnTo>
                    <a:pt x="2631" y="1925"/>
                  </a:lnTo>
                  <a:lnTo>
                    <a:pt x="2653" y="1818"/>
                  </a:lnTo>
                  <a:lnTo>
                    <a:pt x="2668" y="1710"/>
                  </a:lnTo>
                  <a:lnTo>
                    <a:pt x="2676" y="1601"/>
                  </a:lnTo>
                  <a:lnTo>
                    <a:pt x="2679" y="1492"/>
                  </a:lnTo>
                  <a:lnTo>
                    <a:pt x="2679" y="547"/>
                  </a:lnTo>
                  <a:lnTo>
                    <a:pt x="2677" y="534"/>
                  </a:lnTo>
                  <a:lnTo>
                    <a:pt x="2671" y="523"/>
                  </a:lnTo>
                  <a:lnTo>
                    <a:pt x="2662" y="514"/>
                  </a:lnTo>
                  <a:lnTo>
                    <a:pt x="2651" y="509"/>
                  </a:lnTo>
                  <a:lnTo>
                    <a:pt x="1510" y="173"/>
                  </a:lnTo>
                  <a:lnTo>
                    <a:pt x="1465" y="162"/>
                  </a:lnTo>
                  <a:lnTo>
                    <a:pt x="1419" y="159"/>
                  </a:lnTo>
                  <a:close/>
                  <a:moveTo>
                    <a:pt x="1392" y="0"/>
                  </a:moveTo>
                  <a:lnTo>
                    <a:pt x="1447" y="0"/>
                  </a:lnTo>
                  <a:lnTo>
                    <a:pt x="1501" y="7"/>
                  </a:lnTo>
                  <a:lnTo>
                    <a:pt x="1555" y="20"/>
                  </a:lnTo>
                  <a:lnTo>
                    <a:pt x="2695" y="356"/>
                  </a:lnTo>
                  <a:lnTo>
                    <a:pt x="2726" y="367"/>
                  </a:lnTo>
                  <a:lnTo>
                    <a:pt x="2754" y="383"/>
                  </a:lnTo>
                  <a:lnTo>
                    <a:pt x="2777" y="404"/>
                  </a:lnTo>
                  <a:lnTo>
                    <a:pt x="2798" y="428"/>
                  </a:lnTo>
                  <a:lnTo>
                    <a:pt x="2815" y="455"/>
                  </a:lnTo>
                  <a:lnTo>
                    <a:pt x="2828" y="483"/>
                  </a:lnTo>
                  <a:lnTo>
                    <a:pt x="2836" y="514"/>
                  </a:lnTo>
                  <a:lnTo>
                    <a:pt x="2839" y="547"/>
                  </a:lnTo>
                  <a:lnTo>
                    <a:pt x="2839" y="1492"/>
                  </a:lnTo>
                  <a:lnTo>
                    <a:pt x="2836" y="1600"/>
                  </a:lnTo>
                  <a:lnTo>
                    <a:pt x="2827" y="1709"/>
                  </a:lnTo>
                  <a:lnTo>
                    <a:pt x="2814" y="1815"/>
                  </a:lnTo>
                  <a:lnTo>
                    <a:pt x="2795" y="1921"/>
                  </a:lnTo>
                  <a:lnTo>
                    <a:pt x="2772" y="2026"/>
                  </a:lnTo>
                  <a:lnTo>
                    <a:pt x="2743" y="2129"/>
                  </a:lnTo>
                  <a:lnTo>
                    <a:pt x="2708" y="2231"/>
                  </a:lnTo>
                  <a:lnTo>
                    <a:pt x="2669" y="2330"/>
                  </a:lnTo>
                  <a:lnTo>
                    <a:pt x="2625" y="2428"/>
                  </a:lnTo>
                  <a:lnTo>
                    <a:pt x="2575" y="2523"/>
                  </a:lnTo>
                  <a:lnTo>
                    <a:pt x="2521" y="2617"/>
                  </a:lnTo>
                  <a:lnTo>
                    <a:pt x="2462" y="2708"/>
                  </a:lnTo>
                  <a:lnTo>
                    <a:pt x="2400" y="2795"/>
                  </a:lnTo>
                  <a:lnTo>
                    <a:pt x="2335" y="2877"/>
                  </a:lnTo>
                  <a:lnTo>
                    <a:pt x="2264" y="2955"/>
                  </a:lnTo>
                  <a:lnTo>
                    <a:pt x="2192" y="3031"/>
                  </a:lnTo>
                  <a:lnTo>
                    <a:pt x="2115" y="3102"/>
                  </a:lnTo>
                  <a:lnTo>
                    <a:pt x="2035" y="3170"/>
                  </a:lnTo>
                  <a:lnTo>
                    <a:pt x="1953" y="3234"/>
                  </a:lnTo>
                  <a:lnTo>
                    <a:pt x="1866" y="3292"/>
                  </a:lnTo>
                  <a:lnTo>
                    <a:pt x="1778" y="3349"/>
                  </a:lnTo>
                  <a:lnTo>
                    <a:pt x="1685" y="3400"/>
                  </a:lnTo>
                  <a:lnTo>
                    <a:pt x="1592" y="3446"/>
                  </a:lnTo>
                  <a:lnTo>
                    <a:pt x="1495" y="3488"/>
                  </a:lnTo>
                  <a:lnTo>
                    <a:pt x="1470" y="3497"/>
                  </a:lnTo>
                  <a:lnTo>
                    <a:pt x="1445" y="3501"/>
                  </a:lnTo>
                  <a:lnTo>
                    <a:pt x="1419" y="3503"/>
                  </a:lnTo>
                  <a:lnTo>
                    <a:pt x="1394" y="3501"/>
                  </a:lnTo>
                  <a:lnTo>
                    <a:pt x="1368" y="3497"/>
                  </a:lnTo>
                  <a:lnTo>
                    <a:pt x="1344" y="3488"/>
                  </a:lnTo>
                  <a:lnTo>
                    <a:pt x="1247" y="3446"/>
                  </a:lnTo>
                  <a:lnTo>
                    <a:pt x="1152" y="3400"/>
                  </a:lnTo>
                  <a:lnTo>
                    <a:pt x="1061" y="3349"/>
                  </a:lnTo>
                  <a:lnTo>
                    <a:pt x="972" y="3292"/>
                  </a:lnTo>
                  <a:lnTo>
                    <a:pt x="886" y="3234"/>
                  </a:lnTo>
                  <a:lnTo>
                    <a:pt x="803" y="3170"/>
                  </a:lnTo>
                  <a:lnTo>
                    <a:pt x="724" y="3102"/>
                  </a:lnTo>
                  <a:lnTo>
                    <a:pt x="647" y="3031"/>
                  </a:lnTo>
                  <a:lnTo>
                    <a:pt x="573" y="2955"/>
                  </a:lnTo>
                  <a:lnTo>
                    <a:pt x="504" y="2877"/>
                  </a:lnTo>
                  <a:lnTo>
                    <a:pt x="438" y="2795"/>
                  </a:lnTo>
                  <a:lnTo>
                    <a:pt x="377" y="2708"/>
                  </a:lnTo>
                  <a:lnTo>
                    <a:pt x="317" y="2617"/>
                  </a:lnTo>
                  <a:lnTo>
                    <a:pt x="263" y="2523"/>
                  </a:lnTo>
                  <a:lnTo>
                    <a:pt x="214" y="2428"/>
                  </a:lnTo>
                  <a:lnTo>
                    <a:pt x="169" y="2330"/>
                  </a:lnTo>
                  <a:lnTo>
                    <a:pt x="130" y="2231"/>
                  </a:lnTo>
                  <a:lnTo>
                    <a:pt x="96" y="2129"/>
                  </a:lnTo>
                  <a:lnTo>
                    <a:pt x="67" y="2026"/>
                  </a:lnTo>
                  <a:lnTo>
                    <a:pt x="42" y="1921"/>
                  </a:lnTo>
                  <a:lnTo>
                    <a:pt x="24" y="1815"/>
                  </a:lnTo>
                  <a:lnTo>
                    <a:pt x="11" y="1709"/>
                  </a:lnTo>
                  <a:lnTo>
                    <a:pt x="3" y="1600"/>
                  </a:lnTo>
                  <a:lnTo>
                    <a:pt x="0" y="1492"/>
                  </a:lnTo>
                  <a:lnTo>
                    <a:pt x="0" y="547"/>
                  </a:lnTo>
                  <a:lnTo>
                    <a:pt x="3" y="514"/>
                  </a:lnTo>
                  <a:lnTo>
                    <a:pt x="11" y="483"/>
                  </a:lnTo>
                  <a:lnTo>
                    <a:pt x="23" y="455"/>
                  </a:lnTo>
                  <a:lnTo>
                    <a:pt x="40" y="428"/>
                  </a:lnTo>
                  <a:lnTo>
                    <a:pt x="61" y="404"/>
                  </a:lnTo>
                  <a:lnTo>
                    <a:pt x="85" y="383"/>
                  </a:lnTo>
                  <a:lnTo>
                    <a:pt x="113" y="367"/>
                  </a:lnTo>
                  <a:lnTo>
                    <a:pt x="144" y="356"/>
                  </a:lnTo>
                  <a:lnTo>
                    <a:pt x="1284" y="20"/>
                  </a:lnTo>
                  <a:lnTo>
                    <a:pt x="1337" y="7"/>
                  </a:lnTo>
                  <a:lnTo>
                    <a:pt x="13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Freeform 143">
              <a:extLst>
                <a:ext uri="{FF2B5EF4-FFF2-40B4-BE49-F238E27FC236}">
                  <a16:creationId xmlns:a16="http://schemas.microsoft.com/office/drawing/2014/main" id="{284FE574-F696-A989-6A91-A85C706FBA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32313" y="2760663"/>
              <a:ext cx="307975" cy="406400"/>
            </a:xfrm>
            <a:custGeom>
              <a:avLst/>
              <a:gdLst>
                <a:gd name="T0" fmla="*/ 160 w 1940"/>
                <a:gd name="T1" fmla="*/ 398 h 2563"/>
                <a:gd name="T2" fmla="*/ 163 w 1940"/>
                <a:gd name="T3" fmla="*/ 1132 h 2563"/>
                <a:gd name="T4" fmla="*/ 186 w 1940"/>
                <a:gd name="T5" fmla="*/ 1321 h 2563"/>
                <a:gd name="T6" fmla="*/ 231 w 1940"/>
                <a:gd name="T7" fmla="*/ 1504 h 2563"/>
                <a:gd name="T8" fmla="*/ 299 w 1940"/>
                <a:gd name="T9" fmla="*/ 1679 h 2563"/>
                <a:gd name="T10" fmla="*/ 387 w 1940"/>
                <a:gd name="T11" fmla="*/ 1845 h 2563"/>
                <a:gd name="T12" fmla="*/ 494 w 1940"/>
                <a:gd name="T13" fmla="*/ 1997 h 2563"/>
                <a:gd name="T14" fmla="*/ 613 w 1940"/>
                <a:gd name="T15" fmla="*/ 2131 h 2563"/>
                <a:gd name="T16" fmla="*/ 747 w 1940"/>
                <a:gd name="T17" fmla="*/ 2250 h 2563"/>
                <a:gd name="T18" fmla="*/ 893 w 1940"/>
                <a:gd name="T19" fmla="*/ 2353 h 2563"/>
                <a:gd name="T20" fmla="*/ 1047 w 1940"/>
                <a:gd name="T21" fmla="*/ 2353 h 2563"/>
                <a:gd name="T22" fmla="*/ 1194 w 1940"/>
                <a:gd name="T23" fmla="*/ 2250 h 2563"/>
                <a:gd name="T24" fmla="*/ 1327 w 1940"/>
                <a:gd name="T25" fmla="*/ 2131 h 2563"/>
                <a:gd name="T26" fmla="*/ 1447 w 1940"/>
                <a:gd name="T27" fmla="*/ 1997 h 2563"/>
                <a:gd name="T28" fmla="*/ 1554 w 1940"/>
                <a:gd name="T29" fmla="*/ 1845 h 2563"/>
                <a:gd name="T30" fmla="*/ 1642 w 1940"/>
                <a:gd name="T31" fmla="*/ 1679 h 2563"/>
                <a:gd name="T32" fmla="*/ 1709 w 1940"/>
                <a:gd name="T33" fmla="*/ 1504 h 2563"/>
                <a:gd name="T34" fmla="*/ 1755 w 1940"/>
                <a:gd name="T35" fmla="*/ 1321 h 2563"/>
                <a:gd name="T36" fmla="*/ 1778 w 1940"/>
                <a:gd name="T37" fmla="*/ 1132 h 2563"/>
                <a:gd name="T38" fmla="*/ 1780 w 1940"/>
                <a:gd name="T39" fmla="*/ 398 h 2563"/>
                <a:gd name="T40" fmla="*/ 959 w 1940"/>
                <a:gd name="T41" fmla="*/ 0 h 2563"/>
                <a:gd name="T42" fmla="*/ 1004 w 1940"/>
                <a:gd name="T43" fmla="*/ 4 h 2563"/>
                <a:gd name="T44" fmla="*/ 1878 w 1940"/>
                <a:gd name="T45" fmla="*/ 264 h 2563"/>
                <a:gd name="T46" fmla="*/ 1916 w 1940"/>
                <a:gd name="T47" fmla="*/ 297 h 2563"/>
                <a:gd name="T48" fmla="*/ 1938 w 1940"/>
                <a:gd name="T49" fmla="*/ 343 h 2563"/>
                <a:gd name="T50" fmla="*/ 1940 w 1940"/>
                <a:gd name="T51" fmla="*/ 1038 h 2563"/>
                <a:gd name="T52" fmla="*/ 1929 w 1940"/>
                <a:gd name="T53" fmla="*/ 1228 h 2563"/>
                <a:gd name="T54" fmla="*/ 1898 w 1940"/>
                <a:gd name="T55" fmla="*/ 1415 h 2563"/>
                <a:gd name="T56" fmla="*/ 1846 w 1940"/>
                <a:gd name="T57" fmla="*/ 1596 h 2563"/>
                <a:gd name="T58" fmla="*/ 1775 w 1940"/>
                <a:gd name="T59" fmla="*/ 1771 h 2563"/>
                <a:gd name="T60" fmla="*/ 1684 w 1940"/>
                <a:gd name="T61" fmla="*/ 1936 h 2563"/>
                <a:gd name="T62" fmla="*/ 1577 w 1940"/>
                <a:gd name="T63" fmla="*/ 2090 h 2563"/>
                <a:gd name="T64" fmla="*/ 1458 w 1940"/>
                <a:gd name="T65" fmla="*/ 2226 h 2563"/>
                <a:gd name="T66" fmla="*/ 1325 w 1940"/>
                <a:gd name="T67" fmla="*/ 2349 h 2563"/>
                <a:gd name="T68" fmla="*/ 1181 w 1940"/>
                <a:gd name="T69" fmla="*/ 2457 h 2563"/>
                <a:gd name="T70" fmla="*/ 1026 w 1940"/>
                <a:gd name="T71" fmla="*/ 2549 h 2563"/>
                <a:gd name="T72" fmla="*/ 990 w 1940"/>
                <a:gd name="T73" fmla="*/ 2561 h 2563"/>
                <a:gd name="T74" fmla="*/ 951 w 1940"/>
                <a:gd name="T75" fmla="*/ 2561 h 2563"/>
                <a:gd name="T76" fmla="*/ 915 w 1940"/>
                <a:gd name="T77" fmla="*/ 2549 h 2563"/>
                <a:gd name="T78" fmla="*/ 760 w 1940"/>
                <a:gd name="T79" fmla="*/ 2457 h 2563"/>
                <a:gd name="T80" fmla="*/ 615 w 1940"/>
                <a:gd name="T81" fmla="*/ 2349 h 2563"/>
                <a:gd name="T82" fmla="*/ 483 w 1940"/>
                <a:gd name="T83" fmla="*/ 2226 h 2563"/>
                <a:gd name="T84" fmla="*/ 364 w 1940"/>
                <a:gd name="T85" fmla="*/ 2090 h 2563"/>
                <a:gd name="T86" fmla="*/ 256 w 1940"/>
                <a:gd name="T87" fmla="*/ 1936 h 2563"/>
                <a:gd name="T88" fmla="*/ 166 w 1940"/>
                <a:gd name="T89" fmla="*/ 1771 h 2563"/>
                <a:gd name="T90" fmla="*/ 94 w 1940"/>
                <a:gd name="T91" fmla="*/ 1596 h 2563"/>
                <a:gd name="T92" fmla="*/ 43 w 1940"/>
                <a:gd name="T93" fmla="*/ 1415 h 2563"/>
                <a:gd name="T94" fmla="*/ 11 w 1940"/>
                <a:gd name="T95" fmla="*/ 1228 h 2563"/>
                <a:gd name="T96" fmla="*/ 0 w 1940"/>
                <a:gd name="T97" fmla="*/ 1038 h 2563"/>
                <a:gd name="T98" fmla="*/ 3 w 1940"/>
                <a:gd name="T99" fmla="*/ 343 h 2563"/>
                <a:gd name="T100" fmla="*/ 24 w 1940"/>
                <a:gd name="T101" fmla="*/ 297 h 2563"/>
                <a:gd name="T102" fmla="*/ 63 w 1940"/>
                <a:gd name="T103" fmla="*/ 264 h 2563"/>
                <a:gd name="T104" fmla="*/ 936 w 1940"/>
                <a:gd name="T105" fmla="*/ 4 h 2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40" h="2563">
                  <a:moveTo>
                    <a:pt x="970" y="160"/>
                  </a:moveTo>
                  <a:lnTo>
                    <a:pt x="160" y="398"/>
                  </a:lnTo>
                  <a:lnTo>
                    <a:pt x="160" y="1038"/>
                  </a:lnTo>
                  <a:lnTo>
                    <a:pt x="163" y="1132"/>
                  </a:lnTo>
                  <a:lnTo>
                    <a:pt x="171" y="1227"/>
                  </a:lnTo>
                  <a:lnTo>
                    <a:pt x="186" y="1321"/>
                  </a:lnTo>
                  <a:lnTo>
                    <a:pt x="205" y="1413"/>
                  </a:lnTo>
                  <a:lnTo>
                    <a:pt x="231" y="1504"/>
                  </a:lnTo>
                  <a:lnTo>
                    <a:pt x="263" y="1592"/>
                  </a:lnTo>
                  <a:lnTo>
                    <a:pt x="299" y="1679"/>
                  </a:lnTo>
                  <a:lnTo>
                    <a:pt x="340" y="1763"/>
                  </a:lnTo>
                  <a:lnTo>
                    <a:pt x="387" y="1845"/>
                  </a:lnTo>
                  <a:lnTo>
                    <a:pt x="439" y="1925"/>
                  </a:lnTo>
                  <a:lnTo>
                    <a:pt x="494" y="1997"/>
                  </a:lnTo>
                  <a:lnTo>
                    <a:pt x="551" y="2065"/>
                  </a:lnTo>
                  <a:lnTo>
                    <a:pt x="613" y="2131"/>
                  </a:lnTo>
                  <a:lnTo>
                    <a:pt x="679" y="2193"/>
                  </a:lnTo>
                  <a:lnTo>
                    <a:pt x="747" y="2250"/>
                  </a:lnTo>
                  <a:lnTo>
                    <a:pt x="818" y="2303"/>
                  </a:lnTo>
                  <a:lnTo>
                    <a:pt x="893" y="2353"/>
                  </a:lnTo>
                  <a:lnTo>
                    <a:pt x="970" y="2398"/>
                  </a:lnTo>
                  <a:lnTo>
                    <a:pt x="1047" y="2353"/>
                  </a:lnTo>
                  <a:lnTo>
                    <a:pt x="1122" y="2303"/>
                  </a:lnTo>
                  <a:lnTo>
                    <a:pt x="1194" y="2250"/>
                  </a:lnTo>
                  <a:lnTo>
                    <a:pt x="1262" y="2193"/>
                  </a:lnTo>
                  <a:lnTo>
                    <a:pt x="1327" y="2131"/>
                  </a:lnTo>
                  <a:lnTo>
                    <a:pt x="1389" y="2065"/>
                  </a:lnTo>
                  <a:lnTo>
                    <a:pt x="1447" y="1997"/>
                  </a:lnTo>
                  <a:lnTo>
                    <a:pt x="1500" y="1925"/>
                  </a:lnTo>
                  <a:lnTo>
                    <a:pt x="1554" y="1845"/>
                  </a:lnTo>
                  <a:lnTo>
                    <a:pt x="1600" y="1763"/>
                  </a:lnTo>
                  <a:lnTo>
                    <a:pt x="1642" y="1679"/>
                  </a:lnTo>
                  <a:lnTo>
                    <a:pt x="1678" y="1592"/>
                  </a:lnTo>
                  <a:lnTo>
                    <a:pt x="1709" y="1504"/>
                  </a:lnTo>
                  <a:lnTo>
                    <a:pt x="1734" y="1413"/>
                  </a:lnTo>
                  <a:lnTo>
                    <a:pt x="1755" y="1321"/>
                  </a:lnTo>
                  <a:lnTo>
                    <a:pt x="1770" y="1227"/>
                  </a:lnTo>
                  <a:lnTo>
                    <a:pt x="1778" y="1132"/>
                  </a:lnTo>
                  <a:lnTo>
                    <a:pt x="1780" y="1038"/>
                  </a:lnTo>
                  <a:lnTo>
                    <a:pt x="1780" y="398"/>
                  </a:lnTo>
                  <a:lnTo>
                    <a:pt x="970" y="160"/>
                  </a:lnTo>
                  <a:close/>
                  <a:moveTo>
                    <a:pt x="959" y="0"/>
                  </a:moveTo>
                  <a:lnTo>
                    <a:pt x="982" y="0"/>
                  </a:lnTo>
                  <a:lnTo>
                    <a:pt x="1004" y="4"/>
                  </a:lnTo>
                  <a:lnTo>
                    <a:pt x="1855" y="255"/>
                  </a:lnTo>
                  <a:lnTo>
                    <a:pt x="1878" y="264"/>
                  </a:lnTo>
                  <a:lnTo>
                    <a:pt x="1899" y="279"/>
                  </a:lnTo>
                  <a:lnTo>
                    <a:pt x="1916" y="297"/>
                  </a:lnTo>
                  <a:lnTo>
                    <a:pt x="1929" y="320"/>
                  </a:lnTo>
                  <a:lnTo>
                    <a:pt x="1938" y="343"/>
                  </a:lnTo>
                  <a:lnTo>
                    <a:pt x="1940" y="369"/>
                  </a:lnTo>
                  <a:lnTo>
                    <a:pt x="1940" y="1038"/>
                  </a:lnTo>
                  <a:lnTo>
                    <a:pt x="1938" y="1133"/>
                  </a:lnTo>
                  <a:lnTo>
                    <a:pt x="1929" y="1228"/>
                  </a:lnTo>
                  <a:lnTo>
                    <a:pt x="1916" y="1322"/>
                  </a:lnTo>
                  <a:lnTo>
                    <a:pt x="1898" y="1415"/>
                  </a:lnTo>
                  <a:lnTo>
                    <a:pt x="1875" y="1507"/>
                  </a:lnTo>
                  <a:lnTo>
                    <a:pt x="1846" y="1596"/>
                  </a:lnTo>
                  <a:lnTo>
                    <a:pt x="1813" y="1684"/>
                  </a:lnTo>
                  <a:lnTo>
                    <a:pt x="1775" y="1771"/>
                  </a:lnTo>
                  <a:lnTo>
                    <a:pt x="1732" y="1855"/>
                  </a:lnTo>
                  <a:lnTo>
                    <a:pt x="1684" y="1936"/>
                  </a:lnTo>
                  <a:lnTo>
                    <a:pt x="1631" y="2016"/>
                  </a:lnTo>
                  <a:lnTo>
                    <a:pt x="1577" y="2090"/>
                  </a:lnTo>
                  <a:lnTo>
                    <a:pt x="1519" y="2159"/>
                  </a:lnTo>
                  <a:lnTo>
                    <a:pt x="1458" y="2226"/>
                  </a:lnTo>
                  <a:lnTo>
                    <a:pt x="1393" y="2289"/>
                  </a:lnTo>
                  <a:lnTo>
                    <a:pt x="1325" y="2349"/>
                  </a:lnTo>
                  <a:lnTo>
                    <a:pt x="1255" y="2404"/>
                  </a:lnTo>
                  <a:lnTo>
                    <a:pt x="1181" y="2457"/>
                  </a:lnTo>
                  <a:lnTo>
                    <a:pt x="1104" y="2505"/>
                  </a:lnTo>
                  <a:lnTo>
                    <a:pt x="1026" y="2549"/>
                  </a:lnTo>
                  <a:lnTo>
                    <a:pt x="1008" y="2557"/>
                  </a:lnTo>
                  <a:lnTo>
                    <a:pt x="990" y="2561"/>
                  </a:lnTo>
                  <a:lnTo>
                    <a:pt x="970" y="2563"/>
                  </a:lnTo>
                  <a:lnTo>
                    <a:pt x="951" y="2561"/>
                  </a:lnTo>
                  <a:lnTo>
                    <a:pt x="933" y="2557"/>
                  </a:lnTo>
                  <a:lnTo>
                    <a:pt x="915" y="2549"/>
                  </a:lnTo>
                  <a:lnTo>
                    <a:pt x="836" y="2505"/>
                  </a:lnTo>
                  <a:lnTo>
                    <a:pt x="760" y="2457"/>
                  </a:lnTo>
                  <a:lnTo>
                    <a:pt x="686" y="2404"/>
                  </a:lnTo>
                  <a:lnTo>
                    <a:pt x="615" y="2349"/>
                  </a:lnTo>
                  <a:lnTo>
                    <a:pt x="548" y="2289"/>
                  </a:lnTo>
                  <a:lnTo>
                    <a:pt x="483" y="2226"/>
                  </a:lnTo>
                  <a:lnTo>
                    <a:pt x="421" y="2159"/>
                  </a:lnTo>
                  <a:lnTo>
                    <a:pt x="364" y="2090"/>
                  </a:lnTo>
                  <a:lnTo>
                    <a:pt x="310" y="2016"/>
                  </a:lnTo>
                  <a:lnTo>
                    <a:pt x="256" y="1936"/>
                  </a:lnTo>
                  <a:lnTo>
                    <a:pt x="209" y="1855"/>
                  </a:lnTo>
                  <a:lnTo>
                    <a:pt x="166" y="1771"/>
                  </a:lnTo>
                  <a:lnTo>
                    <a:pt x="128" y="1684"/>
                  </a:lnTo>
                  <a:lnTo>
                    <a:pt x="94" y="1596"/>
                  </a:lnTo>
                  <a:lnTo>
                    <a:pt x="66" y="1507"/>
                  </a:lnTo>
                  <a:lnTo>
                    <a:pt x="43" y="1415"/>
                  </a:lnTo>
                  <a:lnTo>
                    <a:pt x="24" y="1322"/>
                  </a:lnTo>
                  <a:lnTo>
                    <a:pt x="11" y="1228"/>
                  </a:lnTo>
                  <a:lnTo>
                    <a:pt x="3" y="1133"/>
                  </a:lnTo>
                  <a:lnTo>
                    <a:pt x="0" y="1038"/>
                  </a:lnTo>
                  <a:lnTo>
                    <a:pt x="0" y="369"/>
                  </a:lnTo>
                  <a:lnTo>
                    <a:pt x="3" y="343"/>
                  </a:lnTo>
                  <a:lnTo>
                    <a:pt x="12" y="320"/>
                  </a:lnTo>
                  <a:lnTo>
                    <a:pt x="24" y="297"/>
                  </a:lnTo>
                  <a:lnTo>
                    <a:pt x="41" y="279"/>
                  </a:lnTo>
                  <a:lnTo>
                    <a:pt x="63" y="264"/>
                  </a:lnTo>
                  <a:lnTo>
                    <a:pt x="86" y="255"/>
                  </a:lnTo>
                  <a:lnTo>
                    <a:pt x="936" y="4"/>
                  </a:lnTo>
                  <a:lnTo>
                    <a:pt x="9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58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451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and Safe Color Combinatio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867A14-35CC-EA17-93DA-97CBDD839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82930"/>
            <a:fld id="{C2D79FF0-D74A-F74D-8117-1921F616B44C}" type="slidenum">
              <a:rPr lang="en-US" smtClean="0">
                <a:solidFill>
                  <a:srgbClr val="000000"/>
                </a:solidFill>
              </a:rPr>
              <a:pPr defTabSz="58293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47A5C78-3B3A-CCBD-0F2F-BB080237D786}"/>
              </a:ext>
            </a:extLst>
          </p:cNvPr>
          <p:cNvSpPr txBox="1">
            <a:spLocks/>
          </p:cNvSpPr>
          <p:nvPr userDrawn="1"/>
        </p:nvSpPr>
        <p:spPr>
          <a:xfrm>
            <a:off x="339427" y="535518"/>
            <a:ext cx="7076328" cy="1022742"/>
          </a:xfrm>
          <a:prstGeom prst="rect">
            <a:avLst/>
          </a:prstGeom>
        </p:spPr>
        <p:txBody>
          <a:bodyPr vert="horz" lIns="58293" tIns="29146" rIns="58293" bIns="29146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58293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Palette and Safe Color Combinations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A07C43A-0C2F-E140-558E-BA36FC2672A0}"/>
              </a:ext>
            </a:extLst>
          </p:cNvPr>
          <p:cNvSpPr/>
          <p:nvPr userDrawn="1"/>
        </p:nvSpPr>
        <p:spPr>
          <a:xfrm>
            <a:off x="817292" y="1336035"/>
            <a:ext cx="914400" cy="914400"/>
          </a:xfrm>
          <a:prstGeom prst="ellipse">
            <a:avLst/>
          </a:prstGeom>
          <a:solidFill>
            <a:srgbClr val="F792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88CBD31-EE61-CDDD-8428-D3EF63F9BB83}"/>
              </a:ext>
            </a:extLst>
          </p:cNvPr>
          <p:cNvSpPr/>
          <p:nvPr userDrawn="1"/>
        </p:nvSpPr>
        <p:spPr>
          <a:xfrm>
            <a:off x="2059396" y="1336035"/>
            <a:ext cx="914400" cy="9144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4429694-1AD9-E5FC-CB1C-06555E3FCBDE}"/>
              </a:ext>
            </a:extLst>
          </p:cNvPr>
          <p:cNvSpPr/>
          <p:nvPr userDrawn="1"/>
        </p:nvSpPr>
        <p:spPr>
          <a:xfrm>
            <a:off x="3301500" y="1336035"/>
            <a:ext cx="914400" cy="914400"/>
          </a:xfrm>
          <a:prstGeom prst="ellipse">
            <a:avLst/>
          </a:prstGeom>
          <a:solidFill>
            <a:srgbClr val="2357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19FE733-C99B-7279-8C94-264CB2EE9333}"/>
              </a:ext>
            </a:extLst>
          </p:cNvPr>
          <p:cNvSpPr/>
          <p:nvPr userDrawn="1"/>
        </p:nvSpPr>
        <p:spPr>
          <a:xfrm>
            <a:off x="4543604" y="1336035"/>
            <a:ext cx="914400" cy="914400"/>
          </a:xfrm>
          <a:prstGeom prst="ellipse">
            <a:avLst/>
          </a:prstGeom>
          <a:solidFill>
            <a:srgbClr val="F3B7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D9C2BC2-674C-DC41-0043-4043D8E6F94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40624240"/>
              </p:ext>
            </p:extLst>
          </p:nvPr>
        </p:nvGraphicFramePr>
        <p:xfrm>
          <a:off x="817292" y="2533327"/>
          <a:ext cx="4640712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178">
                  <a:extLst>
                    <a:ext uri="{9D8B030D-6E8A-4147-A177-3AD203B41FA5}">
                      <a16:colId xmlns:a16="http://schemas.microsoft.com/office/drawing/2014/main" val="1599371688"/>
                    </a:ext>
                  </a:extLst>
                </a:gridCol>
                <a:gridCol w="1160178">
                  <a:extLst>
                    <a:ext uri="{9D8B030D-6E8A-4147-A177-3AD203B41FA5}">
                      <a16:colId xmlns:a16="http://schemas.microsoft.com/office/drawing/2014/main" val="1971675002"/>
                    </a:ext>
                  </a:extLst>
                </a:gridCol>
                <a:gridCol w="1160178">
                  <a:extLst>
                    <a:ext uri="{9D8B030D-6E8A-4147-A177-3AD203B41FA5}">
                      <a16:colId xmlns:a16="http://schemas.microsoft.com/office/drawing/2014/main" val="2410534703"/>
                    </a:ext>
                  </a:extLst>
                </a:gridCol>
                <a:gridCol w="1160178">
                  <a:extLst>
                    <a:ext uri="{9D8B030D-6E8A-4147-A177-3AD203B41FA5}">
                      <a16:colId xmlns:a16="http://schemas.microsoft.com/office/drawing/2014/main" val="2839565162"/>
                    </a:ext>
                  </a:extLst>
                </a:gridCol>
              </a:tblGrid>
              <a:tr h="317183">
                <a:tc>
                  <a:txBody>
                    <a:bodyPr/>
                    <a:lstStyle/>
                    <a:p>
                      <a:r>
                        <a:rPr lang="en-US" sz="800" b="1">
                          <a:solidFill>
                            <a:schemeClr val="tx1"/>
                          </a:solidFill>
                        </a:rPr>
                        <a:t>Orange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CMYK: 0, 41, 88, 3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RGB: 247, 146, 30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HEX: f7921E</a:t>
                      </a:r>
                    </a:p>
                    <a:p>
                      <a:endParaRPr lang="en-US" sz="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Black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CMYK: 0, 0, 0, 100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RGB: 0, 0, 0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HEX: 000000</a:t>
                      </a:r>
                    </a:p>
                    <a:p>
                      <a:endParaRPr lang="en-US" sz="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Blue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CMYK: 74, 36, 0, 46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RGB: 35, 87, 137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HEX: 235789</a:t>
                      </a:r>
                    </a:p>
                    <a:p>
                      <a:endParaRPr lang="en-US" sz="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Yellow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CMYK: 0, 25, 100, 5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RGB: 243, 183, 0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HEX: f3b700</a:t>
                      </a:r>
                    </a:p>
                    <a:p>
                      <a:endParaRPr lang="en-US" sz="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144056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64C78B2E-A3C3-1CDE-F747-ADDD1E971F9E}"/>
              </a:ext>
            </a:extLst>
          </p:cNvPr>
          <p:cNvSpPr/>
          <p:nvPr userDrawn="1"/>
        </p:nvSpPr>
        <p:spPr>
          <a:xfrm>
            <a:off x="817292" y="3512179"/>
            <a:ext cx="914400" cy="914400"/>
          </a:xfrm>
          <a:prstGeom prst="ellipse">
            <a:avLst/>
          </a:prstGeom>
          <a:solidFill>
            <a:srgbClr val="7FA2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2E74FFC-C4F8-2C37-851D-261E619F5186}"/>
              </a:ext>
            </a:extLst>
          </p:cNvPr>
          <p:cNvSpPr/>
          <p:nvPr userDrawn="1"/>
        </p:nvSpPr>
        <p:spPr>
          <a:xfrm>
            <a:off x="2059396" y="3512179"/>
            <a:ext cx="914400" cy="914400"/>
          </a:xfrm>
          <a:prstGeom prst="ellipse">
            <a:avLst/>
          </a:prstGeom>
          <a:solidFill>
            <a:srgbClr val="A72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95F7C38-DBBC-4134-3EDB-33FB6BEBD889}"/>
              </a:ext>
            </a:extLst>
          </p:cNvPr>
          <p:cNvSpPr/>
          <p:nvPr userDrawn="1"/>
        </p:nvSpPr>
        <p:spPr>
          <a:xfrm>
            <a:off x="3301500" y="3512179"/>
            <a:ext cx="914400" cy="914400"/>
          </a:xfrm>
          <a:prstGeom prst="ellipse">
            <a:avLst/>
          </a:prstGeom>
          <a:solidFill>
            <a:srgbClr val="90C3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8E67F45-CA63-FE7E-C823-866275426C69}"/>
              </a:ext>
            </a:extLst>
          </p:cNvPr>
          <p:cNvSpPr/>
          <p:nvPr userDrawn="1"/>
        </p:nvSpPr>
        <p:spPr>
          <a:xfrm>
            <a:off x="4543604" y="3512179"/>
            <a:ext cx="914400" cy="914400"/>
          </a:xfrm>
          <a:prstGeom prst="ellipse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B8AC6919-6FF5-435E-0EA2-F2F288E9511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69605151"/>
              </p:ext>
            </p:extLst>
          </p:nvPr>
        </p:nvGraphicFramePr>
        <p:xfrm>
          <a:off x="817292" y="4709471"/>
          <a:ext cx="4640712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178">
                  <a:extLst>
                    <a:ext uri="{9D8B030D-6E8A-4147-A177-3AD203B41FA5}">
                      <a16:colId xmlns:a16="http://schemas.microsoft.com/office/drawing/2014/main" val="1599371688"/>
                    </a:ext>
                  </a:extLst>
                </a:gridCol>
                <a:gridCol w="1160178">
                  <a:extLst>
                    <a:ext uri="{9D8B030D-6E8A-4147-A177-3AD203B41FA5}">
                      <a16:colId xmlns:a16="http://schemas.microsoft.com/office/drawing/2014/main" val="1971675002"/>
                    </a:ext>
                  </a:extLst>
                </a:gridCol>
                <a:gridCol w="1160178">
                  <a:extLst>
                    <a:ext uri="{9D8B030D-6E8A-4147-A177-3AD203B41FA5}">
                      <a16:colId xmlns:a16="http://schemas.microsoft.com/office/drawing/2014/main" val="2410534703"/>
                    </a:ext>
                  </a:extLst>
                </a:gridCol>
                <a:gridCol w="1160178">
                  <a:extLst>
                    <a:ext uri="{9D8B030D-6E8A-4147-A177-3AD203B41FA5}">
                      <a16:colId xmlns:a16="http://schemas.microsoft.com/office/drawing/2014/main" val="2839565162"/>
                    </a:ext>
                  </a:extLst>
                </a:gridCol>
              </a:tblGrid>
              <a:tr h="317183">
                <a:tc>
                  <a:txBody>
                    <a:bodyPr/>
                    <a:lstStyle/>
                    <a:p>
                      <a:r>
                        <a:rPr lang="en-US" sz="800" b="1">
                          <a:solidFill>
                            <a:schemeClr val="tx1"/>
                          </a:solidFill>
                        </a:rPr>
                        <a:t>Green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CMYK: 22, 0, 36, 36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RGB: 127, 162, 103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HEX: 7FA267</a:t>
                      </a:r>
                    </a:p>
                    <a:p>
                      <a:endParaRPr lang="en-US" sz="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800">
                          <a:solidFill>
                            <a:schemeClr val="tx1"/>
                          </a:solidFill>
                        </a:rPr>
                        <a:t>Red</a:t>
                      </a:r>
                    </a:p>
                    <a:p>
                      <a:r>
                        <a:rPr lang="es-ES" sz="800" b="0">
                          <a:solidFill>
                            <a:schemeClr val="tx1"/>
                          </a:solidFill>
                        </a:rPr>
                        <a:t>CMYK: 0, 77, 95, 35</a:t>
                      </a:r>
                    </a:p>
                    <a:p>
                      <a:r>
                        <a:rPr lang="es-ES" sz="800" b="0">
                          <a:solidFill>
                            <a:schemeClr val="tx1"/>
                          </a:solidFill>
                        </a:rPr>
                        <a:t>RGB: 167, 38, 8</a:t>
                      </a:r>
                    </a:p>
                    <a:p>
                      <a:r>
                        <a:rPr lang="es-ES" sz="800" b="0">
                          <a:solidFill>
                            <a:schemeClr val="tx1"/>
                          </a:solidFill>
                        </a:rPr>
                        <a:t>HEX: A72608</a:t>
                      </a:r>
                    </a:p>
                    <a:p>
                      <a:endParaRPr lang="en-US" sz="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Light Blue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CMYK: 28, 3, 0, 22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RGB: 144, 195, 200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HEX: 90C3C8</a:t>
                      </a:r>
                    </a:p>
                    <a:p>
                      <a:endParaRPr lang="en-US" sz="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Gray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CMYK: 0, 0, 0, 30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RGB: 179, 179, 179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HEX: b3b3b3</a:t>
                      </a:r>
                    </a:p>
                    <a:p>
                      <a:endParaRPr lang="en-US" sz="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144056"/>
                  </a:ext>
                </a:extLst>
              </a:tr>
            </a:tbl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0DE873D2-962E-2D19-742A-0103E8084897}"/>
              </a:ext>
            </a:extLst>
          </p:cNvPr>
          <p:cNvSpPr/>
          <p:nvPr userDrawn="1"/>
        </p:nvSpPr>
        <p:spPr>
          <a:xfrm>
            <a:off x="2257816" y="5410511"/>
            <a:ext cx="3256767" cy="35072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2713" indent="0" algn="l"/>
            <a:r>
              <a:rPr lang="en-US" sz="1400" b="1">
                <a:solidFill>
                  <a:schemeClr val="tx1"/>
                </a:solidFill>
              </a:rPr>
              <a:t>Black Type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E2D77BE-A4F1-F074-C350-84F55495760F}"/>
              </a:ext>
            </a:extLst>
          </p:cNvPr>
          <p:cNvSpPr/>
          <p:nvPr userDrawn="1"/>
        </p:nvSpPr>
        <p:spPr>
          <a:xfrm>
            <a:off x="2257816" y="5812165"/>
            <a:ext cx="3256767" cy="35072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2713" indent="0" algn="l"/>
            <a:r>
              <a:rPr lang="en-US" sz="1400" b="1">
                <a:solidFill>
                  <a:srgbClr val="235789"/>
                </a:solidFill>
              </a:rPr>
              <a:t>Blue Type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65CD8E6-B467-3CD6-31ED-97CFF0A46643}"/>
              </a:ext>
            </a:extLst>
          </p:cNvPr>
          <p:cNvSpPr/>
          <p:nvPr userDrawn="1"/>
        </p:nvSpPr>
        <p:spPr>
          <a:xfrm>
            <a:off x="2257816" y="6213819"/>
            <a:ext cx="3256767" cy="35072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2713" indent="0" algn="l"/>
            <a:r>
              <a:rPr lang="en-US" sz="1400" b="1">
                <a:solidFill>
                  <a:srgbClr val="A72608"/>
                </a:solidFill>
              </a:rPr>
              <a:t>Red Type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8B6B025-B5B1-211D-C043-D48745AFE1F2}"/>
              </a:ext>
            </a:extLst>
          </p:cNvPr>
          <p:cNvSpPr/>
          <p:nvPr userDrawn="1"/>
        </p:nvSpPr>
        <p:spPr>
          <a:xfrm>
            <a:off x="2257816" y="6615473"/>
            <a:ext cx="3256767" cy="350729"/>
          </a:xfrm>
          <a:prstGeom prst="rect">
            <a:avLst/>
          </a:prstGeom>
          <a:solidFill>
            <a:srgbClr val="B3B3B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2713" indent="0" algn="l"/>
            <a:r>
              <a:rPr lang="en-US" sz="1400" b="1">
                <a:solidFill>
                  <a:schemeClr val="tx1"/>
                </a:solidFill>
              </a:rPr>
              <a:t>Black Type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7237841-B7CD-C7EC-C0F3-6AD93BF8EDC0}"/>
              </a:ext>
            </a:extLst>
          </p:cNvPr>
          <p:cNvSpPr/>
          <p:nvPr userDrawn="1"/>
        </p:nvSpPr>
        <p:spPr>
          <a:xfrm>
            <a:off x="2257816" y="7017127"/>
            <a:ext cx="3256767" cy="350729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2713" indent="0" algn="l"/>
            <a:r>
              <a:rPr lang="en-US" sz="1400" b="1">
                <a:solidFill>
                  <a:schemeClr val="tx1"/>
                </a:solidFill>
              </a:rPr>
              <a:t>Black Type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78B46D0-CDE3-6486-31D7-BACDBCF46A16}"/>
              </a:ext>
            </a:extLst>
          </p:cNvPr>
          <p:cNvSpPr/>
          <p:nvPr userDrawn="1"/>
        </p:nvSpPr>
        <p:spPr>
          <a:xfrm>
            <a:off x="2257816" y="7418781"/>
            <a:ext cx="3256767" cy="350729"/>
          </a:xfrm>
          <a:prstGeom prst="rect">
            <a:avLst/>
          </a:prstGeom>
          <a:solidFill>
            <a:srgbClr val="F3B7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2713" indent="0" algn="l"/>
            <a:r>
              <a:rPr lang="en-US" sz="1400" b="1">
                <a:solidFill>
                  <a:schemeClr val="tx1"/>
                </a:solidFill>
              </a:rPr>
              <a:t>Black Type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FD17F46-83A9-F6F0-D4A5-AB87B56CA5BC}"/>
              </a:ext>
            </a:extLst>
          </p:cNvPr>
          <p:cNvSpPr/>
          <p:nvPr userDrawn="1"/>
        </p:nvSpPr>
        <p:spPr>
          <a:xfrm>
            <a:off x="2257816" y="7808544"/>
            <a:ext cx="3256767" cy="350729"/>
          </a:xfrm>
          <a:prstGeom prst="rect">
            <a:avLst/>
          </a:prstGeom>
          <a:solidFill>
            <a:srgbClr val="7FA267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2713" indent="0" algn="l"/>
            <a:r>
              <a:rPr lang="en-US" sz="1400" b="1">
                <a:solidFill>
                  <a:schemeClr val="tx1"/>
                </a:solidFill>
              </a:rPr>
              <a:t>Black Type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BC7E953-44F0-F83C-39C9-B357115191CD}"/>
              </a:ext>
            </a:extLst>
          </p:cNvPr>
          <p:cNvSpPr/>
          <p:nvPr userDrawn="1"/>
        </p:nvSpPr>
        <p:spPr>
          <a:xfrm>
            <a:off x="2257816" y="8210198"/>
            <a:ext cx="3256767" cy="350729"/>
          </a:xfrm>
          <a:prstGeom prst="rect">
            <a:avLst/>
          </a:prstGeom>
          <a:solidFill>
            <a:srgbClr val="90C3C8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2713" indent="0" algn="l"/>
            <a:r>
              <a:rPr lang="en-US" sz="1400" b="1">
                <a:solidFill>
                  <a:schemeClr val="tx1"/>
                </a:solidFill>
              </a:rPr>
              <a:t>Black Type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D130B4C-8488-52B4-5578-2F37D62FBCB7}"/>
              </a:ext>
            </a:extLst>
          </p:cNvPr>
          <p:cNvSpPr/>
          <p:nvPr userDrawn="1"/>
        </p:nvSpPr>
        <p:spPr>
          <a:xfrm>
            <a:off x="2257816" y="8611852"/>
            <a:ext cx="3256767" cy="350729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2713" indent="0" algn="l"/>
            <a:r>
              <a:rPr lang="en-US" sz="1400" b="1"/>
              <a:t>White Type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DB437B5-6A06-3420-5EFA-4084D71197F6}"/>
              </a:ext>
            </a:extLst>
          </p:cNvPr>
          <p:cNvSpPr/>
          <p:nvPr userDrawn="1"/>
        </p:nvSpPr>
        <p:spPr>
          <a:xfrm>
            <a:off x="2257816" y="9013506"/>
            <a:ext cx="3256767" cy="350729"/>
          </a:xfrm>
          <a:prstGeom prst="rect">
            <a:avLst/>
          </a:prstGeom>
          <a:solidFill>
            <a:srgbClr val="23578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2713" indent="0" algn="l"/>
            <a:r>
              <a:rPr lang="en-US" sz="1400" b="1"/>
              <a:t>White Type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172ADF2-98C9-8622-BDA5-11270DDEB73D}"/>
              </a:ext>
            </a:extLst>
          </p:cNvPr>
          <p:cNvSpPr/>
          <p:nvPr userDrawn="1"/>
        </p:nvSpPr>
        <p:spPr>
          <a:xfrm>
            <a:off x="2257816" y="9415160"/>
            <a:ext cx="3256767" cy="350729"/>
          </a:xfrm>
          <a:prstGeom prst="rect">
            <a:avLst/>
          </a:prstGeom>
          <a:solidFill>
            <a:srgbClr val="A72608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2713" indent="0" algn="l"/>
            <a:r>
              <a:rPr lang="en-US" sz="1400" b="1"/>
              <a:t>White Type</a:t>
            </a:r>
          </a:p>
        </p:txBody>
      </p:sp>
    </p:spTree>
    <p:extLst>
      <p:ext uri="{BB962C8B-B14F-4D97-AF65-F5344CB8AC3E}">
        <p14:creationId xmlns:p14="http://schemas.microsoft.com/office/powerpoint/2010/main" val="15990949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4E137E-CF71-8A2C-CDF2-9640192CB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82930"/>
            <a:fld id="{C2D79FF0-D74A-F74D-8117-1921F616B44C}" type="slidenum">
              <a:rPr lang="en-US" smtClean="0">
                <a:solidFill>
                  <a:srgbClr val="000000"/>
                </a:solidFill>
              </a:rPr>
              <a:pPr defTabSz="58293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4519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6948" y="5"/>
            <a:ext cx="6198508" cy="554114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Basic slide format (title only)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EE1CC28-BFAD-039F-7056-98F72B8B62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55306" y="9322647"/>
            <a:ext cx="247106" cy="535517"/>
          </a:xfrm>
          <a:prstGeom prst="rect">
            <a:avLst/>
          </a:prstGeom>
        </p:spPr>
        <p:txBody>
          <a:bodyPr anchor="b"/>
          <a:lstStyle>
            <a:lvl1pPr algn="r">
              <a:defRPr sz="669">
                <a:solidFill>
                  <a:schemeClr val="bg1"/>
                </a:solidFill>
              </a:defRPr>
            </a:lvl1pPr>
          </a:lstStyle>
          <a:p>
            <a:pPr defTabSz="582930">
              <a:defRPr/>
            </a:pPr>
            <a:fld id="{B5F918D8-A47D-3F45-B82F-BB2F046E894D}" type="slidenum">
              <a:rPr lang="en-US" smtClean="0">
                <a:solidFill>
                  <a:prstClr val="white"/>
                </a:solidFill>
              </a:rPr>
              <a:pPr defTabSz="582930"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156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D7ACE-7B9B-09B5-ECB3-41AC0C19B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82930"/>
            <a:fld id="{C2D79FF0-D74A-F74D-8117-1921F616B44C}" type="slidenum">
              <a:rPr lang="en-US" smtClean="0">
                <a:solidFill>
                  <a:srgbClr val="000000"/>
                </a:solidFill>
              </a:rPr>
              <a:pPr defTabSz="58293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36F93A9-5E08-C38C-19D8-BF98C1B54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427" y="535518"/>
            <a:ext cx="7076328" cy="102274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Headers: Arial, 44 pt.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C23547D-44AB-8200-A8F1-C51DBFBD6B9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9427" y="1581956"/>
            <a:ext cx="7076328" cy="861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3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582930" rtl="0" eaLnBrk="1" latinLnBrk="0" hangingPunct="1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en-US"/>
              <a:t>Edit text Arial, 22pt. Option to Bold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5200FE3-16F1-F152-60A0-55226E15A4F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39427" y="2477347"/>
            <a:ext cx="7076328" cy="6675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27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582930" rtl="0" eaLnBrk="1" latinLnBrk="0" hangingPunct="1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en-US"/>
              <a:t>Edit text Arial, 20pt. Option to Bold</a:t>
            </a:r>
          </a:p>
        </p:txBody>
      </p:sp>
    </p:spTree>
    <p:extLst>
      <p:ext uri="{BB962C8B-B14F-4D97-AF65-F5344CB8AC3E}">
        <p14:creationId xmlns:p14="http://schemas.microsoft.com/office/powerpoint/2010/main" val="227310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D7ACE-7B9B-09B5-ECB3-41AC0C19B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 defTabSz="582930"/>
            <a:fld id="{C2D79FF0-D74A-F74D-8117-1921F616B44C}" type="slidenum">
              <a:rPr lang="en-US" smtClean="0">
                <a:solidFill>
                  <a:srgbClr val="000000"/>
                </a:solidFill>
              </a:rPr>
              <a:pPr defTabSz="58293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36F93A9-5E08-C38C-19D8-BF98C1B54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427" y="535518"/>
            <a:ext cx="7076328" cy="102274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Headers: Arial, 44 pt.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C23547D-44AB-8200-A8F1-C51DBFBD6B9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9427" y="1581956"/>
            <a:ext cx="7076328" cy="861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3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582930" rtl="0" eaLnBrk="1" latinLnBrk="0" hangingPunct="1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en-US"/>
              <a:t>Edit text Arial, 22pt. Option to Bold</a:t>
            </a:r>
          </a:p>
        </p:txBody>
      </p:sp>
    </p:spTree>
    <p:extLst>
      <p:ext uri="{BB962C8B-B14F-4D97-AF65-F5344CB8AC3E}">
        <p14:creationId xmlns:p14="http://schemas.microsoft.com/office/powerpoint/2010/main" val="1754336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D7ACE-7B9B-09B5-ECB3-41AC0C19B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82930"/>
            <a:fld id="{C2D79FF0-D74A-F74D-8117-1921F616B44C}" type="slidenum">
              <a:rPr lang="en-US" smtClean="0">
                <a:solidFill>
                  <a:srgbClr val="000000"/>
                </a:solidFill>
              </a:rPr>
              <a:pPr defTabSz="58293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36F93A9-5E08-C38C-19D8-BF98C1B54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427" y="535518"/>
            <a:ext cx="7076328" cy="102274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Headers: Arial, 44 pt.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C23547D-44AB-8200-A8F1-C51DBFBD6B9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9427" y="1581955"/>
            <a:ext cx="7076328" cy="7487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3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582930" rtl="0" eaLnBrk="1" latinLnBrk="0" hangingPunct="1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en-US"/>
              <a:t>Edit text Arial, 22pt. Option to Bold</a:t>
            </a:r>
          </a:p>
        </p:txBody>
      </p:sp>
    </p:spTree>
    <p:extLst>
      <p:ext uri="{BB962C8B-B14F-4D97-AF65-F5344CB8AC3E}">
        <p14:creationId xmlns:p14="http://schemas.microsoft.com/office/powerpoint/2010/main" val="2867982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005B2-B650-54E0-E130-7610C93AF4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9428" y="3848430"/>
            <a:ext cx="3498195" cy="52111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CEAA4C-CA22-F672-3390-4FC03F20F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34777" y="3848430"/>
            <a:ext cx="3480978" cy="52111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75FD73-8155-F5E5-9E50-208A078DA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82930"/>
            <a:fld id="{C2D79FF0-D74A-F74D-8117-1921F616B44C}" type="slidenum">
              <a:rPr lang="en-US" smtClean="0">
                <a:solidFill>
                  <a:srgbClr val="000000"/>
                </a:solidFill>
              </a:rPr>
              <a:pPr defTabSz="58293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1404447-417A-57BE-43A8-65967022BEE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48337" y="2543451"/>
            <a:ext cx="3475118" cy="12084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FF9D7B36-4472-D375-A3C3-6F71B4D1C8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34778" y="2543451"/>
            <a:ext cx="3489286" cy="12084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66E62BE-4AF1-F8B7-4E19-DEB0F7F0B1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427" y="535518"/>
            <a:ext cx="7076328" cy="102274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Headers: Arial, 44 pt.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A929A12-B4FA-5DC0-B68A-551CA537288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39427" y="1581956"/>
            <a:ext cx="7076328" cy="861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3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582930" rtl="0" eaLnBrk="1" latinLnBrk="0" hangingPunct="1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en-US"/>
              <a:t>Edit text Arial, 22pt. Option to Bold</a:t>
            </a:r>
          </a:p>
        </p:txBody>
      </p:sp>
    </p:spTree>
    <p:extLst>
      <p:ext uri="{BB962C8B-B14F-4D97-AF65-F5344CB8AC3E}">
        <p14:creationId xmlns:p14="http://schemas.microsoft.com/office/powerpoint/2010/main" val="2264584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867A14-35CC-EA17-93DA-97CBDD839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82930"/>
            <a:fld id="{C2D79FF0-D74A-F74D-8117-1921F616B44C}" type="slidenum">
              <a:rPr lang="en-US" smtClean="0">
                <a:solidFill>
                  <a:srgbClr val="000000"/>
                </a:solidFill>
              </a:rPr>
              <a:pPr defTabSz="58293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AB6B060-1DE9-6560-5C6C-95AA2690B3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427" y="535518"/>
            <a:ext cx="7076328" cy="102274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Headers: Arial, 44 pt. 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A9A16E52-DC7F-1C52-F2E6-1D866A283D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9427" y="1581956"/>
            <a:ext cx="7076328" cy="861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3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582930" rtl="0" eaLnBrk="1" latinLnBrk="0" hangingPunct="1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en-US"/>
              <a:t>Edit text Arial, 22pt. Option to Bold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F1E45C1-BE29-1CB5-C191-D2B9E633E36F}"/>
              </a:ext>
            </a:extLst>
          </p:cNvPr>
          <p:cNvGrpSpPr/>
          <p:nvPr userDrawn="1"/>
        </p:nvGrpSpPr>
        <p:grpSpPr>
          <a:xfrm>
            <a:off x="633484" y="6054807"/>
            <a:ext cx="5257799" cy="558179"/>
            <a:chOff x="501651" y="3112972"/>
            <a:chExt cx="5529017" cy="558179"/>
          </a:xfrm>
        </p:grpSpPr>
        <p:sp>
          <p:nvSpPr>
            <p:cNvPr id="3" name="Rectangle: Top Corners Rounded 2">
              <a:extLst>
                <a:ext uri="{FF2B5EF4-FFF2-40B4-BE49-F238E27FC236}">
                  <a16:creationId xmlns:a16="http://schemas.microsoft.com/office/drawing/2014/main" id="{2B49BD7F-1941-C79E-D302-73612E2DEEC8}"/>
                </a:ext>
              </a:extLst>
            </p:cNvPr>
            <p:cNvSpPr/>
            <p:nvPr/>
          </p:nvSpPr>
          <p:spPr bwMode="gray">
            <a:xfrm rot="16200000">
              <a:off x="501651" y="3112972"/>
              <a:ext cx="558178" cy="558178"/>
            </a:xfrm>
            <a:prstGeom prst="round2SameRect">
              <a:avLst/>
            </a:prstGeom>
            <a:solidFill>
              <a:schemeClr val="tx2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" name="Rectangle: Top Corners Rounded 3">
              <a:extLst>
                <a:ext uri="{FF2B5EF4-FFF2-40B4-BE49-F238E27FC236}">
                  <a16:creationId xmlns:a16="http://schemas.microsoft.com/office/drawing/2014/main" id="{2473C99E-75BE-3A2F-3704-0F409461DAB5}"/>
                </a:ext>
              </a:extLst>
            </p:cNvPr>
            <p:cNvSpPr/>
            <p:nvPr/>
          </p:nvSpPr>
          <p:spPr bwMode="gray">
            <a:xfrm rot="16200000">
              <a:off x="3303102" y="943584"/>
              <a:ext cx="558178" cy="4896955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bg2"/>
            </a:solidFill>
            <a:ln w="19050" algn="ctr">
              <a:noFill/>
              <a:miter lim="800000"/>
              <a:headEnd/>
              <a:tailEnd/>
            </a:ln>
          </p:spPr>
          <p:txBody>
            <a:bodyPr vert="vert" wrap="square" lIns="88900" tIns="88900" rIns="88900" bIns="88900" rtlCol="0" anchor="ctr"/>
            <a:lstStyle/>
            <a:p>
              <a:pPr marL="58738">
                <a:lnSpc>
                  <a:spcPct val="106000"/>
                </a:lnSpc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08895B3-3FA5-4585-7E8B-206647F083E6}"/>
              </a:ext>
            </a:extLst>
          </p:cNvPr>
          <p:cNvGrpSpPr/>
          <p:nvPr userDrawn="1"/>
        </p:nvGrpSpPr>
        <p:grpSpPr>
          <a:xfrm>
            <a:off x="724050" y="3673764"/>
            <a:ext cx="5167233" cy="558178"/>
            <a:chOff x="447185" y="2380366"/>
            <a:chExt cx="5433779" cy="558178"/>
          </a:xfrm>
        </p:grpSpPr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id="{510E60BC-C5BF-BD30-979A-341FC0FDB87D}"/>
                </a:ext>
              </a:extLst>
            </p:cNvPr>
            <p:cNvSpPr/>
            <p:nvPr/>
          </p:nvSpPr>
          <p:spPr bwMode="gray">
            <a:xfrm rot="16200000">
              <a:off x="3153398" y="210977"/>
              <a:ext cx="558178" cy="4896955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bg2"/>
            </a:solidFill>
            <a:ln w="19050" algn="ctr">
              <a:noFill/>
              <a:miter lim="800000"/>
              <a:headEnd/>
              <a:tailEnd/>
            </a:ln>
          </p:spPr>
          <p:txBody>
            <a:bodyPr vert="vert" wrap="square" lIns="88900" tIns="88900" rIns="88900" bIns="88900" rtlCol="0" anchor="ctr"/>
            <a:lstStyle/>
            <a:p>
              <a:pPr marL="58738" marR="0" lvl="0" indent="0" algn="l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" name="Group 578">
              <a:extLst>
                <a:ext uri="{FF2B5EF4-FFF2-40B4-BE49-F238E27FC236}">
                  <a16:creationId xmlns:a16="http://schemas.microsoft.com/office/drawing/2014/main" id="{CCEC15DD-57F1-2FAC-0529-E2EF5727B28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47185" y="2472002"/>
              <a:ext cx="374904" cy="374904"/>
              <a:chOff x="1932" y="2478"/>
              <a:chExt cx="340" cy="340"/>
            </a:xfrm>
            <a:solidFill>
              <a:schemeClr val="bg1"/>
            </a:solidFill>
          </p:grpSpPr>
          <p:sp>
            <p:nvSpPr>
              <p:cNvPr id="10" name="Freeform 579">
                <a:extLst>
                  <a:ext uri="{FF2B5EF4-FFF2-40B4-BE49-F238E27FC236}">
                    <a16:creationId xmlns:a16="http://schemas.microsoft.com/office/drawing/2014/main" id="{F66B815A-AF8F-E835-BE5C-B7B50872B1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96" y="2548"/>
                <a:ext cx="202" cy="185"/>
              </a:xfrm>
              <a:custGeom>
                <a:avLst/>
                <a:gdLst>
                  <a:gd name="T0" fmla="*/ 298 w 304"/>
                  <a:gd name="T1" fmla="*/ 160 h 278"/>
                  <a:gd name="T2" fmla="*/ 234 w 304"/>
                  <a:gd name="T3" fmla="*/ 96 h 278"/>
                  <a:gd name="T4" fmla="*/ 196 w 304"/>
                  <a:gd name="T5" fmla="*/ 96 h 278"/>
                  <a:gd name="T6" fmla="*/ 213 w 304"/>
                  <a:gd name="T7" fmla="*/ 46 h 278"/>
                  <a:gd name="T8" fmla="*/ 199 w 304"/>
                  <a:gd name="T9" fmla="*/ 3 h 278"/>
                  <a:gd name="T10" fmla="*/ 191 w 304"/>
                  <a:gd name="T11" fmla="*/ 0 h 278"/>
                  <a:gd name="T12" fmla="*/ 184 w 304"/>
                  <a:gd name="T13" fmla="*/ 4 h 278"/>
                  <a:gd name="T14" fmla="*/ 89 w 304"/>
                  <a:gd name="T15" fmla="*/ 112 h 278"/>
                  <a:gd name="T16" fmla="*/ 88 w 304"/>
                  <a:gd name="T17" fmla="*/ 114 h 278"/>
                  <a:gd name="T18" fmla="*/ 79 w 304"/>
                  <a:gd name="T19" fmla="*/ 128 h 278"/>
                  <a:gd name="T20" fmla="*/ 10 w 304"/>
                  <a:gd name="T21" fmla="*/ 128 h 278"/>
                  <a:gd name="T22" fmla="*/ 0 w 304"/>
                  <a:gd name="T23" fmla="*/ 139 h 278"/>
                  <a:gd name="T24" fmla="*/ 0 w 304"/>
                  <a:gd name="T25" fmla="*/ 256 h 278"/>
                  <a:gd name="T26" fmla="*/ 10 w 304"/>
                  <a:gd name="T27" fmla="*/ 267 h 278"/>
                  <a:gd name="T28" fmla="*/ 95 w 304"/>
                  <a:gd name="T29" fmla="*/ 267 h 278"/>
                  <a:gd name="T30" fmla="*/ 128 w 304"/>
                  <a:gd name="T31" fmla="*/ 278 h 278"/>
                  <a:gd name="T32" fmla="*/ 224 w 304"/>
                  <a:gd name="T33" fmla="*/ 278 h 278"/>
                  <a:gd name="T34" fmla="*/ 274 w 304"/>
                  <a:gd name="T35" fmla="*/ 256 h 278"/>
                  <a:gd name="T36" fmla="*/ 298 w 304"/>
                  <a:gd name="T37" fmla="*/ 160 h 278"/>
                  <a:gd name="T38" fmla="*/ 21 w 304"/>
                  <a:gd name="T39" fmla="*/ 150 h 278"/>
                  <a:gd name="T40" fmla="*/ 74 w 304"/>
                  <a:gd name="T41" fmla="*/ 150 h 278"/>
                  <a:gd name="T42" fmla="*/ 74 w 304"/>
                  <a:gd name="T43" fmla="*/ 150 h 278"/>
                  <a:gd name="T44" fmla="*/ 74 w 304"/>
                  <a:gd name="T45" fmla="*/ 224 h 278"/>
                  <a:gd name="T46" fmla="*/ 78 w 304"/>
                  <a:gd name="T47" fmla="*/ 246 h 278"/>
                  <a:gd name="T48" fmla="*/ 21 w 304"/>
                  <a:gd name="T49" fmla="*/ 246 h 278"/>
                  <a:gd name="T50" fmla="*/ 21 w 304"/>
                  <a:gd name="T51" fmla="*/ 150 h 278"/>
                  <a:gd name="T52" fmla="*/ 258 w 304"/>
                  <a:gd name="T53" fmla="*/ 242 h 278"/>
                  <a:gd name="T54" fmla="*/ 224 w 304"/>
                  <a:gd name="T55" fmla="*/ 256 h 278"/>
                  <a:gd name="T56" fmla="*/ 128 w 304"/>
                  <a:gd name="T57" fmla="*/ 256 h 278"/>
                  <a:gd name="T58" fmla="*/ 96 w 304"/>
                  <a:gd name="T59" fmla="*/ 224 h 278"/>
                  <a:gd name="T60" fmla="*/ 96 w 304"/>
                  <a:gd name="T61" fmla="*/ 150 h 278"/>
                  <a:gd name="T62" fmla="*/ 104 w 304"/>
                  <a:gd name="T63" fmla="*/ 127 h 278"/>
                  <a:gd name="T64" fmla="*/ 105 w 304"/>
                  <a:gd name="T65" fmla="*/ 127 h 278"/>
                  <a:gd name="T66" fmla="*/ 191 w 304"/>
                  <a:gd name="T67" fmla="*/ 28 h 278"/>
                  <a:gd name="T68" fmla="*/ 192 w 304"/>
                  <a:gd name="T69" fmla="*/ 40 h 278"/>
                  <a:gd name="T70" fmla="*/ 171 w 304"/>
                  <a:gd name="T71" fmla="*/ 104 h 278"/>
                  <a:gd name="T72" fmla="*/ 171 w 304"/>
                  <a:gd name="T73" fmla="*/ 104 h 278"/>
                  <a:gd name="T74" fmla="*/ 170 w 304"/>
                  <a:gd name="T75" fmla="*/ 107 h 278"/>
                  <a:gd name="T76" fmla="*/ 181 w 304"/>
                  <a:gd name="T77" fmla="*/ 118 h 278"/>
                  <a:gd name="T78" fmla="*/ 234 w 304"/>
                  <a:gd name="T79" fmla="*/ 118 h 278"/>
                  <a:gd name="T80" fmla="*/ 277 w 304"/>
                  <a:gd name="T81" fmla="*/ 161 h 278"/>
                  <a:gd name="T82" fmla="*/ 258 w 304"/>
                  <a:gd name="T83" fmla="*/ 242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04" h="278">
                    <a:moveTo>
                      <a:pt x="298" y="160"/>
                    </a:moveTo>
                    <a:cubicBezTo>
                      <a:pt x="298" y="129"/>
                      <a:pt x="265" y="96"/>
                      <a:pt x="234" y="96"/>
                    </a:cubicBezTo>
                    <a:cubicBezTo>
                      <a:pt x="196" y="96"/>
                      <a:pt x="196" y="96"/>
                      <a:pt x="196" y="96"/>
                    </a:cubicBezTo>
                    <a:cubicBezTo>
                      <a:pt x="213" y="46"/>
                      <a:pt x="213" y="46"/>
                      <a:pt x="213" y="46"/>
                    </a:cubicBezTo>
                    <a:cubicBezTo>
                      <a:pt x="219" y="23"/>
                      <a:pt x="200" y="4"/>
                      <a:pt x="199" y="3"/>
                    </a:cubicBezTo>
                    <a:cubicBezTo>
                      <a:pt x="197" y="1"/>
                      <a:pt x="194" y="0"/>
                      <a:pt x="191" y="0"/>
                    </a:cubicBezTo>
                    <a:cubicBezTo>
                      <a:pt x="188" y="0"/>
                      <a:pt x="186" y="2"/>
                      <a:pt x="184" y="4"/>
                    </a:cubicBezTo>
                    <a:cubicBezTo>
                      <a:pt x="89" y="112"/>
                      <a:pt x="89" y="112"/>
                      <a:pt x="89" y="112"/>
                    </a:cubicBezTo>
                    <a:cubicBezTo>
                      <a:pt x="89" y="112"/>
                      <a:pt x="89" y="112"/>
                      <a:pt x="88" y="114"/>
                    </a:cubicBezTo>
                    <a:cubicBezTo>
                      <a:pt x="84" y="118"/>
                      <a:pt x="81" y="123"/>
                      <a:pt x="79" y="128"/>
                    </a:cubicBezTo>
                    <a:cubicBezTo>
                      <a:pt x="10" y="128"/>
                      <a:pt x="10" y="128"/>
                      <a:pt x="10" y="128"/>
                    </a:cubicBezTo>
                    <a:cubicBezTo>
                      <a:pt x="4" y="128"/>
                      <a:pt x="0" y="133"/>
                      <a:pt x="0" y="139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0" y="262"/>
                      <a:pt x="4" y="267"/>
                      <a:pt x="10" y="267"/>
                    </a:cubicBezTo>
                    <a:cubicBezTo>
                      <a:pt x="95" y="267"/>
                      <a:pt x="95" y="267"/>
                      <a:pt x="95" y="267"/>
                    </a:cubicBezTo>
                    <a:cubicBezTo>
                      <a:pt x="104" y="274"/>
                      <a:pt x="115" y="278"/>
                      <a:pt x="128" y="278"/>
                    </a:cubicBezTo>
                    <a:cubicBezTo>
                      <a:pt x="224" y="278"/>
                      <a:pt x="224" y="278"/>
                      <a:pt x="224" y="278"/>
                    </a:cubicBezTo>
                    <a:cubicBezTo>
                      <a:pt x="244" y="278"/>
                      <a:pt x="261" y="271"/>
                      <a:pt x="274" y="256"/>
                    </a:cubicBezTo>
                    <a:cubicBezTo>
                      <a:pt x="304" y="223"/>
                      <a:pt x="299" y="162"/>
                      <a:pt x="298" y="160"/>
                    </a:cubicBezTo>
                    <a:close/>
                    <a:moveTo>
                      <a:pt x="21" y="150"/>
                    </a:moveTo>
                    <a:cubicBezTo>
                      <a:pt x="74" y="150"/>
                      <a:pt x="74" y="150"/>
                      <a:pt x="74" y="150"/>
                    </a:cubicBezTo>
                    <a:cubicBezTo>
                      <a:pt x="74" y="150"/>
                      <a:pt x="74" y="150"/>
                      <a:pt x="74" y="150"/>
                    </a:cubicBezTo>
                    <a:cubicBezTo>
                      <a:pt x="74" y="224"/>
                      <a:pt x="74" y="224"/>
                      <a:pt x="74" y="224"/>
                    </a:cubicBezTo>
                    <a:cubicBezTo>
                      <a:pt x="74" y="232"/>
                      <a:pt x="76" y="239"/>
                      <a:pt x="78" y="246"/>
                    </a:cubicBezTo>
                    <a:cubicBezTo>
                      <a:pt x="21" y="246"/>
                      <a:pt x="21" y="246"/>
                      <a:pt x="21" y="246"/>
                    </a:cubicBezTo>
                    <a:lnTo>
                      <a:pt x="21" y="150"/>
                    </a:lnTo>
                    <a:close/>
                    <a:moveTo>
                      <a:pt x="258" y="242"/>
                    </a:moveTo>
                    <a:cubicBezTo>
                      <a:pt x="250" y="252"/>
                      <a:pt x="238" y="256"/>
                      <a:pt x="224" y="256"/>
                    </a:cubicBezTo>
                    <a:cubicBezTo>
                      <a:pt x="128" y="256"/>
                      <a:pt x="128" y="256"/>
                      <a:pt x="128" y="256"/>
                    </a:cubicBezTo>
                    <a:cubicBezTo>
                      <a:pt x="109" y="256"/>
                      <a:pt x="96" y="243"/>
                      <a:pt x="96" y="224"/>
                    </a:cubicBezTo>
                    <a:cubicBezTo>
                      <a:pt x="96" y="150"/>
                      <a:pt x="96" y="150"/>
                      <a:pt x="96" y="150"/>
                    </a:cubicBezTo>
                    <a:cubicBezTo>
                      <a:pt x="96" y="142"/>
                      <a:pt x="99" y="134"/>
                      <a:pt x="104" y="127"/>
                    </a:cubicBezTo>
                    <a:cubicBezTo>
                      <a:pt x="105" y="127"/>
                      <a:pt x="105" y="127"/>
                      <a:pt x="105" y="127"/>
                    </a:cubicBezTo>
                    <a:cubicBezTo>
                      <a:pt x="191" y="28"/>
                      <a:pt x="191" y="28"/>
                      <a:pt x="191" y="28"/>
                    </a:cubicBezTo>
                    <a:cubicBezTo>
                      <a:pt x="192" y="32"/>
                      <a:pt x="193" y="36"/>
                      <a:pt x="192" y="40"/>
                    </a:cubicBezTo>
                    <a:cubicBezTo>
                      <a:pt x="171" y="104"/>
                      <a:pt x="171" y="104"/>
                      <a:pt x="171" y="104"/>
                    </a:cubicBezTo>
                    <a:cubicBezTo>
                      <a:pt x="171" y="104"/>
                      <a:pt x="171" y="104"/>
                      <a:pt x="171" y="104"/>
                    </a:cubicBezTo>
                    <a:cubicBezTo>
                      <a:pt x="171" y="105"/>
                      <a:pt x="170" y="106"/>
                      <a:pt x="170" y="107"/>
                    </a:cubicBezTo>
                    <a:cubicBezTo>
                      <a:pt x="170" y="113"/>
                      <a:pt x="175" y="118"/>
                      <a:pt x="181" y="118"/>
                    </a:cubicBezTo>
                    <a:cubicBezTo>
                      <a:pt x="234" y="118"/>
                      <a:pt x="234" y="118"/>
                      <a:pt x="234" y="118"/>
                    </a:cubicBezTo>
                    <a:cubicBezTo>
                      <a:pt x="253" y="118"/>
                      <a:pt x="277" y="141"/>
                      <a:pt x="277" y="161"/>
                    </a:cubicBezTo>
                    <a:cubicBezTo>
                      <a:pt x="277" y="162"/>
                      <a:pt x="282" y="216"/>
                      <a:pt x="258" y="2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1" name="Freeform 580">
                <a:extLst>
                  <a:ext uri="{FF2B5EF4-FFF2-40B4-BE49-F238E27FC236}">
                    <a16:creationId xmlns:a16="http://schemas.microsoft.com/office/drawing/2014/main" id="{AE69258E-3EE4-80DE-B4C5-EB1B2B319B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32" y="2478"/>
                <a:ext cx="340" cy="340"/>
              </a:xfrm>
              <a:custGeom>
                <a:avLst/>
                <a:gdLst>
                  <a:gd name="T0" fmla="*/ 256 w 512"/>
                  <a:gd name="T1" fmla="*/ 21 h 512"/>
                  <a:gd name="T2" fmla="*/ 490 w 512"/>
                  <a:gd name="T3" fmla="*/ 256 h 512"/>
                  <a:gd name="T4" fmla="*/ 256 w 512"/>
                  <a:gd name="T5" fmla="*/ 490 h 512"/>
                  <a:gd name="T6" fmla="*/ 21 w 512"/>
                  <a:gd name="T7" fmla="*/ 256 h 512"/>
                  <a:gd name="T8" fmla="*/ 256 w 512"/>
                  <a:gd name="T9" fmla="*/ 21 h 512"/>
                  <a:gd name="T10" fmla="*/ 256 w 512"/>
                  <a:gd name="T11" fmla="*/ 0 h 512"/>
                  <a:gd name="T12" fmla="*/ 0 w 512"/>
                  <a:gd name="T13" fmla="*/ 256 h 512"/>
                  <a:gd name="T14" fmla="*/ 256 w 512"/>
                  <a:gd name="T15" fmla="*/ 512 h 512"/>
                  <a:gd name="T16" fmla="*/ 512 w 512"/>
                  <a:gd name="T17" fmla="*/ 256 h 512"/>
                  <a:gd name="T18" fmla="*/ 256 w 512"/>
                  <a:gd name="T19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2" h="512">
                    <a:moveTo>
                      <a:pt x="256" y="21"/>
                    </a:moveTo>
                    <a:cubicBezTo>
                      <a:pt x="385" y="21"/>
                      <a:pt x="490" y="126"/>
                      <a:pt x="490" y="256"/>
                    </a:cubicBezTo>
                    <a:cubicBezTo>
                      <a:pt x="490" y="385"/>
                      <a:pt x="385" y="490"/>
                      <a:pt x="256" y="490"/>
                    </a:cubicBezTo>
                    <a:cubicBezTo>
                      <a:pt x="126" y="490"/>
                      <a:pt x="21" y="385"/>
                      <a:pt x="21" y="256"/>
                    </a:cubicBezTo>
                    <a:cubicBezTo>
                      <a:pt x="21" y="126"/>
                      <a:pt x="126" y="21"/>
                      <a:pt x="256" y="21"/>
                    </a:cubicBezTo>
                    <a:moveTo>
                      <a:pt x="256" y="0"/>
                    </a:moveTo>
                    <a:cubicBezTo>
                      <a:pt x="114" y="0"/>
                      <a:pt x="0" y="114"/>
                      <a:pt x="0" y="256"/>
                    </a:cubicBezTo>
                    <a:cubicBezTo>
                      <a:pt x="0" y="397"/>
                      <a:pt x="114" y="512"/>
                      <a:pt x="256" y="512"/>
                    </a:cubicBezTo>
                    <a:cubicBezTo>
                      <a:pt x="397" y="512"/>
                      <a:pt x="512" y="397"/>
                      <a:pt x="512" y="256"/>
                    </a:cubicBezTo>
                    <a:cubicBezTo>
                      <a:pt x="512" y="114"/>
                      <a:pt x="397" y="0"/>
                      <a:pt x="25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96C3198E-5783-2282-F5A9-1AC77C1C766D}"/>
              </a:ext>
            </a:extLst>
          </p:cNvPr>
          <p:cNvSpPr/>
          <p:nvPr userDrawn="1"/>
        </p:nvSpPr>
        <p:spPr bwMode="gray">
          <a:xfrm rot="16200000">
            <a:off x="619793" y="3687454"/>
            <a:ext cx="558178" cy="530797"/>
          </a:xfrm>
          <a:prstGeom prst="round2SameRect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60A5A5B-0E63-8EBE-37F5-E5CF9E47157C}"/>
              </a:ext>
            </a:extLst>
          </p:cNvPr>
          <p:cNvGrpSpPr/>
          <p:nvPr userDrawn="1"/>
        </p:nvGrpSpPr>
        <p:grpSpPr>
          <a:xfrm>
            <a:off x="633483" y="4467445"/>
            <a:ext cx="5257800" cy="571429"/>
            <a:chOff x="501649" y="3007351"/>
            <a:chExt cx="5529018" cy="57142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3329865-B7DD-DE31-F077-912293C893D8}"/>
                </a:ext>
              </a:extLst>
            </p:cNvPr>
            <p:cNvGrpSpPr/>
            <p:nvPr/>
          </p:nvGrpSpPr>
          <p:grpSpPr>
            <a:xfrm>
              <a:off x="596888" y="3020602"/>
              <a:ext cx="5433779" cy="558178"/>
              <a:chOff x="447185" y="3076594"/>
              <a:chExt cx="5433779" cy="558178"/>
            </a:xfrm>
          </p:grpSpPr>
          <p:sp>
            <p:nvSpPr>
              <p:cNvPr id="16" name="Rectangle: Top Corners Rounded 15">
                <a:extLst>
                  <a:ext uri="{FF2B5EF4-FFF2-40B4-BE49-F238E27FC236}">
                    <a16:creationId xmlns:a16="http://schemas.microsoft.com/office/drawing/2014/main" id="{9BA6C9D3-C8FC-84D1-60AF-5F65BEDB42ED}"/>
                  </a:ext>
                </a:extLst>
              </p:cNvPr>
              <p:cNvSpPr/>
              <p:nvPr/>
            </p:nvSpPr>
            <p:spPr bwMode="gray">
              <a:xfrm rot="16200000">
                <a:off x="3153398" y="907205"/>
                <a:ext cx="558178" cy="4896955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bg2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vert="vert" wrap="square" lIns="88900" tIns="88900" rIns="88900" bIns="88900" rtlCol="0" anchor="ctr"/>
              <a:lstStyle/>
              <a:p>
                <a:pPr marL="58738" marR="0" lvl="0" indent="0" algn="l" defTabSz="914400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7" name="Group 336">
                <a:extLst>
                  <a:ext uri="{FF2B5EF4-FFF2-40B4-BE49-F238E27FC236}">
                    <a16:creationId xmlns:a16="http://schemas.microsoft.com/office/drawing/2014/main" id="{D2BB9EBC-B3AC-EBBD-93AF-87D2915E33BD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47185" y="3154979"/>
                <a:ext cx="374904" cy="374904"/>
                <a:chOff x="4220" y="1197"/>
                <a:chExt cx="340" cy="340"/>
              </a:xfrm>
              <a:solidFill>
                <a:schemeClr val="bg1"/>
              </a:solidFill>
            </p:grpSpPr>
            <p:sp>
              <p:nvSpPr>
                <p:cNvPr id="18" name="Freeform 337">
                  <a:extLst>
                    <a:ext uri="{FF2B5EF4-FFF2-40B4-BE49-F238E27FC236}">
                      <a16:creationId xmlns:a16="http://schemas.microsoft.com/office/drawing/2014/main" id="{DC09B360-E1E7-D951-D120-969015CC268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220" y="1197"/>
                  <a:ext cx="340" cy="340"/>
                </a:xfrm>
                <a:custGeom>
                  <a:avLst/>
                  <a:gdLst>
                    <a:gd name="T0" fmla="*/ 256 w 512"/>
                    <a:gd name="T1" fmla="*/ 21 h 512"/>
                    <a:gd name="T2" fmla="*/ 490 w 512"/>
                    <a:gd name="T3" fmla="*/ 256 h 512"/>
                    <a:gd name="T4" fmla="*/ 256 w 512"/>
                    <a:gd name="T5" fmla="*/ 490 h 512"/>
                    <a:gd name="T6" fmla="*/ 21 w 512"/>
                    <a:gd name="T7" fmla="*/ 256 h 512"/>
                    <a:gd name="T8" fmla="*/ 256 w 512"/>
                    <a:gd name="T9" fmla="*/ 21 h 512"/>
                    <a:gd name="T10" fmla="*/ 256 w 512"/>
                    <a:gd name="T11" fmla="*/ 0 h 512"/>
                    <a:gd name="T12" fmla="*/ 0 w 512"/>
                    <a:gd name="T13" fmla="*/ 256 h 512"/>
                    <a:gd name="T14" fmla="*/ 256 w 512"/>
                    <a:gd name="T15" fmla="*/ 512 h 512"/>
                    <a:gd name="T16" fmla="*/ 512 w 512"/>
                    <a:gd name="T17" fmla="*/ 256 h 512"/>
                    <a:gd name="T18" fmla="*/ 256 w 512"/>
                    <a:gd name="T19" fmla="*/ 0 h 5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12" h="512">
                      <a:moveTo>
                        <a:pt x="256" y="21"/>
                      </a:moveTo>
                      <a:cubicBezTo>
                        <a:pt x="385" y="21"/>
                        <a:pt x="490" y="126"/>
                        <a:pt x="490" y="256"/>
                      </a:cubicBezTo>
                      <a:cubicBezTo>
                        <a:pt x="490" y="385"/>
                        <a:pt x="385" y="490"/>
                        <a:pt x="256" y="490"/>
                      </a:cubicBezTo>
                      <a:cubicBezTo>
                        <a:pt x="126" y="490"/>
                        <a:pt x="21" y="385"/>
                        <a:pt x="21" y="256"/>
                      </a:cubicBezTo>
                      <a:cubicBezTo>
                        <a:pt x="21" y="126"/>
                        <a:pt x="126" y="21"/>
                        <a:pt x="256" y="21"/>
                      </a:cubicBezTo>
                      <a:moveTo>
                        <a:pt x="256" y="0"/>
                      </a:moveTo>
                      <a:cubicBezTo>
                        <a:pt x="114" y="0"/>
                        <a:pt x="0" y="114"/>
                        <a:pt x="0" y="256"/>
                      </a:cubicBezTo>
                      <a:cubicBezTo>
                        <a:pt x="0" y="397"/>
                        <a:pt x="114" y="512"/>
                        <a:pt x="256" y="512"/>
                      </a:cubicBezTo>
                      <a:cubicBezTo>
                        <a:pt x="397" y="512"/>
                        <a:pt x="512" y="397"/>
                        <a:pt x="512" y="256"/>
                      </a:cubicBezTo>
                      <a:cubicBezTo>
                        <a:pt x="512" y="114"/>
                        <a:pt x="397" y="0"/>
                        <a:pt x="25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Freeform 338">
                  <a:extLst>
                    <a:ext uri="{FF2B5EF4-FFF2-40B4-BE49-F238E27FC236}">
                      <a16:creationId xmlns:a16="http://schemas.microsoft.com/office/drawing/2014/main" id="{6370C64B-51D7-7B11-40DA-493AD52E164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312" y="1261"/>
                  <a:ext cx="156" cy="212"/>
                </a:xfrm>
                <a:custGeom>
                  <a:avLst/>
                  <a:gdLst>
                    <a:gd name="T0" fmla="*/ 234 w 235"/>
                    <a:gd name="T1" fmla="*/ 81 h 320"/>
                    <a:gd name="T2" fmla="*/ 232 w 235"/>
                    <a:gd name="T3" fmla="*/ 77 h 320"/>
                    <a:gd name="T4" fmla="*/ 157 w 235"/>
                    <a:gd name="T5" fmla="*/ 3 h 320"/>
                    <a:gd name="T6" fmla="*/ 154 w 235"/>
                    <a:gd name="T7" fmla="*/ 0 h 320"/>
                    <a:gd name="T8" fmla="*/ 150 w 235"/>
                    <a:gd name="T9" fmla="*/ 0 h 320"/>
                    <a:gd name="T10" fmla="*/ 11 w 235"/>
                    <a:gd name="T11" fmla="*/ 0 h 320"/>
                    <a:gd name="T12" fmla="*/ 0 w 235"/>
                    <a:gd name="T13" fmla="*/ 10 h 320"/>
                    <a:gd name="T14" fmla="*/ 0 w 235"/>
                    <a:gd name="T15" fmla="*/ 309 h 320"/>
                    <a:gd name="T16" fmla="*/ 11 w 235"/>
                    <a:gd name="T17" fmla="*/ 320 h 320"/>
                    <a:gd name="T18" fmla="*/ 224 w 235"/>
                    <a:gd name="T19" fmla="*/ 320 h 320"/>
                    <a:gd name="T20" fmla="*/ 235 w 235"/>
                    <a:gd name="T21" fmla="*/ 309 h 320"/>
                    <a:gd name="T22" fmla="*/ 235 w 235"/>
                    <a:gd name="T23" fmla="*/ 85 h 320"/>
                    <a:gd name="T24" fmla="*/ 234 w 235"/>
                    <a:gd name="T25" fmla="*/ 81 h 320"/>
                    <a:gd name="T26" fmla="*/ 160 w 235"/>
                    <a:gd name="T27" fmla="*/ 36 h 320"/>
                    <a:gd name="T28" fmla="*/ 199 w 235"/>
                    <a:gd name="T29" fmla="*/ 74 h 320"/>
                    <a:gd name="T30" fmla="*/ 160 w 235"/>
                    <a:gd name="T31" fmla="*/ 74 h 320"/>
                    <a:gd name="T32" fmla="*/ 160 w 235"/>
                    <a:gd name="T33" fmla="*/ 36 h 320"/>
                    <a:gd name="T34" fmla="*/ 22 w 235"/>
                    <a:gd name="T35" fmla="*/ 298 h 320"/>
                    <a:gd name="T36" fmla="*/ 22 w 235"/>
                    <a:gd name="T37" fmla="*/ 21 h 320"/>
                    <a:gd name="T38" fmla="*/ 139 w 235"/>
                    <a:gd name="T39" fmla="*/ 21 h 320"/>
                    <a:gd name="T40" fmla="*/ 139 w 235"/>
                    <a:gd name="T41" fmla="*/ 85 h 320"/>
                    <a:gd name="T42" fmla="*/ 150 w 235"/>
                    <a:gd name="T43" fmla="*/ 96 h 320"/>
                    <a:gd name="T44" fmla="*/ 214 w 235"/>
                    <a:gd name="T45" fmla="*/ 96 h 320"/>
                    <a:gd name="T46" fmla="*/ 214 w 235"/>
                    <a:gd name="T47" fmla="*/ 298 h 320"/>
                    <a:gd name="T48" fmla="*/ 22 w 235"/>
                    <a:gd name="T49" fmla="*/ 298 h 3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35" h="320">
                      <a:moveTo>
                        <a:pt x="234" y="81"/>
                      </a:moveTo>
                      <a:cubicBezTo>
                        <a:pt x="234" y="80"/>
                        <a:pt x="233" y="78"/>
                        <a:pt x="232" y="77"/>
                      </a:cubicBezTo>
                      <a:cubicBezTo>
                        <a:pt x="157" y="3"/>
                        <a:pt x="157" y="3"/>
                        <a:pt x="157" y="3"/>
                      </a:cubicBezTo>
                      <a:cubicBezTo>
                        <a:pt x="156" y="2"/>
                        <a:pt x="155" y="1"/>
                        <a:pt x="154" y="0"/>
                      </a:cubicBezTo>
                      <a:cubicBezTo>
                        <a:pt x="152" y="0"/>
                        <a:pt x="151" y="0"/>
                        <a:pt x="150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5" y="0"/>
                        <a:pt x="0" y="4"/>
                        <a:pt x="0" y="10"/>
                      </a:cubicBezTo>
                      <a:cubicBezTo>
                        <a:pt x="0" y="309"/>
                        <a:pt x="0" y="309"/>
                        <a:pt x="0" y="309"/>
                      </a:cubicBezTo>
                      <a:cubicBezTo>
                        <a:pt x="0" y="315"/>
                        <a:pt x="5" y="320"/>
                        <a:pt x="11" y="320"/>
                      </a:cubicBezTo>
                      <a:cubicBezTo>
                        <a:pt x="224" y="320"/>
                        <a:pt x="224" y="320"/>
                        <a:pt x="224" y="320"/>
                      </a:cubicBezTo>
                      <a:cubicBezTo>
                        <a:pt x="230" y="320"/>
                        <a:pt x="235" y="315"/>
                        <a:pt x="235" y="309"/>
                      </a:cubicBezTo>
                      <a:cubicBezTo>
                        <a:pt x="235" y="85"/>
                        <a:pt x="235" y="85"/>
                        <a:pt x="235" y="85"/>
                      </a:cubicBezTo>
                      <a:cubicBezTo>
                        <a:pt x="235" y="84"/>
                        <a:pt x="235" y="82"/>
                        <a:pt x="234" y="81"/>
                      </a:cubicBezTo>
                      <a:close/>
                      <a:moveTo>
                        <a:pt x="160" y="36"/>
                      </a:moveTo>
                      <a:cubicBezTo>
                        <a:pt x="199" y="74"/>
                        <a:pt x="199" y="74"/>
                        <a:pt x="199" y="74"/>
                      </a:cubicBezTo>
                      <a:cubicBezTo>
                        <a:pt x="160" y="74"/>
                        <a:pt x="160" y="74"/>
                        <a:pt x="160" y="74"/>
                      </a:cubicBezTo>
                      <a:lnTo>
                        <a:pt x="160" y="36"/>
                      </a:lnTo>
                      <a:close/>
                      <a:moveTo>
                        <a:pt x="22" y="298"/>
                      </a:moveTo>
                      <a:cubicBezTo>
                        <a:pt x="22" y="21"/>
                        <a:pt x="22" y="21"/>
                        <a:pt x="22" y="21"/>
                      </a:cubicBezTo>
                      <a:cubicBezTo>
                        <a:pt x="139" y="21"/>
                        <a:pt x="139" y="21"/>
                        <a:pt x="139" y="21"/>
                      </a:cubicBezTo>
                      <a:cubicBezTo>
                        <a:pt x="139" y="85"/>
                        <a:pt x="139" y="85"/>
                        <a:pt x="139" y="85"/>
                      </a:cubicBezTo>
                      <a:cubicBezTo>
                        <a:pt x="139" y="91"/>
                        <a:pt x="144" y="96"/>
                        <a:pt x="150" y="96"/>
                      </a:cubicBezTo>
                      <a:cubicBezTo>
                        <a:pt x="214" y="96"/>
                        <a:pt x="214" y="96"/>
                        <a:pt x="214" y="96"/>
                      </a:cubicBezTo>
                      <a:cubicBezTo>
                        <a:pt x="214" y="298"/>
                        <a:pt x="214" y="298"/>
                        <a:pt x="214" y="298"/>
                      </a:cubicBezTo>
                      <a:lnTo>
                        <a:pt x="22" y="29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Freeform 339">
                  <a:extLst>
                    <a:ext uri="{FF2B5EF4-FFF2-40B4-BE49-F238E27FC236}">
                      <a16:creationId xmlns:a16="http://schemas.microsoft.com/office/drawing/2014/main" id="{0C4AE268-B0E3-99E5-8C0C-B8F7427A2B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0" y="1431"/>
                  <a:ext cx="99" cy="14"/>
                </a:xfrm>
                <a:custGeom>
                  <a:avLst/>
                  <a:gdLst>
                    <a:gd name="T0" fmla="*/ 139 w 149"/>
                    <a:gd name="T1" fmla="*/ 0 h 21"/>
                    <a:gd name="T2" fmla="*/ 11 w 149"/>
                    <a:gd name="T3" fmla="*/ 0 h 21"/>
                    <a:gd name="T4" fmla="*/ 0 w 149"/>
                    <a:gd name="T5" fmla="*/ 10 h 21"/>
                    <a:gd name="T6" fmla="*/ 11 w 149"/>
                    <a:gd name="T7" fmla="*/ 21 h 21"/>
                    <a:gd name="T8" fmla="*/ 139 w 149"/>
                    <a:gd name="T9" fmla="*/ 21 h 21"/>
                    <a:gd name="T10" fmla="*/ 149 w 149"/>
                    <a:gd name="T11" fmla="*/ 10 h 21"/>
                    <a:gd name="T12" fmla="*/ 139 w 149"/>
                    <a:gd name="T1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9" h="21">
                      <a:moveTo>
                        <a:pt x="139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5" y="0"/>
                        <a:pt x="0" y="4"/>
                        <a:pt x="0" y="10"/>
                      </a:cubicBezTo>
                      <a:cubicBezTo>
                        <a:pt x="0" y="16"/>
                        <a:pt x="5" y="21"/>
                        <a:pt x="11" y="21"/>
                      </a:cubicBezTo>
                      <a:cubicBezTo>
                        <a:pt x="139" y="21"/>
                        <a:pt x="139" y="21"/>
                        <a:pt x="139" y="21"/>
                      </a:cubicBezTo>
                      <a:cubicBezTo>
                        <a:pt x="145" y="21"/>
                        <a:pt x="149" y="16"/>
                        <a:pt x="149" y="10"/>
                      </a:cubicBezTo>
                      <a:cubicBezTo>
                        <a:pt x="149" y="4"/>
                        <a:pt x="145" y="0"/>
                        <a:pt x="13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Freeform 340">
                  <a:extLst>
                    <a:ext uri="{FF2B5EF4-FFF2-40B4-BE49-F238E27FC236}">
                      <a16:creationId xmlns:a16="http://schemas.microsoft.com/office/drawing/2014/main" id="{422E5B98-2EEA-3BC6-53F2-CDCC17ADFD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0" y="1402"/>
                  <a:ext cx="99" cy="14"/>
                </a:xfrm>
                <a:custGeom>
                  <a:avLst/>
                  <a:gdLst>
                    <a:gd name="T0" fmla="*/ 139 w 149"/>
                    <a:gd name="T1" fmla="*/ 0 h 21"/>
                    <a:gd name="T2" fmla="*/ 11 w 149"/>
                    <a:gd name="T3" fmla="*/ 0 h 21"/>
                    <a:gd name="T4" fmla="*/ 0 w 149"/>
                    <a:gd name="T5" fmla="*/ 11 h 21"/>
                    <a:gd name="T6" fmla="*/ 11 w 149"/>
                    <a:gd name="T7" fmla="*/ 21 h 21"/>
                    <a:gd name="T8" fmla="*/ 139 w 149"/>
                    <a:gd name="T9" fmla="*/ 21 h 21"/>
                    <a:gd name="T10" fmla="*/ 149 w 149"/>
                    <a:gd name="T11" fmla="*/ 11 h 21"/>
                    <a:gd name="T12" fmla="*/ 139 w 149"/>
                    <a:gd name="T1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9" h="21">
                      <a:moveTo>
                        <a:pt x="139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5" y="0"/>
                        <a:pt x="0" y="5"/>
                        <a:pt x="0" y="11"/>
                      </a:cubicBezTo>
                      <a:cubicBezTo>
                        <a:pt x="0" y="17"/>
                        <a:pt x="5" y="21"/>
                        <a:pt x="11" y="21"/>
                      </a:cubicBezTo>
                      <a:cubicBezTo>
                        <a:pt x="139" y="21"/>
                        <a:pt x="139" y="21"/>
                        <a:pt x="139" y="21"/>
                      </a:cubicBezTo>
                      <a:cubicBezTo>
                        <a:pt x="145" y="21"/>
                        <a:pt x="149" y="17"/>
                        <a:pt x="149" y="11"/>
                      </a:cubicBezTo>
                      <a:cubicBezTo>
                        <a:pt x="149" y="5"/>
                        <a:pt x="145" y="0"/>
                        <a:pt x="13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Freeform 341">
                  <a:extLst>
                    <a:ext uri="{FF2B5EF4-FFF2-40B4-BE49-F238E27FC236}">
                      <a16:creationId xmlns:a16="http://schemas.microsoft.com/office/drawing/2014/main" id="{F6FAB05E-9488-5DC9-FB09-49C5F539FF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0" y="1374"/>
                  <a:ext cx="99" cy="14"/>
                </a:xfrm>
                <a:custGeom>
                  <a:avLst/>
                  <a:gdLst>
                    <a:gd name="T0" fmla="*/ 139 w 149"/>
                    <a:gd name="T1" fmla="*/ 0 h 22"/>
                    <a:gd name="T2" fmla="*/ 11 w 149"/>
                    <a:gd name="T3" fmla="*/ 0 h 22"/>
                    <a:gd name="T4" fmla="*/ 0 w 149"/>
                    <a:gd name="T5" fmla="*/ 11 h 22"/>
                    <a:gd name="T6" fmla="*/ 11 w 149"/>
                    <a:gd name="T7" fmla="*/ 22 h 22"/>
                    <a:gd name="T8" fmla="*/ 139 w 149"/>
                    <a:gd name="T9" fmla="*/ 22 h 22"/>
                    <a:gd name="T10" fmla="*/ 149 w 149"/>
                    <a:gd name="T11" fmla="*/ 11 h 22"/>
                    <a:gd name="T12" fmla="*/ 139 w 149"/>
                    <a:gd name="T13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9" h="22">
                      <a:moveTo>
                        <a:pt x="139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5" y="0"/>
                        <a:pt x="0" y="5"/>
                        <a:pt x="0" y="11"/>
                      </a:cubicBezTo>
                      <a:cubicBezTo>
                        <a:pt x="0" y="17"/>
                        <a:pt x="5" y="22"/>
                        <a:pt x="11" y="22"/>
                      </a:cubicBezTo>
                      <a:cubicBezTo>
                        <a:pt x="139" y="22"/>
                        <a:pt x="139" y="22"/>
                        <a:pt x="139" y="22"/>
                      </a:cubicBezTo>
                      <a:cubicBezTo>
                        <a:pt x="145" y="22"/>
                        <a:pt x="149" y="17"/>
                        <a:pt x="149" y="11"/>
                      </a:cubicBezTo>
                      <a:cubicBezTo>
                        <a:pt x="149" y="5"/>
                        <a:pt x="145" y="0"/>
                        <a:pt x="13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Freeform 342">
                  <a:extLst>
                    <a:ext uri="{FF2B5EF4-FFF2-40B4-BE49-F238E27FC236}">
                      <a16:creationId xmlns:a16="http://schemas.microsoft.com/office/drawing/2014/main" id="{28B9D067-ABF2-487A-3135-6878F19235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0" y="1346"/>
                  <a:ext cx="99" cy="14"/>
                </a:xfrm>
                <a:custGeom>
                  <a:avLst/>
                  <a:gdLst>
                    <a:gd name="T0" fmla="*/ 139 w 149"/>
                    <a:gd name="T1" fmla="*/ 0 h 21"/>
                    <a:gd name="T2" fmla="*/ 11 w 149"/>
                    <a:gd name="T3" fmla="*/ 0 h 21"/>
                    <a:gd name="T4" fmla="*/ 0 w 149"/>
                    <a:gd name="T5" fmla="*/ 10 h 21"/>
                    <a:gd name="T6" fmla="*/ 11 w 149"/>
                    <a:gd name="T7" fmla="*/ 21 h 21"/>
                    <a:gd name="T8" fmla="*/ 139 w 149"/>
                    <a:gd name="T9" fmla="*/ 21 h 21"/>
                    <a:gd name="T10" fmla="*/ 149 w 149"/>
                    <a:gd name="T11" fmla="*/ 10 h 21"/>
                    <a:gd name="T12" fmla="*/ 139 w 149"/>
                    <a:gd name="T1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9" h="21">
                      <a:moveTo>
                        <a:pt x="139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5" y="0"/>
                        <a:pt x="0" y="4"/>
                        <a:pt x="0" y="10"/>
                      </a:cubicBezTo>
                      <a:cubicBezTo>
                        <a:pt x="0" y="16"/>
                        <a:pt x="5" y="21"/>
                        <a:pt x="11" y="21"/>
                      </a:cubicBezTo>
                      <a:cubicBezTo>
                        <a:pt x="139" y="21"/>
                        <a:pt x="139" y="21"/>
                        <a:pt x="139" y="21"/>
                      </a:cubicBezTo>
                      <a:cubicBezTo>
                        <a:pt x="145" y="21"/>
                        <a:pt x="149" y="16"/>
                        <a:pt x="149" y="10"/>
                      </a:cubicBezTo>
                      <a:cubicBezTo>
                        <a:pt x="149" y="4"/>
                        <a:pt x="145" y="0"/>
                        <a:pt x="13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5" name="Rectangle: Top Corners Rounded 14">
              <a:extLst>
                <a:ext uri="{FF2B5EF4-FFF2-40B4-BE49-F238E27FC236}">
                  <a16:creationId xmlns:a16="http://schemas.microsoft.com/office/drawing/2014/main" id="{FE162A4A-B9FD-609C-5A91-C97B26FA1500}"/>
                </a:ext>
              </a:extLst>
            </p:cNvPr>
            <p:cNvSpPr/>
            <p:nvPr/>
          </p:nvSpPr>
          <p:spPr bwMode="gray">
            <a:xfrm rot="16200000">
              <a:off x="501649" y="3007351"/>
              <a:ext cx="558178" cy="558178"/>
            </a:xfrm>
            <a:prstGeom prst="round2SameRect">
              <a:avLst/>
            </a:prstGeom>
            <a:solidFill>
              <a:schemeClr val="tx2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E58C9B5-8D79-3A33-F18F-859CD6A5B120}"/>
              </a:ext>
            </a:extLst>
          </p:cNvPr>
          <p:cNvGrpSpPr/>
          <p:nvPr userDrawn="1"/>
        </p:nvGrpSpPr>
        <p:grpSpPr>
          <a:xfrm>
            <a:off x="633483" y="5261126"/>
            <a:ext cx="5257800" cy="558178"/>
            <a:chOff x="501649" y="3820657"/>
            <a:chExt cx="5529018" cy="55817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1B2E373-A49A-8227-8586-2B915A30BCB3}"/>
                </a:ext>
              </a:extLst>
            </p:cNvPr>
            <p:cNvGrpSpPr/>
            <p:nvPr/>
          </p:nvGrpSpPr>
          <p:grpSpPr>
            <a:xfrm>
              <a:off x="593286" y="3820657"/>
              <a:ext cx="5437381" cy="558178"/>
              <a:chOff x="593288" y="2309432"/>
              <a:chExt cx="5437381" cy="558178"/>
            </a:xfrm>
          </p:grpSpPr>
          <p:sp>
            <p:nvSpPr>
              <p:cNvPr id="27" name="Rectangle: Top Corners Rounded 26">
                <a:extLst>
                  <a:ext uri="{FF2B5EF4-FFF2-40B4-BE49-F238E27FC236}">
                    <a16:creationId xmlns:a16="http://schemas.microsoft.com/office/drawing/2014/main" id="{09DF6D6A-8357-6111-B4F7-1890859E7993}"/>
                  </a:ext>
                </a:extLst>
              </p:cNvPr>
              <p:cNvSpPr/>
              <p:nvPr/>
            </p:nvSpPr>
            <p:spPr bwMode="gray">
              <a:xfrm rot="16200000">
                <a:off x="3303103" y="140043"/>
                <a:ext cx="558178" cy="4896955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bg2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vert="vert" wrap="square" lIns="88900" tIns="88900" rIns="88900" bIns="88900" rtlCol="0" anchor="ctr"/>
              <a:lstStyle/>
              <a:p>
                <a:pPr marL="58738" marR="0" lvl="0" indent="0" algn="l" defTabSz="914400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245">
                <a:extLst>
                  <a:ext uri="{FF2B5EF4-FFF2-40B4-BE49-F238E27FC236}">
                    <a16:creationId xmlns:a16="http://schemas.microsoft.com/office/drawing/2014/main" id="{FEA4EDC2-3009-B492-8015-75ABDD31C4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3288" y="2400517"/>
                <a:ext cx="374904" cy="376006"/>
              </a:xfrm>
              <a:custGeom>
                <a:avLst/>
                <a:gdLst>
                  <a:gd name="T0" fmla="*/ 256 w 512"/>
                  <a:gd name="T1" fmla="*/ 21 h 512"/>
                  <a:gd name="T2" fmla="*/ 490 w 512"/>
                  <a:gd name="T3" fmla="*/ 256 h 512"/>
                  <a:gd name="T4" fmla="*/ 256 w 512"/>
                  <a:gd name="T5" fmla="*/ 490 h 512"/>
                  <a:gd name="T6" fmla="*/ 21 w 512"/>
                  <a:gd name="T7" fmla="*/ 256 h 512"/>
                  <a:gd name="T8" fmla="*/ 256 w 512"/>
                  <a:gd name="T9" fmla="*/ 21 h 512"/>
                  <a:gd name="T10" fmla="*/ 256 w 512"/>
                  <a:gd name="T11" fmla="*/ 0 h 512"/>
                  <a:gd name="T12" fmla="*/ 0 w 512"/>
                  <a:gd name="T13" fmla="*/ 256 h 512"/>
                  <a:gd name="T14" fmla="*/ 256 w 512"/>
                  <a:gd name="T15" fmla="*/ 512 h 512"/>
                  <a:gd name="T16" fmla="*/ 512 w 512"/>
                  <a:gd name="T17" fmla="*/ 256 h 512"/>
                  <a:gd name="T18" fmla="*/ 256 w 512"/>
                  <a:gd name="T19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2" h="512">
                    <a:moveTo>
                      <a:pt x="256" y="21"/>
                    </a:moveTo>
                    <a:cubicBezTo>
                      <a:pt x="385" y="21"/>
                      <a:pt x="490" y="126"/>
                      <a:pt x="490" y="256"/>
                    </a:cubicBezTo>
                    <a:cubicBezTo>
                      <a:pt x="490" y="385"/>
                      <a:pt x="385" y="490"/>
                      <a:pt x="256" y="490"/>
                    </a:cubicBezTo>
                    <a:cubicBezTo>
                      <a:pt x="126" y="490"/>
                      <a:pt x="21" y="385"/>
                      <a:pt x="21" y="256"/>
                    </a:cubicBezTo>
                    <a:cubicBezTo>
                      <a:pt x="21" y="126"/>
                      <a:pt x="126" y="21"/>
                      <a:pt x="256" y="21"/>
                    </a:cubicBezTo>
                    <a:moveTo>
                      <a:pt x="256" y="0"/>
                    </a:moveTo>
                    <a:cubicBezTo>
                      <a:pt x="114" y="0"/>
                      <a:pt x="0" y="114"/>
                      <a:pt x="0" y="256"/>
                    </a:cubicBezTo>
                    <a:cubicBezTo>
                      <a:pt x="0" y="397"/>
                      <a:pt x="114" y="512"/>
                      <a:pt x="256" y="512"/>
                    </a:cubicBezTo>
                    <a:cubicBezTo>
                      <a:pt x="397" y="512"/>
                      <a:pt x="512" y="397"/>
                      <a:pt x="512" y="256"/>
                    </a:cubicBezTo>
                    <a:cubicBezTo>
                      <a:pt x="512" y="114"/>
                      <a:pt x="397" y="0"/>
                      <a:pt x="25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6" name="Rectangle: Top Corners Rounded 25">
              <a:extLst>
                <a:ext uri="{FF2B5EF4-FFF2-40B4-BE49-F238E27FC236}">
                  <a16:creationId xmlns:a16="http://schemas.microsoft.com/office/drawing/2014/main" id="{189835E1-6DFF-27AF-9DEE-41FFCA670353}"/>
                </a:ext>
              </a:extLst>
            </p:cNvPr>
            <p:cNvSpPr/>
            <p:nvPr/>
          </p:nvSpPr>
          <p:spPr bwMode="gray">
            <a:xfrm rot="16200000">
              <a:off x="501649" y="3820657"/>
              <a:ext cx="558178" cy="558178"/>
            </a:xfrm>
            <a:prstGeom prst="round2SameRect">
              <a:avLst/>
            </a:prstGeom>
            <a:solidFill>
              <a:schemeClr val="tx2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BE71C09-CC73-1BDE-E03B-D7420E17C62F}"/>
              </a:ext>
            </a:extLst>
          </p:cNvPr>
          <p:cNvGrpSpPr/>
          <p:nvPr userDrawn="1"/>
        </p:nvGrpSpPr>
        <p:grpSpPr>
          <a:xfrm>
            <a:off x="724051" y="2878949"/>
            <a:ext cx="5179190" cy="558178"/>
            <a:chOff x="447185" y="2380366"/>
            <a:chExt cx="5446354" cy="558178"/>
          </a:xfrm>
        </p:grpSpPr>
        <p:sp>
          <p:nvSpPr>
            <p:cNvPr id="30" name="Rectangle: Top Corners Rounded 29">
              <a:extLst>
                <a:ext uri="{FF2B5EF4-FFF2-40B4-BE49-F238E27FC236}">
                  <a16:creationId xmlns:a16="http://schemas.microsoft.com/office/drawing/2014/main" id="{6B014392-9C2F-868D-8F72-3DC5569F8C01}"/>
                </a:ext>
              </a:extLst>
            </p:cNvPr>
            <p:cNvSpPr/>
            <p:nvPr/>
          </p:nvSpPr>
          <p:spPr bwMode="gray">
            <a:xfrm rot="16200000">
              <a:off x="3159686" y="204690"/>
              <a:ext cx="558178" cy="4909529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bg2"/>
            </a:solidFill>
            <a:ln w="19050" algn="ctr">
              <a:noFill/>
              <a:miter lim="800000"/>
              <a:headEnd/>
              <a:tailEnd/>
            </a:ln>
          </p:spPr>
          <p:txBody>
            <a:bodyPr vert="vert" wrap="square" lIns="88900" tIns="88900" rIns="88900" bIns="88900" rtlCol="0" anchor="ctr"/>
            <a:lstStyle/>
            <a:p>
              <a:pPr marL="58738" marR="0" lvl="0" indent="0" algn="l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1" name="Group 578">
              <a:extLst>
                <a:ext uri="{FF2B5EF4-FFF2-40B4-BE49-F238E27FC236}">
                  <a16:creationId xmlns:a16="http://schemas.microsoft.com/office/drawing/2014/main" id="{F203117F-C1F2-506F-EDBB-0EA9FF4A541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47185" y="2472002"/>
              <a:ext cx="374904" cy="374904"/>
              <a:chOff x="1932" y="2478"/>
              <a:chExt cx="340" cy="340"/>
            </a:xfrm>
            <a:solidFill>
              <a:schemeClr val="bg1"/>
            </a:solidFill>
          </p:grpSpPr>
          <p:sp>
            <p:nvSpPr>
              <p:cNvPr id="32" name="Freeform 579">
                <a:extLst>
                  <a:ext uri="{FF2B5EF4-FFF2-40B4-BE49-F238E27FC236}">
                    <a16:creationId xmlns:a16="http://schemas.microsoft.com/office/drawing/2014/main" id="{C54C92B3-6C16-BC63-CB96-E6881D34687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96" y="2548"/>
                <a:ext cx="202" cy="185"/>
              </a:xfrm>
              <a:custGeom>
                <a:avLst/>
                <a:gdLst>
                  <a:gd name="T0" fmla="*/ 298 w 304"/>
                  <a:gd name="T1" fmla="*/ 160 h 278"/>
                  <a:gd name="T2" fmla="*/ 234 w 304"/>
                  <a:gd name="T3" fmla="*/ 96 h 278"/>
                  <a:gd name="T4" fmla="*/ 196 w 304"/>
                  <a:gd name="T5" fmla="*/ 96 h 278"/>
                  <a:gd name="T6" fmla="*/ 213 w 304"/>
                  <a:gd name="T7" fmla="*/ 46 h 278"/>
                  <a:gd name="T8" fmla="*/ 199 w 304"/>
                  <a:gd name="T9" fmla="*/ 3 h 278"/>
                  <a:gd name="T10" fmla="*/ 191 w 304"/>
                  <a:gd name="T11" fmla="*/ 0 h 278"/>
                  <a:gd name="T12" fmla="*/ 184 w 304"/>
                  <a:gd name="T13" fmla="*/ 4 h 278"/>
                  <a:gd name="T14" fmla="*/ 89 w 304"/>
                  <a:gd name="T15" fmla="*/ 112 h 278"/>
                  <a:gd name="T16" fmla="*/ 88 w 304"/>
                  <a:gd name="T17" fmla="*/ 114 h 278"/>
                  <a:gd name="T18" fmla="*/ 79 w 304"/>
                  <a:gd name="T19" fmla="*/ 128 h 278"/>
                  <a:gd name="T20" fmla="*/ 10 w 304"/>
                  <a:gd name="T21" fmla="*/ 128 h 278"/>
                  <a:gd name="T22" fmla="*/ 0 w 304"/>
                  <a:gd name="T23" fmla="*/ 139 h 278"/>
                  <a:gd name="T24" fmla="*/ 0 w 304"/>
                  <a:gd name="T25" fmla="*/ 256 h 278"/>
                  <a:gd name="T26" fmla="*/ 10 w 304"/>
                  <a:gd name="T27" fmla="*/ 267 h 278"/>
                  <a:gd name="T28" fmla="*/ 95 w 304"/>
                  <a:gd name="T29" fmla="*/ 267 h 278"/>
                  <a:gd name="T30" fmla="*/ 128 w 304"/>
                  <a:gd name="T31" fmla="*/ 278 h 278"/>
                  <a:gd name="T32" fmla="*/ 224 w 304"/>
                  <a:gd name="T33" fmla="*/ 278 h 278"/>
                  <a:gd name="T34" fmla="*/ 274 w 304"/>
                  <a:gd name="T35" fmla="*/ 256 h 278"/>
                  <a:gd name="T36" fmla="*/ 298 w 304"/>
                  <a:gd name="T37" fmla="*/ 160 h 278"/>
                  <a:gd name="T38" fmla="*/ 21 w 304"/>
                  <a:gd name="T39" fmla="*/ 150 h 278"/>
                  <a:gd name="T40" fmla="*/ 74 w 304"/>
                  <a:gd name="T41" fmla="*/ 150 h 278"/>
                  <a:gd name="T42" fmla="*/ 74 w 304"/>
                  <a:gd name="T43" fmla="*/ 150 h 278"/>
                  <a:gd name="T44" fmla="*/ 74 w 304"/>
                  <a:gd name="T45" fmla="*/ 224 h 278"/>
                  <a:gd name="T46" fmla="*/ 78 w 304"/>
                  <a:gd name="T47" fmla="*/ 246 h 278"/>
                  <a:gd name="T48" fmla="*/ 21 w 304"/>
                  <a:gd name="T49" fmla="*/ 246 h 278"/>
                  <a:gd name="T50" fmla="*/ 21 w 304"/>
                  <a:gd name="T51" fmla="*/ 150 h 278"/>
                  <a:gd name="T52" fmla="*/ 258 w 304"/>
                  <a:gd name="T53" fmla="*/ 242 h 278"/>
                  <a:gd name="T54" fmla="*/ 224 w 304"/>
                  <a:gd name="T55" fmla="*/ 256 h 278"/>
                  <a:gd name="T56" fmla="*/ 128 w 304"/>
                  <a:gd name="T57" fmla="*/ 256 h 278"/>
                  <a:gd name="T58" fmla="*/ 96 w 304"/>
                  <a:gd name="T59" fmla="*/ 224 h 278"/>
                  <a:gd name="T60" fmla="*/ 96 w 304"/>
                  <a:gd name="T61" fmla="*/ 150 h 278"/>
                  <a:gd name="T62" fmla="*/ 104 w 304"/>
                  <a:gd name="T63" fmla="*/ 127 h 278"/>
                  <a:gd name="T64" fmla="*/ 105 w 304"/>
                  <a:gd name="T65" fmla="*/ 127 h 278"/>
                  <a:gd name="T66" fmla="*/ 191 w 304"/>
                  <a:gd name="T67" fmla="*/ 28 h 278"/>
                  <a:gd name="T68" fmla="*/ 192 w 304"/>
                  <a:gd name="T69" fmla="*/ 40 h 278"/>
                  <a:gd name="T70" fmla="*/ 171 w 304"/>
                  <a:gd name="T71" fmla="*/ 104 h 278"/>
                  <a:gd name="T72" fmla="*/ 171 w 304"/>
                  <a:gd name="T73" fmla="*/ 104 h 278"/>
                  <a:gd name="T74" fmla="*/ 170 w 304"/>
                  <a:gd name="T75" fmla="*/ 107 h 278"/>
                  <a:gd name="T76" fmla="*/ 181 w 304"/>
                  <a:gd name="T77" fmla="*/ 118 h 278"/>
                  <a:gd name="T78" fmla="*/ 234 w 304"/>
                  <a:gd name="T79" fmla="*/ 118 h 278"/>
                  <a:gd name="T80" fmla="*/ 277 w 304"/>
                  <a:gd name="T81" fmla="*/ 161 h 278"/>
                  <a:gd name="T82" fmla="*/ 258 w 304"/>
                  <a:gd name="T83" fmla="*/ 242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04" h="278">
                    <a:moveTo>
                      <a:pt x="298" y="160"/>
                    </a:moveTo>
                    <a:cubicBezTo>
                      <a:pt x="298" y="129"/>
                      <a:pt x="265" y="96"/>
                      <a:pt x="234" y="96"/>
                    </a:cubicBezTo>
                    <a:cubicBezTo>
                      <a:pt x="196" y="96"/>
                      <a:pt x="196" y="96"/>
                      <a:pt x="196" y="96"/>
                    </a:cubicBezTo>
                    <a:cubicBezTo>
                      <a:pt x="213" y="46"/>
                      <a:pt x="213" y="46"/>
                      <a:pt x="213" y="46"/>
                    </a:cubicBezTo>
                    <a:cubicBezTo>
                      <a:pt x="219" y="23"/>
                      <a:pt x="200" y="4"/>
                      <a:pt x="199" y="3"/>
                    </a:cubicBezTo>
                    <a:cubicBezTo>
                      <a:pt x="197" y="1"/>
                      <a:pt x="194" y="0"/>
                      <a:pt x="191" y="0"/>
                    </a:cubicBezTo>
                    <a:cubicBezTo>
                      <a:pt x="188" y="0"/>
                      <a:pt x="186" y="2"/>
                      <a:pt x="184" y="4"/>
                    </a:cubicBezTo>
                    <a:cubicBezTo>
                      <a:pt x="89" y="112"/>
                      <a:pt x="89" y="112"/>
                      <a:pt x="89" y="112"/>
                    </a:cubicBezTo>
                    <a:cubicBezTo>
                      <a:pt x="89" y="112"/>
                      <a:pt x="89" y="112"/>
                      <a:pt x="88" y="114"/>
                    </a:cubicBezTo>
                    <a:cubicBezTo>
                      <a:pt x="84" y="118"/>
                      <a:pt x="81" y="123"/>
                      <a:pt x="79" y="128"/>
                    </a:cubicBezTo>
                    <a:cubicBezTo>
                      <a:pt x="10" y="128"/>
                      <a:pt x="10" y="128"/>
                      <a:pt x="10" y="128"/>
                    </a:cubicBezTo>
                    <a:cubicBezTo>
                      <a:pt x="4" y="128"/>
                      <a:pt x="0" y="133"/>
                      <a:pt x="0" y="139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0" y="262"/>
                      <a:pt x="4" y="267"/>
                      <a:pt x="10" y="267"/>
                    </a:cubicBezTo>
                    <a:cubicBezTo>
                      <a:pt x="95" y="267"/>
                      <a:pt x="95" y="267"/>
                      <a:pt x="95" y="267"/>
                    </a:cubicBezTo>
                    <a:cubicBezTo>
                      <a:pt x="104" y="274"/>
                      <a:pt x="115" y="278"/>
                      <a:pt x="128" y="278"/>
                    </a:cubicBezTo>
                    <a:cubicBezTo>
                      <a:pt x="224" y="278"/>
                      <a:pt x="224" y="278"/>
                      <a:pt x="224" y="278"/>
                    </a:cubicBezTo>
                    <a:cubicBezTo>
                      <a:pt x="244" y="278"/>
                      <a:pt x="261" y="271"/>
                      <a:pt x="274" y="256"/>
                    </a:cubicBezTo>
                    <a:cubicBezTo>
                      <a:pt x="304" y="223"/>
                      <a:pt x="299" y="162"/>
                      <a:pt x="298" y="160"/>
                    </a:cubicBezTo>
                    <a:close/>
                    <a:moveTo>
                      <a:pt x="21" y="150"/>
                    </a:moveTo>
                    <a:cubicBezTo>
                      <a:pt x="74" y="150"/>
                      <a:pt x="74" y="150"/>
                      <a:pt x="74" y="150"/>
                    </a:cubicBezTo>
                    <a:cubicBezTo>
                      <a:pt x="74" y="150"/>
                      <a:pt x="74" y="150"/>
                      <a:pt x="74" y="150"/>
                    </a:cubicBezTo>
                    <a:cubicBezTo>
                      <a:pt x="74" y="224"/>
                      <a:pt x="74" y="224"/>
                      <a:pt x="74" y="224"/>
                    </a:cubicBezTo>
                    <a:cubicBezTo>
                      <a:pt x="74" y="232"/>
                      <a:pt x="76" y="239"/>
                      <a:pt x="78" y="246"/>
                    </a:cubicBezTo>
                    <a:cubicBezTo>
                      <a:pt x="21" y="246"/>
                      <a:pt x="21" y="246"/>
                      <a:pt x="21" y="246"/>
                    </a:cubicBezTo>
                    <a:lnTo>
                      <a:pt x="21" y="150"/>
                    </a:lnTo>
                    <a:close/>
                    <a:moveTo>
                      <a:pt x="258" y="242"/>
                    </a:moveTo>
                    <a:cubicBezTo>
                      <a:pt x="250" y="252"/>
                      <a:pt x="238" y="256"/>
                      <a:pt x="224" y="256"/>
                    </a:cubicBezTo>
                    <a:cubicBezTo>
                      <a:pt x="128" y="256"/>
                      <a:pt x="128" y="256"/>
                      <a:pt x="128" y="256"/>
                    </a:cubicBezTo>
                    <a:cubicBezTo>
                      <a:pt x="109" y="256"/>
                      <a:pt x="96" y="243"/>
                      <a:pt x="96" y="224"/>
                    </a:cubicBezTo>
                    <a:cubicBezTo>
                      <a:pt x="96" y="150"/>
                      <a:pt x="96" y="150"/>
                      <a:pt x="96" y="150"/>
                    </a:cubicBezTo>
                    <a:cubicBezTo>
                      <a:pt x="96" y="142"/>
                      <a:pt x="99" y="134"/>
                      <a:pt x="104" y="127"/>
                    </a:cubicBezTo>
                    <a:cubicBezTo>
                      <a:pt x="105" y="127"/>
                      <a:pt x="105" y="127"/>
                      <a:pt x="105" y="127"/>
                    </a:cubicBezTo>
                    <a:cubicBezTo>
                      <a:pt x="191" y="28"/>
                      <a:pt x="191" y="28"/>
                      <a:pt x="191" y="28"/>
                    </a:cubicBezTo>
                    <a:cubicBezTo>
                      <a:pt x="192" y="32"/>
                      <a:pt x="193" y="36"/>
                      <a:pt x="192" y="40"/>
                    </a:cubicBezTo>
                    <a:cubicBezTo>
                      <a:pt x="171" y="104"/>
                      <a:pt x="171" y="104"/>
                      <a:pt x="171" y="104"/>
                    </a:cubicBezTo>
                    <a:cubicBezTo>
                      <a:pt x="171" y="104"/>
                      <a:pt x="171" y="104"/>
                      <a:pt x="171" y="104"/>
                    </a:cubicBezTo>
                    <a:cubicBezTo>
                      <a:pt x="171" y="105"/>
                      <a:pt x="170" y="106"/>
                      <a:pt x="170" y="107"/>
                    </a:cubicBezTo>
                    <a:cubicBezTo>
                      <a:pt x="170" y="113"/>
                      <a:pt x="175" y="118"/>
                      <a:pt x="181" y="118"/>
                    </a:cubicBezTo>
                    <a:cubicBezTo>
                      <a:pt x="234" y="118"/>
                      <a:pt x="234" y="118"/>
                      <a:pt x="234" y="118"/>
                    </a:cubicBezTo>
                    <a:cubicBezTo>
                      <a:pt x="253" y="118"/>
                      <a:pt x="277" y="141"/>
                      <a:pt x="277" y="161"/>
                    </a:cubicBezTo>
                    <a:cubicBezTo>
                      <a:pt x="277" y="162"/>
                      <a:pt x="282" y="216"/>
                      <a:pt x="258" y="2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3" name="Freeform 580">
                <a:extLst>
                  <a:ext uri="{FF2B5EF4-FFF2-40B4-BE49-F238E27FC236}">
                    <a16:creationId xmlns:a16="http://schemas.microsoft.com/office/drawing/2014/main" id="{93B18597-4714-125A-68FB-33D5EA68AC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32" y="2478"/>
                <a:ext cx="340" cy="340"/>
              </a:xfrm>
              <a:custGeom>
                <a:avLst/>
                <a:gdLst>
                  <a:gd name="T0" fmla="*/ 256 w 512"/>
                  <a:gd name="T1" fmla="*/ 21 h 512"/>
                  <a:gd name="T2" fmla="*/ 490 w 512"/>
                  <a:gd name="T3" fmla="*/ 256 h 512"/>
                  <a:gd name="T4" fmla="*/ 256 w 512"/>
                  <a:gd name="T5" fmla="*/ 490 h 512"/>
                  <a:gd name="T6" fmla="*/ 21 w 512"/>
                  <a:gd name="T7" fmla="*/ 256 h 512"/>
                  <a:gd name="T8" fmla="*/ 256 w 512"/>
                  <a:gd name="T9" fmla="*/ 21 h 512"/>
                  <a:gd name="T10" fmla="*/ 256 w 512"/>
                  <a:gd name="T11" fmla="*/ 0 h 512"/>
                  <a:gd name="T12" fmla="*/ 0 w 512"/>
                  <a:gd name="T13" fmla="*/ 256 h 512"/>
                  <a:gd name="T14" fmla="*/ 256 w 512"/>
                  <a:gd name="T15" fmla="*/ 512 h 512"/>
                  <a:gd name="T16" fmla="*/ 512 w 512"/>
                  <a:gd name="T17" fmla="*/ 256 h 512"/>
                  <a:gd name="T18" fmla="*/ 256 w 512"/>
                  <a:gd name="T19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2" h="512">
                    <a:moveTo>
                      <a:pt x="256" y="21"/>
                    </a:moveTo>
                    <a:cubicBezTo>
                      <a:pt x="385" y="21"/>
                      <a:pt x="490" y="126"/>
                      <a:pt x="490" y="256"/>
                    </a:cubicBezTo>
                    <a:cubicBezTo>
                      <a:pt x="490" y="385"/>
                      <a:pt x="385" y="490"/>
                      <a:pt x="256" y="490"/>
                    </a:cubicBezTo>
                    <a:cubicBezTo>
                      <a:pt x="126" y="490"/>
                      <a:pt x="21" y="385"/>
                      <a:pt x="21" y="256"/>
                    </a:cubicBezTo>
                    <a:cubicBezTo>
                      <a:pt x="21" y="126"/>
                      <a:pt x="126" y="21"/>
                      <a:pt x="256" y="21"/>
                    </a:cubicBezTo>
                    <a:moveTo>
                      <a:pt x="256" y="0"/>
                    </a:moveTo>
                    <a:cubicBezTo>
                      <a:pt x="114" y="0"/>
                      <a:pt x="0" y="114"/>
                      <a:pt x="0" y="256"/>
                    </a:cubicBezTo>
                    <a:cubicBezTo>
                      <a:pt x="0" y="397"/>
                      <a:pt x="114" y="512"/>
                      <a:pt x="256" y="512"/>
                    </a:cubicBezTo>
                    <a:cubicBezTo>
                      <a:pt x="397" y="512"/>
                      <a:pt x="512" y="397"/>
                      <a:pt x="512" y="256"/>
                    </a:cubicBezTo>
                    <a:cubicBezTo>
                      <a:pt x="512" y="114"/>
                      <a:pt x="397" y="0"/>
                      <a:pt x="25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sp>
        <p:nvSpPr>
          <p:cNvPr id="34" name="Rectangle: Top Corners Rounded 33">
            <a:extLst>
              <a:ext uri="{FF2B5EF4-FFF2-40B4-BE49-F238E27FC236}">
                <a16:creationId xmlns:a16="http://schemas.microsoft.com/office/drawing/2014/main" id="{06F91862-2D9B-F1AF-A4A7-5782527A462D}"/>
              </a:ext>
            </a:extLst>
          </p:cNvPr>
          <p:cNvSpPr/>
          <p:nvPr userDrawn="1"/>
        </p:nvSpPr>
        <p:spPr bwMode="gray">
          <a:xfrm rot="16200000">
            <a:off x="619794" y="2892640"/>
            <a:ext cx="558178" cy="530797"/>
          </a:xfrm>
          <a:prstGeom prst="round2SameRect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Text Placeholder 41">
            <a:extLst>
              <a:ext uri="{FF2B5EF4-FFF2-40B4-BE49-F238E27FC236}">
                <a16:creationId xmlns:a16="http://schemas.microsoft.com/office/drawing/2014/main" id="{4D572578-C4E4-AE36-CDA4-E2F639E848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784" y="3660512"/>
            <a:ext cx="4656743" cy="57080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AGENDA ITEM</a:t>
            </a:r>
          </a:p>
        </p:txBody>
      </p:sp>
      <p:sp>
        <p:nvSpPr>
          <p:cNvPr id="36" name="Text Placeholder 41">
            <a:extLst>
              <a:ext uri="{FF2B5EF4-FFF2-40B4-BE49-F238E27FC236}">
                <a16:creationId xmlns:a16="http://schemas.microsoft.com/office/drawing/2014/main" id="{447DF329-B0F6-7B16-20BF-DEBC13BB37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9124" y="4475105"/>
            <a:ext cx="4658403" cy="56150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AGENDA ITEM</a:t>
            </a:r>
          </a:p>
        </p:txBody>
      </p:sp>
      <p:sp>
        <p:nvSpPr>
          <p:cNvPr id="40" name="Text Placeholder 41">
            <a:extLst>
              <a:ext uri="{FF2B5EF4-FFF2-40B4-BE49-F238E27FC236}">
                <a16:creationId xmlns:a16="http://schemas.microsoft.com/office/drawing/2014/main" id="{C08CC184-9C67-FAF4-BA46-E3DD044A10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9124" y="5258859"/>
            <a:ext cx="4658403" cy="55920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AGENDA ITEM</a:t>
            </a:r>
          </a:p>
        </p:txBody>
      </p:sp>
      <p:sp>
        <p:nvSpPr>
          <p:cNvPr id="41" name="Text Placeholder 41">
            <a:extLst>
              <a:ext uri="{FF2B5EF4-FFF2-40B4-BE49-F238E27FC236}">
                <a16:creationId xmlns:a16="http://schemas.microsoft.com/office/drawing/2014/main" id="{7E38D954-004B-3300-6937-CC26883619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29124" y="6048853"/>
            <a:ext cx="4674115" cy="5533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b="0"/>
            </a:lvl1pPr>
          </a:lstStyle>
          <a:p>
            <a:pPr lvl="0"/>
            <a:r>
              <a:rPr lang="en-US"/>
              <a:t>CLICK TO INSERT AGENDA ITEM</a:t>
            </a:r>
          </a:p>
        </p:txBody>
      </p:sp>
      <p:sp>
        <p:nvSpPr>
          <p:cNvPr id="42" name="Text Placeholder 56">
            <a:extLst>
              <a:ext uri="{FF2B5EF4-FFF2-40B4-BE49-F238E27FC236}">
                <a16:creationId xmlns:a16="http://schemas.microsoft.com/office/drawing/2014/main" id="{174FDA8B-EF27-A031-0955-A9ABF563860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31390" y="2881388"/>
            <a:ext cx="4671849" cy="5533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AGENDA ITEM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69C92CF-94B3-B4DB-DF03-7C7AED900722}"/>
              </a:ext>
            </a:extLst>
          </p:cNvPr>
          <p:cNvSpPr/>
          <p:nvPr userDrawn="1"/>
        </p:nvSpPr>
        <p:spPr>
          <a:xfrm>
            <a:off x="735334" y="2979087"/>
            <a:ext cx="320040" cy="357902"/>
          </a:xfrm>
          <a:prstGeom prst="ellips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E2841"/>
                </a:solidFill>
              </a:rPr>
              <a:t>1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AABA81D-D7DC-1C7C-5195-1311F3577DEB}"/>
              </a:ext>
            </a:extLst>
          </p:cNvPr>
          <p:cNvSpPr/>
          <p:nvPr userDrawn="1"/>
        </p:nvSpPr>
        <p:spPr>
          <a:xfrm>
            <a:off x="735334" y="3767945"/>
            <a:ext cx="320040" cy="357902"/>
          </a:xfrm>
          <a:prstGeom prst="ellips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E284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C9B9DE6-77F4-5CF8-B45A-09046DCE984E}"/>
              </a:ext>
            </a:extLst>
          </p:cNvPr>
          <p:cNvSpPr/>
          <p:nvPr userDrawn="1"/>
        </p:nvSpPr>
        <p:spPr>
          <a:xfrm>
            <a:off x="735334" y="4574877"/>
            <a:ext cx="320040" cy="357902"/>
          </a:xfrm>
          <a:prstGeom prst="ellips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E284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1DBE9B8-A6AF-56FE-639A-0BC2DA571728}"/>
              </a:ext>
            </a:extLst>
          </p:cNvPr>
          <p:cNvSpPr/>
          <p:nvPr userDrawn="1"/>
        </p:nvSpPr>
        <p:spPr>
          <a:xfrm>
            <a:off x="735334" y="5360799"/>
            <a:ext cx="320040" cy="357902"/>
          </a:xfrm>
          <a:prstGeom prst="ellips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E284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6CB80C3-7379-3A49-32AD-DB3C9DD768F1}"/>
              </a:ext>
            </a:extLst>
          </p:cNvPr>
          <p:cNvSpPr/>
          <p:nvPr userDrawn="1"/>
        </p:nvSpPr>
        <p:spPr>
          <a:xfrm>
            <a:off x="735334" y="6152637"/>
            <a:ext cx="320040" cy="357902"/>
          </a:xfrm>
          <a:prstGeom prst="ellips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E284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4717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867A14-35CC-EA17-93DA-97CBDD839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82930"/>
            <a:fld id="{C2D79FF0-D74A-F74D-8117-1921F616B44C}" type="slidenum">
              <a:rPr lang="en-US" smtClean="0">
                <a:solidFill>
                  <a:srgbClr val="000000"/>
                </a:solidFill>
              </a:rPr>
              <a:pPr defTabSz="58293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07C8353-C693-4F78-CCCA-69C2E1915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427" y="535518"/>
            <a:ext cx="7076328" cy="102274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Headers: Arial, 44 pt.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45677BB-D1E0-A886-B393-EAB1F89B9C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9427" y="1581956"/>
            <a:ext cx="7076328" cy="861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3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582930" rtl="0" eaLnBrk="1" latinLnBrk="0" hangingPunct="1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en-US"/>
              <a:t>Edit text Arial, 22pt. Option to Bold</a:t>
            </a:r>
          </a:p>
        </p:txBody>
      </p:sp>
      <p:sp>
        <p:nvSpPr>
          <p:cNvPr id="2" name="Picture Placeholder 20">
            <a:extLst>
              <a:ext uri="{FF2B5EF4-FFF2-40B4-BE49-F238E27FC236}">
                <a16:creationId xmlns:a16="http://schemas.microsoft.com/office/drawing/2014/main" id="{B390FB57-0B42-7FFF-062A-67D1246BD2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6265" y="3947277"/>
            <a:ext cx="1285875" cy="1752600"/>
          </a:xfrm>
          <a:prstGeom prst="rect">
            <a:avLst/>
          </a:prstGeom>
          <a:noFill/>
          <a:ln w="41275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kumimoji="0" lang="en-US" sz="13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/>
          </a:p>
        </p:txBody>
      </p:sp>
      <p:cxnSp>
        <p:nvCxnSpPr>
          <p:cNvPr id="6" name="直接连接符 69">
            <a:extLst>
              <a:ext uri="{FF2B5EF4-FFF2-40B4-BE49-F238E27FC236}">
                <a16:creationId xmlns:a16="http://schemas.microsoft.com/office/drawing/2014/main" id="{DE82C33C-6406-BC90-BCAD-911B5CC219D9}"/>
              </a:ext>
            </a:extLst>
          </p:cNvPr>
          <p:cNvCxnSpPr>
            <a:cxnSpLocks/>
          </p:cNvCxnSpPr>
          <p:nvPr userDrawn="1"/>
        </p:nvCxnSpPr>
        <p:spPr>
          <a:xfrm>
            <a:off x="1309202" y="5675986"/>
            <a:ext cx="0" cy="374833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4">
            <a:extLst>
              <a:ext uri="{FF2B5EF4-FFF2-40B4-BE49-F238E27FC236}">
                <a16:creationId xmlns:a16="http://schemas.microsoft.com/office/drawing/2014/main" id="{69E73BD4-F7EE-D8DB-15CC-E612C750E5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102" y="6050819"/>
            <a:ext cx="1854200" cy="23495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700">
            <a:solidFill>
              <a:schemeClr val="bg1">
                <a:lumMod val="95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NAME</a:t>
            </a:r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725F6455-F170-4F89-F5F9-F62094BB59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346" y="6458961"/>
            <a:ext cx="2525713" cy="6635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Speaker Name, Title and NextGen Role If Applicable</a:t>
            </a:r>
          </a:p>
        </p:txBody>
      </p:sp>
      <p:sp>
        <p:nvSpPr>
          <p:cNvPr id="9" name="Picture Placeholder 20">
            <a:extLst>
              <a:ext uri="{FF2B5EF4-FFF2-40B4-BE49-F238E27FC236}">
                <a16:creationId xmlns:a16="http://schemas.microsoft.com/office/drawing/2014/main" id="{0EBF51D4-5138-2750-6A02-006225CEF75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34654" y="3947277"/>
            <a:ext cx="1285875" cy="1752600"/>
          </a:xfrm>
          <a:prstGeom prst="rect">
            <a:avLst/>
          </a:prstGeom>
          <a:noFill/>
          <a:ln w="41275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kumimoji="0" lang="en-US" sz="13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/>
          </a:p>
        </p:txBody>
      </p:sp>
      <p:cxnSp>
        <p:nvCxnSpPr>
          <p:cNvPr id="10" name="直接连接符 69">
            <a:extLst>
              <a:ext uri="{FF2B5EF4-FFF2-40B4-BE49-F238E27FC236}">
                <a16:creationId xmlns:a16="http://schemas.microsoft.com/office/drawing/2014/main" id="{720E14EF-A80D-23DF-9233-94E9B8F0C134}"/>
              </a:ext>
            </a:extLst>
          </p:cNvPr>
          <p:cNvCxnSpPr>
            <a:cxnSpLocks/>
          </p:cNvCxnSpPr>
          <p:nvPr userDrawn="1"/>
        </p:nvCxnSpPr>
        <p:spPr>
          <a:xfrm>
            <a:off x="3877591" y="5675986"/>
            <a:ext cx="0" cy="374833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4">
            <a:extLst>
              <a:ext uri="{FF2B5EF4-FFF2-40B4-BE49-F238E27FC236}">
                <a16:creationId xmlns:a16="http://schemas.microsoft.com/office/drawing/2014/main" id="{C5DCE65A-5C7E-1E22-E9F8-570FE5768F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50491" y="6050819"/>
            <a:ext cx="1854200" cy="23495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700">
            <a:solidFill>
              <a:schemeClr val="bg1">
                <a:lumMod val="95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NAME</a:t>
            </a:r>
          </a:p>
        </p:txBody>
      </p:sp>
      <p:sp>
        <p:nvSpPr>
          <p:cNvPr id="12" name="Text Placeholder 27">
            <a:extLst>
              <a:ext uri="{FF2B5EF4-FFF2-40B4-BE49-F238E27FC236}">
                <a16:creationId xmlns:a16="http://schemas.microsoft.com/office/drawing/2014/main" id="{A6B5895F-D714-CA96-79E3-1667AF8B547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14735" y="6458961"/>
            <a:ext cx="2525713" cy="6635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Speaker Name, Title and NextGen Role If Applicable</a:t>
            </a:r>
          </a:p>
        </p:txBody>
      </p:sp>
      <p:sp>
        <p:nvSpPr>
          <p:cNvPr id="13" name="Picture Placeholder 20">
            <a:extLst>
              <a:ext uri="{FF2B5EF4-FFF2-40B4-BE49-F238E27FC236}">
                <a16:creationId xmlns:a16="http://schemas.microsoft.com/office/drawing/2014/main" id="{4D1A6BA5-1A3B-4222-04E5-32990CB99FC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866606" y="3947277"/>
            <a:ext cx="1285875" cy="1752600"/>
          </a:xfrm>
          <a:prstGeom prst="rect">
            <a:avLst/>
          </a:prstGeom>
          <a:noFill/>
          <a:ln w="41275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kumimoji="0" lang="en-US" sz="13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/>
          </a:p>
        </p:txBody>
      </p:sp>
      <p:cxnSp>
        <p:nvCxnSpPr>
          <p:cNvPr id="14" name="直接连接符 69">
            <a:extLst>
              <a:ext uri="{FF2B5EF4-FFF2-40B4-BE49-F238E27FC236}">
                <a16:creationId xmlns:a16="http://schemas.microsoft.com/office/drawing/2014/main" id="{90A7E3A8-928F-64A1-87CE-3CED01751303}"/>
              </a:ext>
            </a:extLst>
          </p:cNvPr>
          <p:cNvCxnSpPr>
            <a:cxnSpLocks/>
          </p:cNvCxnSpPr>
          <p:nvPr userDrawn="1"/>
        </p:nvCxnSpPr>
        <p:spPr>
          <a:xfrm>
            <a:off x="6509543" y="5675986"/>
            <a:ext cx="0" cy="374833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4">
            <a:extLst>
              <a:ext uri="{FF2B5EF4-FFF2-40B4-BE49-F238E27FC236}">
                <a16:creationId xmlns:a16="http://schemas.microsoft.com/office/drawing/2014/main" id="{E4BF2271-AA88-E606-1AFF-7AC6EBBDA4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82443" y="6050819"/>
            <a:ext cx="1854200" cy="23495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700">
            <a:solidFill>
              <a:schemeClr val="bg1">
                <a:lumMod val="95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NAME</a:t>
            </a:r>
          </a:p>
        </p:txBody>
      </p:sp>
      <p:sp>
        <p:nvSpPr>
          <p:cNvPr id="16" name="Text Placeholder 27">
            <a:extLst>
              <a:ext uri="{FF2B5EF4-FFF2-40B4-BE49-F238E27FC236}">
                <a16:creationId xmlns:a16="http://schemas.microsoft.com/office/drawing/2014/main" id="{E48CA910-D5CD-241E-6FCA-7774F514E87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46687" y="6458961"/>
            <a:ext cx="2525713" cy="6635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Speaker Name, Title and NextGen Role If Applicable</a:t>
            </a:r>
          </a:p>
        </p:txBody>
      </p:sp>
    </p:spTree>
    <p:extLst>
      <p:ext uri="{BB962C8B-B14F-4D97-AF65-F5344CB8AC3E}">
        <p14:creationId xmlns:p14="http://schemas.microsoft.com/office/powerpoint/2010/main" val="218568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O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867A14-35CC-EA17-93DA-97CBDD839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82930"/>
            <a:fld id="{C2D79FF0-D74A-F74D-8117-1921F616B44C}" type="slidenum">
              <a:rPr lang="en-US" smtClean="0">
                <a:solidFill>
                  <a:srgbClr val="000000"/>
                </a:solidFill>
              </a:rPr>
              <a:pPr defTabSz="58293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1B9C78-F16E-1A9C-F410-544DB20840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427" y="535518"/>
            <a:ext cx="7076328" cy="102274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Headers: Arial, 44 pt. 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3F033CD-FD3F-F572-0184-BDD1D515C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-44" t="-1" r="40008" b="45"/>
          <a:stretch/>
        </p:blipFill>
        <p:spPr>
          <a:xfrm flipH="1">
            <a:off x="-2" y="2781180"/>
            <a:ext cx="2911906" cy="4848097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D3A7887-22F8-36F2-B4C3-9F440A0CD1C4}"/>
              </a:ext>
            </a:extLst>
          </p:cNvPr>
          <p:cNvSpPr/>
          <p:nvPr userDrawn="1"/>
        </p:nvSpPr>
        <p:spPr>
          <a:xfrm>
            <a:off x="2000553" y="2858493"/>
            <a:ext cx="5651532" cy="80082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79D89A5-2FF6-4B00-D78E-13D69BBF641B}"/>
              </a:ext>
            </a:extLst>
          </p:cNvPr>
          <p:cNvSpPr/>
          <p:nvPr userDrawn="1"/>
        </p:nvSpPr>
        <p:spPr>
          <a:xfrm>
            <a:off x="2774008" y="5836356"/>
            <a:ext cx="4878077" cy="80082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0E7B819-B44E-3134-7A07-AED814367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102329" y="5727196"/>
            <a:ext cx="1051365" cy="1001032"/>
          </a:xfrm>
          <a:prstGeom prst="ellipse">
            <a:avLst/>
          </a:prstGeom>
          <a:ln w="28575">
            <a:solidFill>
              <a:schemeClr val="tx2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459F8EB-91C6-40A4-B1F7-4CB61B6A7040}"/>
              </a:ext>
            </a:extLst>
          </p:cNvPr>
          <p:cNvSpPr/>
          <p:nvPr userDrawn="1"/>
        </p:nvSpPr>
        <p:spPr>
          <a:xfrm>
            <a:off x="2341858" y="6828977"/>
            <a:ext cx="5310227" cy="80082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5F9B383-16C3-5093-63DE-9C0EECAC3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65803" y="6728873"/>
            <a:ext cx="1038730" cy="1001032"/>
          </a:xfrm>
          <a:prstGeom prst="ellipse">
            <a:avLst/>
          </a:prstGeom>
          <a:ln w="28575">
            <a:solidFill>
              <a:schemeClr val="accent3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Text Placeholder 29">
            <a:extLst>
              <a:ext uri="{FF2B5EF4-FFF2-40B4-BE49-F238E27FC236}">
                <a16:creationId xmlns:a16="http://schemas.microsoft.com/office/drawing/2014/main" id="{1D31E4F2-69BB-05BF-FD17-3DAE19D924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51583" y="3124360"/>
            <a:ext cx="4846320" cy="26909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INSERT TEXT</a:t>
            </a:r>
          </a:p>
        </p:txBody>
      </p: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BED1ECC4-ADDE-5D54-01DE-262228C46A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67760" y="6093167"/>
            <a:ext cx="4130144" cy="2400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INSERT TEXT</a:t>
            </a:r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230BCA65-8890-E922-80E5-00CB5B811D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65202" y="7094844"/>
            <a:ext cx="4832702" cy="23100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/>
              <a:t>CLICK TO INSERT TEXT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7546DD1-73E3-2C4F-7107-83921FBF8D7B}"/>
              </a:ext>
            </a:extLst>
          </p:cNvPr>
          <p:cNvSpPr/>
          <p:nvPr userDrawn="1"/>
        </p:nvSpPr>
        <p:spPr>
          <a:xfrm>
            <a:off x="2643060" y="3851114"/>
            <a:ext cx="5009026" cy="80082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9082562-5862-6E01-D8F6-1A1CF40C6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102329" y="3733205"/>
            <a:ext cx="1038730" cy="1001032"/>
          </a:xfrm>
          <a:prstGeom prst="ellipse">
            <a:avLst/>
          </a:prstGeom>
          <a:ln w="28575">
            <a:solidFill>
              <a:schemeClr val="accent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54398A93-0494-0378-7C91-1B8453815D9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94090" y="4051551"/>
            <a:ext cx="4203813" cy="3603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INSERT TEXT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4C19EEA-10B2-A15C-93D5-254825EF511E}"/>
              </a:ext>
            </a:extLst>
          </p:cNvPr>
          <p:cNvSpPr/>
          <p:nvPr userDrawn="1"/>
        </p:nvSpPr>
        <p:spPr>
          <a:xfrm>
            <a:off x="3448430" y="4843735"/>
            <a:ext cx="4203655" cy="80082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4066CC7-B9E4-3D63-61F0-ECAC724E5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6751" y="4739644"/>
            <a:ext cx="1051365" cy="1001032"/>
          </a:xfrm>
          <a:prstGeom prst="ellipse">
            <a:avLst/>
          </a:prstGeom>
          <a:ln w="28575">
            <a:solidFill>
              <a:schemeClr val="accent2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E7ED29BC-6FCD-FB34-8F4C-24D37C65E9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2182" y="5105615"/>
            <a:ext cx="3455722" cy="23499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INSERT TEXT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0843BA9-ADA9-F098-B387-70BE706CC0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61507" y="2758389"/>
            <a:ext cx="1038730" cy="1001032"/>
          </a:xfrm>
          <a:prstGeom prst="ellipse">
            <a:avLst/>
          </a:prstGeom>
          <a:ln w="28575">
            <a:solidFill>
              <a:schemeClr val="accent4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15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667EA9-491C-6918-03F9-B2D451D81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27" y="535518"/>
            <a:ext cx="7076328" cy="10227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4CA3C-4BDD-0410-86FA-23D35A2A1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9427" y="1581956"/>
            <a:ext cx="7076328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B8DB0-C8EC-8DD8-C759-F6FE387E01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66965" y="9311094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defTabSz="582930"/>
            <a:fld id="{C2D79FF0-D74A-F74D-8117-1921F616B44C}" type="slidenum">
              <a:rPr lang="en-US" smtClean="0">
                <a:solidFill>
                  <a:srgbClr val="000000"/>
                </a:solidFill>
              </a:rPr>
              <a:pPr defTabSz="58293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742BE1-3F52-303F-F550-E5865B92999F}"/>
              </a:ext>
            </a:extLst>
          </p:cNvPr>
          <p:cNvSpPr/>
          <p:nvPr userDrawn="1"/>
        </p:nvSpPr>
        <p:spPr>
          <a:xfrm>
            <a:off x="0" y="9945248"/>
            <a:ext cx="7772400" cy="11315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4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55A055C-794C-7C40-4001-61641C82C2B2}"/>
              </a:ext>
            </a:extLst>
          </p:cNvPr>
          <p:cNvGrpSpPr/>
          <p:nvPr userDrawn="1"/>
        </p:nvGrpSpPr>
        <p:grpSpPr>
          <a:xfrm>
            <a:off x="390936" y="9454074"/>
            <a:ext cx="3429000" cy="441856"/>
            <a:chOff x="432881" y="6287214"/>
            <a:chExt cx="3429000" cy="441856"/>
          </a:xfrm>
        </p:grpSpPr>
        <p:pic>
          <p:nvPicPr>
            <p:cNvPr id="5" name="Picture 4" descr="A picture containing shape&#10;&#10;AI-generated content may be incorrect.">
              <a:extLst>
                <a:ext uri="{FF2B5EF4-FFF2-40B4-BE49-F238E27FC236}">
                  <a16:creationId xmlns:a16="http://schemas.microsoft.com/office/drawing/2014/main" id="{34D76554-687A-14EC-9879-1BCEC294D7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532436" y="6287214"/>
              <a:ext cx="1551008" cy="24764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3581AF5-3519-F588-C96D-18D11CDC1B00}"/>
                </a:ext>
              </a:extLst>
            </p:cNvPr>
            <p:cNvSpPr txBox="1"/>
            <p:nvPr userDrawn="1"/>
          </p:nvSpPr>
          <p:spPr>
            <a:xfrm>
              <a:off x="432881" y="6513626"/>
              <a:ext cx="3429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/>
                <a:t>Delivered by The NextGen Project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635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  <p:sldLayoutId id="2147483758" r:id="rId18"/>
    <p:sldLayoutId id="2147483759" r:id="rId19"/>
    <p:sldLayoutId id="2147483760" r:id="rId20"/>
    <p:sldLayoutId id="2147483761" r:id="rId21"/>
    <p:sldLayoutId id="2147483762" r:id="rId22"/>
    <p:sldLayoutId id="2147483763" r:id="rId23"/>
    <p:sldLayoutId id="2147483764" r:id="rId24"/>
    <p:sldLayoutId id="2147483765" r:id="rId25"/>
    <p:sldLayoutId id="2147483766" r:id="rId26"/>
  </p:sldLayoutIdLst>
  <p:hf hdr="0" ftr="0" dt="0"/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403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hyperlink" Target="https://sao.georgia.gov/employee-go-live-guide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94E746-107D-00C1-EC83-D2300F42C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C5B22A-A9DC-1724-4466-91C6F47BD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86" name="Title 3">
            <a:extLst>
              <a:ext uri="{FF2B5EF4-FFF2-40B4-BE49-F238E27FC236}">
                <a16:creationId xmlns:a16="http://schemas.microsoft.com/office/drawing/2014/main" id="{9B6F688C-46DB-EAD1-D0E8-B3722C0D7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778" y="319758"/>
            <a:ext cx="6956629" cy="584776"/>
          </a:xfrm>
        </p:spPr>
        <p:txBody>
          <a:bodyPr anchor="t">
            <a:noAutofit/>
          </a:bodyPr>
          <a:lstStyle/>
          <a:p>
            <a:r>
              <a:rPr lang="en-US" sz="4500" b="1"/>
              <a:t>Your First 30 Days</a:t>
            </a:r>
          </a:p>
        </p:txBody>
      </p:sp>
      <p:sp>
        <p:nvSpPr>
          <p:cNvPr id="887" name="Title 3">
            <a:extLst>
              <a:ext uri="{FF2B5EF4-FFF2-40B4-BE49-F238E27FC236}">
                <a16:creationId xmlns:a16="http://schemas.microsoft.com/office/drawing/2014/main" id="{5C77E16C-5F26-A184-81AB-492D07B8531D}"/>
              </a:ext>
            </a:extLst>
          </p:cNvPr>
          <p:cNvSpPr txBox="1">
            <a:spLocks/>
          </p:cNvSpPr>
          <p:nvPr/>
        </p:nvSpPr>
        <p:spPr>
          <a:xfrm>
            <a:off x="414133" y="951873"/>
            <a:ext cx="6988079" cy="3227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58293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58293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EMPLOYEE GO-LIVE CHECKLIST</a:t>
            </a:r>
          </a:p>
        </p:txBody>
      </p:sp>
      <p:sp>
        <p:nvSpPr>
          <p:cNvPr id="888" name="Rectangle 887">
            <a:extLst>
              <a:ext uri="{FF2B5EF4-FFF2-40B4-BE49-F238E27FC236}">
                <a16:creationId xmlns:a16="http://schemas.microsoft.com/office/drawing/2014/main" id="{6337C511-FF80-5E87-96B8-CCC1E57EC50A}"/>
              </a:ext>
            </a:extLst>
          </p:cNvPr>
          <p:cNvSpPr/>
          <p:nvPr/>
        </p:nvSpPr>
        <p:spPr>
          <a:xfrm>
            <a:off x="0" y="1676400"/>
            <a:ext cx="7772400" cy="9574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274320" rtlCol="0" anchor="ctr"/>
          <a:lstStyle/>
          <a:p>
            <a:pPr marL="12700" lvl="0" algn="ctr">
              <a:tabLst>
                <a:tab pos="6964363" algn="r"/>
              </a:tabLst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Congrats, you are in GA@WORK!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Complete the items below by the recommended deadlines to make sure everything is working correctly. If you notice anything missing or incorrect, visit the GA@WORK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Support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section </a:t>
            </a:r>
            <a:r>
              <a:rPr lang="en-US" sz="1400" dirty="0">
                <a:solidFill>
                  <a:sysClr val="windowText" lastClr="000000"/>
                </a:solidFill>
              </a:rPr>
              <a:t>in the </a:t>
            </a:r>
            <a:r>
              <a:rPr lang="en-US" sz="1400" b="1" dirty="0">
                <a:solidFill>
                  <a:sysClr val="windowText" lastClr="000000"/>
                </a:solidFill>
                <a:hlinkClick r:id="rId2"/>
              </a:rPr>
              <a:t>GA@WORK Employee Go-Live Guide</a:t>
            </a:r>
            <a:r>
              <a:rPr lang="en-US" sz="1400" dirty="0">
                <a:solidFill>
                  <a:sysClr val="windowText" lastClr="000000"/>
                </a:solidFill>
              </a:rPr>
              <a:t> for help.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727041F-ACC1-8C2E-176F-6C7189142573}"/>
              </a:ext>
            </a:extLst>
          </p:cNvPr>
          <p:cNvGraphicFramePr>
            <a:graphicFrameLocks noGrp="1"/>
          </p:cNvGraphicFramePr>
          <p:nvPr/>
        </p:nvGraphicFramePr>
        <p:xfrm>
          <a:off x="364992" y="2822903"/>
          <a:ext cx="7042416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912">
                  <a:extLst>
                    <a:ext uri="{9D8B030D-6E8A-4147-A177-3AD203B41FA5}">
                      <a16:colId xmlns:a16="http://schemas.microsoft.com/office/drawing/2014/main" val="915204290"/>
                    </a:ext>
                  </a:extLst>
                </a:gridCol>
                <a:gridCol w="6603504">
                  <a:extLst>
                    <a:ext uri="{9D8B030D-6E8A-4147-A177-3AD203B41FA5}">
                      <a16:colId xmlns:a16="http://schemas.microsoft.com/office/drawing/2014/main" val="58059153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DAY 1</a:t>
                      </a:r>
                    </a:p>
                  </a:txBody>
                  <a:tcPr marL="45720" marR="4572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13394"/>
                  </a:ext>
                </a:extLst>
              </a:tr>
              <a:tr h="218173">
                <a:tc>
                  <a:txBody>
                    <a:bodyPr/>
                    <a:lstStyle/>
                    <a:p>
                      <a:pPr algn="l"/>
                      <a:endParaRPr lang="en-US" sz="1400" b="1"/>
                    </a:p>
                  </a:txBody>
                  <a:tcPr marL="45720" marR="4572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Action</a:t>
                      </a:r>
                    </a:p>
                  </a:txBody>
                  <a:tcPr marL="45720" marR="4572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35588"/>
                  </a:ext>
                </a:extLst>
              </a:tr>
              <a:tr h="196356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45720" marR="4572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29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/>
                        <a:t>Access</a:t>
                      </a:r>
                      <a:r>
                        <a:rPr lang="en-US" sz="1200"/>
                        <a:t> GA@WORK using your log-in method (SSO, Hybrid, or Native Login with MFA).</a:t>
                      </a:r>
                    </a:p>
                  </a:txBody>
                  <a:tcPr marL="45720" marR="4572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399470"/>
                  </a:ext>
                </a:extLst>
              </a:tr>
              <a:tr h="196356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Locate </a:t>
                      </a:r>
                      <a:r>
                        <a:rPr lang="en-US" sz="1200"/>
                        <a:t>“My Tasks” on the home page, and review this section each time you log in.</a:t>
                      </a:r>
                    </a:p>
                  </a:txBody>
                  <a:tcPr marL="45720" marR="4572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2470888"/>
                  </a:ext>
                </a:extLst>
              </a:tr>
              <a:tr h="196356">
                <a:tc>
                  <a:txBody>
                    <a:bodyPr/>
                    <a:lstStyle/>
                    <a:p>
                      <a:pPr marL="0" marR="0" lvl="0" indent="0" algn="l" defTabSz="5829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/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29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Confirm</a:t>
                      </a:r>
                      <a:r>
                        <a:rPr lang="en-US" sz="1200" dirty="0"/>
                        <a:t> that your manager is listed correctly in your team reporting structure.</a:t>
                      </a: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411819"/>
                  </a:ext>
                </a:extLst>
              </a:tr>
            </a:tbl>
          </a:graphicData>
        </a:graphic>
      </p:graphicFrame>
      <p:graphicFrame>
        <p:nvGraphicFramePr>
          <p:cNvPr id="324" name="Table 323">
            <a:extLst>
              <a:ext uri="{FF2B5EF4-FFF2-40B4-BE49-F238E27FC236}">
                <a16:creationId xmlns:a16="http://schemas.microsoft.com/office/drawing/2014/main" id="{6FFBB3D5-5E93-B174-2321-768ED46600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733183"/>
              </p:ext>
            </p:extLst>
          </p:nvPr>
        </p:nvGraphicFramePr>
        <p:xfrm>
          <a:off x="359796" y="4439698"/>
          <a:ext cx="7042416" cy="4146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912">
                  <a:extLst>
                    <a:ext uri="{9D8B030D-6E8A-4147-A177-3AD203B41FA5}">
                      <a16:colId xmlns:a16="http://schemas.microsoft.com/office/drawing/2014/main" val="915204290"/>
                    </a:ext>
                  </a:extLst>
                </a:gridCol>
                <a:gridCol w="6603504">
                  <a:extLst>
                    <a:ext uri="{9D8B030D-6E8A-4147-A177-3AD203B41FA5}">
                      <a16:colId xmlns:a16="http://schemas.microsoft.com/office/drawing/2014/main" val="58059153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WEEK 1*</a:t>
                      </a:r>
                    </a:p>
                  </a:txBody>
                  <a:tcPr marL="45720" marR="4572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13394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algn="l"/>
                      <a:endParaRPr lang="en-US" sz="1400" b="1"/>
                    </a:p>
                  </a:txBody>
                  <a:tcPr marL="45720" marR="4572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Action</a:t>
                      </a:r>
                    </a:p>
                  </a:txBody>
                  <a:tcPr marL="45720" marR="4572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35588"/>
                  </a:ext>
                </a:extLst>
              </a:tr>
              <a:tr h="471746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45720" marR="4572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Review</a:t>
                      </a:r>
                      <a:r>
                        <a:rPr lang="en-US" sz="1200" dirty="0"/>
                        <a:t> </a:t>
                      </a:r>
                      <a:r>
                        <a:rPr lang="en-US" sz="1200" b="1" dirty="0"/>
                        <a:t>to confirm or edit </a:t>
                      </a:r>
                      <a:r>
                        <a:rPr lang="en-US" sz="1200" dirty="0"/>
                        <a:t>your Direct Deposit information under Payment Elections in GA@WORK (update as needed).</a:t>
                      </a:r>
                    </a:p>
                  </a:txBody>
                  <a:tcPr marL="45720" marR="4572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399470"/>
                  </a:ext>
                </a:extLst>
              </a:tr>
              <a:tr h="283047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Review</a:t>
                      </a:r>
                      <a:r>
                        <a:rPr lang="en-US" sz="1200" dirty="0"/>
                        <a:t> your tax elections to confirm accuracy (update as needed).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092991"/>
                  </a:ext>
                </a:extLst>
              </a:tr>
              <a:tr h="340819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29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After July 1, </a:t>
                      </a:r>
                      <a:r>
                        <a:rPr lang="en-US" sz="1200" b="1" dirty="0"/>
                        <a:t>re-enter</a:t>
                      </a:r>
                      <a:r>
                        <a:rPr lang="en-US" sz="1200" b="0" dirty="0"/>
                        <a:t> any future leave requests past June 30 in GA@WORK.</a:t>
                      </a:r>
                      <a:endParaRPr lang="en-US" sz="12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84660"/>
                  </a:ext>
                </a:extLst>
              </a:tr>
              <a:tr h="340819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Review</a:t>
                      </a:r>
                      <a:r>
                        <a:rPr lang="en-US" sz="1200" dirty="0"/>
                        <a:t> your time and leave balances to confirm accuracy (Hint - Use the screenshots you took). </a:t>
                      </a: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470888"/>
                  </a:ext>
                </a:extLst>
              </a:tr>
              <a:tr h="1226539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Confirm</a:t>
                      </a:r>
                      <a:r>
                        <a:rPr lang="en-US" sz="1200" dirty="0"/>
                        <a:t> all of your personal information is correct, update each if needed.</a:t>
                      </a:r>
                    </a:p>
                    <a:p>
                      <a:pPr marL="462915" lvl="1" indent="-171450">
                        <a:buFont typeface="Wingdings" panose="05000000000000000000" pitchFamily="2" charset="2"/>
                        <a:buChar char="q"/>
                      </a:pPr>
                      <a:r>
                        <a:rPr lang="en-US" sz="1200" dirty="0"/>
                        <a:t>Home Contact Information (Phone/Email/Address)</a:t>
                      </a:r>
                    </a:p>
                    <a:p>
                      <a:pPr marL="462915" lvl="1" indent="-171450">
                        <a:buFont typeface="Wingdings" panose="05000000000000000000" pitchFamily="2" charset="2"/>
                        <a:buChar char="q"/>
                      </a:pPr>
                      <a:r>
                        <a:rPr lang="en-US" sz="1200" dirty="0"/>
                        <a:t>Personal Information (Gender, Date of Birth, Marital Status, Race/Ethnicity)</a:t>
                      </a:r>
                    </a:p>
                    <a:p>
                      <a:pPr marL="462915" marR="0" lvl="1" indent="-171450" algn="l" defTabSz="5829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200" dirty="0"/>
                        <a:t>Work Contact Information* (Work Phone/Work Email)</a:t>
                      </a: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r>
                        <a:rPr lang="en-US" sz="1200" b="0" i="1" dirty="0"/>
                        <a:t>*In GA@WORK employees can change their personal information but not their work information. Employees will need to reach out to their HR team for any edits to work information.</a:t>
                      </a:r>
                      <a:endParaRPr lang="en-US" sz="1200" b="1" i="1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713067"/>
                  </a:ext>
                </a:extLst>
              </a:tr>
              <a:tr h="471746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r>
                        <a:rPr lang="en-US" sz="12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If enrolled in the State Health Benefit Plan (SHBP): </a:t>
                      </a:r>
                      <a:r>
                        <a:rPr lang="en-US" sz="12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confirm your </a:t>
                      </a:r>
                      <a:r>
                        <a:rPr lang="en-US" sz="12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personal email </a:t>
                      </a:r>
                      <a:r>
                        <a:rPr lang="en-US" sz="12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 updated in the </a:t>
                      </a:r>
                      <a:r>
                        <a:rPr lang="en-US" sz="12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SHBP portal </a:t>
                      </a:r>
                      <a:r>
                        <a:rPr lang="en-US" sz="12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(updating in GA@WORK may not update ADP, the SHBP administrator). </a:t>
                      </a:r>
                      <a:endParaRPr lang="en-US" sz="12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54433"/>
                  </a:ext>
                </a:extLst>
              </a:tr>
              <a:tr h="340819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29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b="1" dirty="0"/>
                        <a:t>*Starting July 13</a:t>
                      </a:r>
                      <a:r>
                        <a:rPr lang="en-US" sz="1200" b="0" dirty="0"/>
                        <a:t>, review your pay slip to confirm accuracy.</a:t>
                      </a:r>
                      <a:endParaRPr lang="en-US" sz="1200" b="1" dirty="0"/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483201"/>
                  </a:ext>
                </a:extLst>
              </a:tr>
            </a:tbl>
          </a:graphicData>
        </a:graphic>
      </p:graphicFrame>
      <p:grpSp>
        <p:nvGrpSpPr>
          <p:cNvPr id="34" name="Group 33">
            <a:extLst>
              <a:ext uri="{FF2B5EF4-FFF2-40B4-BE49-F238E27FC236}">
                <a16:creationId xmlns:a16="http://schemas.microsoft.com/office/drawing/2014/main" id="{E00EDBD5-CEE1-5DC6-01D9-56CAEE96A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59238" y="-55262"/>
            <a:ext cx="1637102" cy="1530837"/>
            <a:chOff x="-2084271" y="1303729"/>
            <a:chExt cx="1786317" cy="1670365"/>
          </a:xfrm>
        </p:grpSpPr>
        <p:sp>
          <p:nvSpPr>
            <p:cNvPr id="37" name="Freeform: Shape 2">
              <a:extLst>
                <a:ext uri="{FF2B5EF4-FFF2-40B4-BE49-F238E27FC236}">
                  <a16:creationId xmlns:a16="http://schemas.microsoft.com/office/drawing/2014/main" id="{1894EB43-48C8-0711-D5F0-087C323ACC24}"/>
                </a:ext>
              </a:extLst>
            </p:cNvPr>
            <p:cNvSpPr/>
            <p:nvPr/>
          </p:nvSpPr>
          <p:spPr>
            <a:xfrm rot="2546363">
              <a:off x="-1878892" y="1905134"/>
              <a:ext cx="1068960" cy="1068960"/>
            </a:xfrm>
            <a:custGeom>
              <a:avLst/>
              <a:gdLst>
                <a:gd name="connsiteX0" fmla="*/ 1068961 w 1068960"/>
                <a:gd name="connsiteY0" fmla="*/ 534480 h 1068960"/>
                <a:gd name="connsiteX1" fmla="*/ 534480 w 1068960"/>
                <a:gd name="connsiteY1" fmla="*/ 1068961 h 1068960"/>
                <a:gd name="connsiteX2" fmla="*/ 0 w 1068960"/>
                <a:gd name="connsiteY2" fmla="*/ 534480 h 1068960"/>
                <a:gd name="connsiteX3" fmla="*/ 534480 w 1068960"/>
                <a:gd name="connsiteY3" fmla="*/ 0 h 1068960"/>
                <a:gd name="connsiteX4" fmla="*/ 1068961 w 1068960"/>
                <a:gd name="connsiteY4" fmla="*/ 534480 h 106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960" h="1068960">
                  <a:moveTo>
                    <a:pt x="1068961" y="534480"/>
                  </a:moveTo>
                  <a:cubicBezTo>
                    <a:pt x="1068961" y="829666"/>
                    <a:pt x="829666" y="1068961"/>
                    <a:pt x="534480" y="1068961"/>
                  </a:cubicBezTo>
                  <a:cubicBezTo>
                    <a:pt x="239295" y="1068961"/>
                    <a:pt x="0" y="829666"/>
                    <a:pt x="0" y="534480"/>
                  </a:cubicBezTo>
                  <a:cubicBezTo>
                    <a:pt x="0" y="239295"/>
                    <a:pt x="239295" y="0"/>
                    <a:pt x="534480" y="0"/>
                  </a:cubicBezTo>
                  <a:cubicBezTo>
                    <a:pt x="829666" y="0"/>
                    <a:pt x="1068961" y="239295"/>
                    <a:pt x="1068961" y="53448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54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A2A69E0-A440-6A94-A45E-BDF8B8D488CA}"/>
                </a:ext>
              </a:extLst>
            </p:cNvPr>
            <p:cNvSpPr/>
            <p:nvPr/>
          </p:nvSpPr>
          <p:spPr>
            <a:xfrm>
              <a:off x="-1253730" y="1303729"/>
              <a:ext cx="425003" cy="40777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39" name="Graphic 8">
              <a:extLst>
                <a:ext uri="{FF2B5EF4-FFF2-40B4-BE49-F238E27FC236}">
                  <a16:creationId xmlns:a16="http://schemas.microsoft.com/office/drawing/2014/main" id="{BB5B1944-1953-A05F-4604-43E90DCBBA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 rot="2546363">
              <a:off x="-2084271" y="1398722"/>
              <a:ext cx="1786317" cy="1187918"/>
              <a:chOff x="-456469" y="422136"/>
              <a:chExt cx="1786317" cy="1187918"/>
            </a:xfrm>
          </p:grpSpPr>
          <p:sp>
            <p:nvSpPr>
              <p:cNvPr id="40" name="Freeform: Shape 9">
                <a:extLst>
                  <a:ext uri="{FF2B5EF4-FFF2-40B4-BE49-F238E27FC236}">
                    <a16:creationId xmlns:a16="http://schemas.microsoft.com/office/drawing/2014/main" id="{CA9DA369-6CC7-5A7E-C0B2-D269C18666E3}"/>
                  </a:ext>
                </a:extLst>
              </p:cNvPr>
              <p:cNvSpPr/>
              <p:nvPr/>
            </p:nvSpPr>
            <p:spPr>
              <a:xfrm>
                <a:off x="-437976" y="438452"/>
                <a:ext cx="1763399" cy="1152659"/>
              </a:xfrm>
              <a:custGeom>
                <a:avLst/>
                <a:gdLst>
                  <a:gd name="connsiteX0" fmla="*/ 1759563 w 1763399"/>
                  <a:gd name="connsiteY0" fmla="*/ 539885 h 1152659"/>
                  <a:gd name="connsiteX1" fmla="*/ 1763400 w 1763399"/>
                  <a:gd name="connsiteY1" fmla="*/ 543721 h 1152659"/>
                  <a:gd name="connsiteX2" fmla="*/ 1732704 w 1763399"/>
                  <a:gd name="connsiteY2" fmla="*/ 574417 h 1152659"/>
                  <a:gd name="connsiteX3" fmla="*/ 1728867 w 1763399"/>
                  <a:gd name="connsiteY3" fmla="*/ 570581 h 1152659"/>
                  <a:gd name="connsiteX4" fmla="*/ 1759563 w 1763399"/>
                  <a:gd name="connsiteY4" fmla="*/ 539885 h 1152659"/>
                  <a:gd name="connsiteX5" fmla="*/ 1719165 w 1763399"/>
                  <a:gd name="connsiteY5" fmla="*/ 499487 h 1152659"/>
                  <a:gd name="connsiteX6" fmla="*/ 1723002 w 1763399"/>
                  <a:gd name="connsiteY6" fmla="*/ 503323 h 1152659"/>
                  <a:gd name="connsiteX7" fmla="*/ 1692306 w 1763399"/>
                  <a:gd name="connsiteY7" fmla="*/ 534019 h 1152659"/>
                  <a:gd name="connsiteX8" fmla="*/ 1688469 w 1763399"/>
                  <a:gd name="connsiteY8" fmla="*/ 530183 h 1152659"/>
                  <a:gd name="connsiteX9" fmla="*/ 1719165 w 1763399"/>
                  <a:gd name="connsiteY9" fmla="*/ 499487 h 1152659"/>
                  <a:gd name="connsiteX10" fmla="*/ 1163941 w 1763399"/>
                  <a:gd name="connsiteY10" fmla="*/ 496774 h 1152659"/>
                  <a:gd name="connsiteX11" fmla="*/ 1160104 w 1763399"/>
                  <a:gd name="connsiteY11" fmla="*/ 492937 h 1152659"/>
                  <a:gd name="connsiteX12" fmla="*/ 1190800 w 1763399"/>
                  <a:gd name="connsiteY12" fmla="*/ 462241 h 1152659"/>
                  <a:gd name="connsiteX13" fmla="*/ 1194637 w 1763399"/>
                  <a:gd name="connsiteY13" fmla="*/ 466078 h 1152659"/>
                  <a:gd name="connsiteX14" fmla="*/ 1163941 w 1763399"/>
                  <a:gd name="connsiteY14" fmla="*/ 496774 h 1152659"/>
                  <a:gd name="connsiteX15" fmla="*/ 1173648 w 1763399"/>
                  <a:gd name="connsiteY15" fmla="*/ 567873 h 1152659"/>
                  <a:gd name="connsiteX16" fmla="*/ 1142952 w 1763399"/>
                  <a:gd name="connsiteY16" fmla="*/ 598569 h 1152659"/>
                  <a:gd name="connsiteX17" fmla="*/ 1139116 w 1763399"/>
                  <a:gd name="connsiteY17" fmla="*/ 594733 h 1152659"/>
                  <a:gd name="connsiteX18" fmla="*/ 1169812 w 1763399"/>
                  <a:gd name="connsiteY18" fmla="*/ 564037 h 1152659"/>
                  <a:gd name="connsiteX19" fmla="*/ 1173648 w 1763399"/>
                  <a:gd name="connsiteY19" fmla="*/ 567873 h 1152659"/>
                  <a:gd name="connsiteX20" fmla="*/ 1210210 w 1763399"/>
                  <a:gd name="connsiteY20" fmla="*/ 604435 h 1152659"/>
                  <a:gd name="connsiteX21" fmla="*/ 1214046 w 1763399"/>
                  <a:gd name="connsiteY21" fmla="*/ 608271 h 1152659"/>
                  <a:gd name="connsiteX22" fmla="*/ 1183350 w 1763399"/>
                  <a:gd name="connsiteY22" fmla="*/ 638967 h 1152659"/>
                  <a:gd name="connsiteX23" fmla="*/ 1179514 w 1763399"/>
                  <a:gd name="connsiteY23" fmla="*/ 635131 h 1152659"/>
                  <a:gd name="connsiteX24" fmla="*/ 1210210 w 1763399"/>
                  <a:gd name="connsiteY24" fmla="*/ 604435 h 1152659"/>
                  <a:gd name="connsiteX25" fmla="*/ 1204339 w 1763399"/>
                  <a:gd name="connsiteY25" fmla="*/ 537177 h 1152659"/>
                  <a:gd name="connsiteX26" fmla="*/ 1200502 w 1763399"/>
                  <a:gd name="connsiteY26" fmla="*/ 533341 h 1152659"/>
                  <a:gd name="connsiteX27" fmla="*/ 1231199 w 1763399"/>
                  <a:gd name="connsiteY27" fmla="*/ 502645 h 1152659"/>
                  <a:gd name="connsiteX28" fmla="*/ 1235035 w 1763399"/>
                  <a:gd name="connsiteY28" fmla="*/ 506481 h 1152659"/>
                  <a:gd name="connsiteX29" fmla="*/ 1204339 w 1763399"/>
                  <a:gd name="connsiteY29" fmla="*/ 537177 h 1152659"/>
                  <a:gd name="connsiteX30" fmla="*/ 1221491 w 1763399"/>
                  <a:gd name="connsiteY30" fmla="*/ 431551 h 1152659"/>
                  <a:gd name="connsiteX31" fmla="*/ 1252187 w 1763399"/>
                  <a:gd name="connsiteY31" fmla="*/ 400855 h 1152659"/>
                  <a:gd name="connsiteX32" fmla="*/ 1256023 w 1763399"/>
                  <a:gd name="connsiteY32" fmla="*/ 404691 h 1152659"/>
                  <a:gd name="connsiteX33" fmla="*/ 1225327 w 1763399"/>
                  <a:gd name="connsiteY33" fmla="*/ 435387 h 1152659"/>
                  <a:gd name="connsiteX34" fmla="*/ 1221491 w 1763399"/>
                  <a:gd name="connsiteY34" fmla="*/ 431551 h 1152659"/>
                  <a:gd name="connsiteX35" fmla="*/ 1250608 w 1763399"/>
                  <a:gd name="connsiteY35" fmla="*/ 644833 h 1152659"/>
                  <a:gd name="connsiteX36" fmla="*/ 1254444 w 1763399"/>
                  <a:gd name="connsiteY36" fmla="*/ 648669 h 1152659"/>
                  <a:gd name="connsiteX37" fmla="*/ 1223748 w 1763399"/>
                  <a:gd name="connsiteY37" fmla="*/ 679365 h 1152659"/>
                  <a:gd name="connsiteX38" fmla="*/ 1219912 w 1763399"/>
                  <a:gd name="connsiteY38" fmla="*/ 675529 h 1152659"/>
                  <a:gd name="connsiteX39" fmla="*/ 1250608 w 1763399"/>
                  <a:gd name="connsiteY39" fmla="*/ 644833 h 1152659"/>
                  <a:gd name="connsiteX40" fmla="*/ 1244737 w 1763399"/>
                  <a:gd name="connsiteY40" fmla="*/ 577575 h 1152659"/>
                  <a:gd name="connsiteX41" fmla="*/ 1240901 w 1763399"/>
                  <a:gd name="connsiteY41" fmla="*/ 573739 h 1152659"/>
                  <a:gd name="connsiteX42" fmla="*/ 1271596 w 1763399"/>
                  <a:gd name="connsiteY42" fmla="*/ 543043 h 1152659"/>
                  <a:gd name="connsiteX43" fmla="*/ 1275433 w 1763399"/>
                  <a:gd name="connsiteY43" fmla="*/ 546879 h 1152659"/>
                  <a:gd name="connsiteX44" fmla="*/ 1244737 w 1763399"/>
                  <a:gd name="connsiteY44" fmla="*/ 577575 h 1152659"/>
                  <a:gd name="connsiteX45" fmla="*/ 1407924 w 1763399"/>
                  <a:gd name="connsiteY45" fmla="*/ 495195 h 1152659"/>
                  <a:gd name="connsiteX46" fmla="*/ 1404088 w 1763399"/>
                  <a:gd name="connsiteY46" fmla="*/ 491358 h 1152659"/>
                  <a:gd name="connsiteX47" fmla="*/ 1434784 w 1763399"/>
                  <a:gd name="connsiteY47" fmla="*/ 460662 h 1152659"/>
                  <a:gd name="connsiteX48" fmla="*/ 1438620 w 1763399"/>
                  <a:gd name="connsiteY48" fmla="*/ 464499 h 1152659"/>
                  <a:gd name="connsiteX49" fmla="*/ 1407924 w 1763399"/>
                  <a:gd name="connsiteY49" fmla="*/ 495195 h 1152659"/>
                  <a:gd name="connsiteX50" fmla="*/ 1417626 w 1763399"/>
                  <a:gd name="connsiteY50" fmla="*/ 566294 h 1152659"/>
                  <a:gd name="connsiteX51" fmla="*/ 1386936 w 1763399"/>
                  <a:gd name="connsiteY51" fmla="*/ 596990 h 1152659"/>
                  <a:gd name="connsiteX52" fmla="*/ 1383099 w 1763399"/>
                  <a:gd name="connsiteY52" fmla="*/ 593154 h 1152659"/>
                  <a:gd name="connsiteX53" fmla="*/ 1413790 w 1763399"/>
                  <a:gd name="connsiteY53" fmla="*/ 562458 h 1152659"/>
                  <a:gd name="connsiteX54" fmla="*/ 1417626 w 1763399"/>
                  <a:gd name="connsiteY54" fmla="*/ 566294 h 1152659"/>
                  <a:gd name="connsiteX55" fmla="*/ 1388509 w 1763399"/>
                  <a:gd name="connsiteY55" fmla="*/ 353001 h 1152659"/>
                  <a:gd name="connsiteX56" fmla="*/ 1384673 w 1763399"/>
                  <a:gd name="connsiteY56" fmla="*/ 349165 h 1152659"/>
                  <a:gd name="connsiteX57" fmla="*/ 1415369 w 1763399"/>
                  <a:gd name="connsiteY57" fmla="*/ 318469 h 1152659"/>
                  <a:gd name="connsiteX58" fmla="*/ 1419205 w 1763399"/>
                  <a:gd name="connsiteY58" fmla="*/ 322305 h 1152659"/>
                  <a:gd name="connsiteX59" fmla="*/ 1388509 w 1763399"/>
                  <a:gd name="connsiteY59" fmla="*/ 353001 h 1152659"/>
                  <a:gd name="connsiteX60" fmla="*/ 1394381 w 1763399"/>
                  <a:gd name="connsiteY60" fmla="*/ 420264 h 1152659"/>
                  <a:gd name="connsiteX61" fmla="*/ 1398217 w 1763399"/>
                  <a:gd name="connsiteY61" fmla="*/ 424101 h 1152659"/>
                  <a:gd name="connsiteX62" fmla="*/ 1367521 w 1763399"/>
                  <a:gd name="connsiteY62" fmla="*/ 454797 h 1152659"/>
                  <a:gd name="connsiteX63" fmla="*/ 1363684 w 1763399"/>
                  <a:gd name="connsiteY63" fmla="*/ 450960 h 1152659"/>
                  <a:gd name="connsiteX64" fmla="*/ 1394381 w 1763399"/>
                  <a:gd name="connsiteY64" fmla="*/ 420264 h 1152659"/>
                  <a:gd name="connsiteX65" fmla="*/ 1373386 w 1763399"/>
                  <a:gd name="connsiteY65" fmla="*/ 522054 h 1152659"/>
                  <a:gd name="connsiteX66" fmla="*/ 1377223 w 1763399"/>
                  <a:gd name="connsiteY66" fmla="*/ 525891 h 1152659"/>
                  <a:gd name="connsiteX67" fmla="*/ 1346532 w 1763399"/>
                  <a:gd name="connsiteY67" fmla="*/ 556587 h 1152659"/>
                  <a:gd name="connsiteX68" fmla="*/ 1342696 w 1763399"/>
                  <a:gd name="connsiteY68" fmla="*/ 552750 h 1152659"/>
                  <a:gd name="connsiteX69" fmla="*/ 1373386 w 1763399"/>
                  <a:gd name="connsiteY69" fmla="*/ 522054 h 1152659"/>
                  <a:gd name="connsiteX70" fmla="*/ 1327123 w 1763399"/>
                  <a:gd name="connsiteY70" fmla="*/ 414393 h 1152659"/>
                  <a:gd name="connsiteX71" fmla="*/ 1323286 w 1763399"/>
                  <a:gd name="connsiteY71" fmla="*/ 410557 h 1152659"/>
                  <a:gd name="connsiteX72" fmla="*/ 1353982 w 1763399"/>
                  <a:gd name="connsiteY72" fmla="*/ 379861 h 1152659"/>
                  <a:gd name="connsiteX73" fmla="*/ 1357819 w 1763399"/>
                  <a:gd name="connsiteY73" fmla="*/ 383697 h 1152659"/>
                  <a:gd name="connsiteX74" fmla="*/ 1327123 w 1763399"/>
                  <a:gd name="connsiteY74" fmla="*/ 414393 h 1152659"/>
                  <a:gd name="connsiteX75" fmla="*/ 1332988 w 1763399"/>
                  <a:gd name="connsiteY75" fmla="*/ 481651 h 1152659"/>
                  <a:gd name="connsiteX76" fmla="*/ 1336825 w 1763399"/>
                  <a:gd name="connsiteY76" fmla="*/ 485487 h 1152659"/>
                  <a:gd name="connsiteX77" fmla="*/ 1306134 w 1763399"/>
                  <a:gd name="connsiteY77" fmla="*/ 516183 h 1152659"/>
                  <a:gd name="connsiteX78" fmla="*/ 1302298 w 1763399"/>
                  <a:gd name="connsiteY78" fmla="*/ 512347 h 1152659"/>
                  <a:gd name="connsiteX79" fmla="*/ 1332988 w 1763399"/>
                  <a:gd name="connsiteY79" fmla="*/ 481651 h 1152659"/>
                  <a:gd name="connsiteX80" fmla="*/ 1286719 w 1763399"/>
                  <a:gd name="connsiteY80" fmla="*/ 373995 h 1152659"/>
                  <a:gd name="connsiteX81" fmla="*/ 1282883 w 1763399"/>
                  <a:gd name="connsiteY81" fmla="*/ 370159 h 1152659"/>
                  <a:gd name="connsiteX82" fmla="*/ 1313579 w 1763399"/>
                  <a:gd name="connsiteY82" fmla="*/ 339463 h 1152659"/>
                  <a:gd name="connsiteX83" fmla="*/ 1317415 w 1763399"/>
                  <a:gd name="connsiteY83" fmla="*/ 343299 h 1152659"/>
                  <a:gd name="connsiteX84" fmla="*/ 1286719 w 1763399"/>
                  <a:gd name="connsiteY84" fmla="*/ 373995 h 1152659"/>
                  <a:gd name="connsiteX85" fmla="*/ 1292590 w 1763399"/>
                  <a:gd name="connsiteY85" fmla="*/ 441253 h 1152659"/>
                  <a:gd name="connsiteX86" fmla="*/ 1296427 w 1763399"/>
                  <a:gd name="connsiteY86" fmla="*/ 445089 h 1152659"/>
                  <a:gd name="connsiteX87" fmla="*/ 1265736 w 1763399"/>
                  <a:gd name="connsiteY87" fmla="*/ 475785 h 1152659"/>
                  <a:gd name="connsiteX88" fmla="*/ 1261900 w 1763399"/>
                  <a:gd name="connsiteY88" fmla="*/ 471949 h 1152659"/>
                  <a:gd name="connsiteX89" fmla="*/ 1292590 w 1763399"/>
                  <a:gd name="connsiteY89" fmla="*/ 441253 h 1152659"/>
                  <a:gd name="connsiteX90" fmla="*/ 1291011 w 1763399"/>
                  <a:gd name="connsiteY90" fmla="*/ 685236 h 1152659"/>
                  <a:gd name="connsiteX91" fmla="*/ 1294848 w 1763399"/>
                  <a:gd name="connsiteY91" fmla="*/ 689073 h 1152659"/>
                  <a:gd name="connsiteX92" fmla="*/ 1264152 w 1763399"/>
                  <a:gd name="connsiteY92" fmla="*/ 719769 h 1152659"/>
                  <a:gd name="connsiteX93" fmla="*/ 1260315 w 1763399"/>
                  <a:gd name="connsiteY93" fmla="*/ 715932 h 1152659"/>
                  <a:gd name="connsiteX94" fmla="*/ 1291011 w 1763399"/>
                  <a:gd name="connsiteY94" fmla="*/ 685236 h 1152659"/>
                  <a:gd name="connsiteX95" fmla="*/ 1285140 w 1763399"/>
                  <a:gd name="connsiteY95" fmla="*/ 617973 h 1152659"/>
                  <a:gd name="connsiteX96" fmla="*/ 1281304 w 1763399"/>
                  <a:gd name="connsiteY96" fmla="*/ 614137 h 1152659"/>
                  <a:gd name="connsiteX97" fmla="*/ 1312000 w 1763399"/>
                  <a:gd name="connsiteY97" fmla="*/ 583441 h 1152659"/>
                  <a:gd name="connsiteX98" fmla="*/ 1315836 w 1763399"/>
                  <a:gd name="connsiteY98" fmla="*/ 587277 h 1152659"/>
                  <a:gd name="connsiteX99" fmla="*/ 1285140 w 1763399"/>
                  <a:gd name="connsiteY99" fmla="*/ 617973 h 1152659"/>
                  <a:gd name="connsiteX100" fmla="*/ 1331415 w 1763399"/>
                  <a:gd name="connsiteY100" fmla="*/ 725634 h 1152659"/>
                  <a:gd name="connsiteX101" fmla="*/ 1335251 w 1763399"/>
                  <a:gd name="connsiteY101" fmla="*/ 729471 h 1152659"/>
                  <a:gd name="connsiteX102" fmla="*/ 1304555 w 1763399"/>
                  <a:gd name="connsiteY102" fmla="*/ 760167 h 1152659"/>
                  <a:gd name="connsiteX103" fmla="*/ 1300719 w 1763399"/>
                  <a:gd name="connsiteY103" fmla="*/ 756330 h 1152659"/>
                  <a:gd name="connsiteX104" fmla="*/ 1331415 w 1763399"/>
                  <a:gd name="connsiteY104" fmla="*/ 725634 h 1152659"/>
                  <a:gd name="connsiteX105" fmla="*/ 1325538 w 1763399"/>
                  <a:gd name="connsiteY105" fmla="*/ 658377 h 1152659"/>
                  <a:gd name="connsiteX106" fmla="*/ 1321702 w 1763399"/>
                  <a:gd name="connsiteY106" fmla="*/ 654540 h 1152659"/>
                  <a:gd name="connsiteX107" fmla="*/ 1352398 w 1763399"/>
                  <a:gd name="connsiteY107" fmla="*/ 623844 h 1152659"/>
                  <a:gd name="connsiteX108" fmla="*/ 1356234 w 1763399"/>
                  <a:gd name="connsiteY108" fmla="*/ 627681 h 1152659"/>
                  <a:gd name="connsiteX109" fmla="*/ 1325538 w 1763399"/>
                  <a:gd name="connsiteY109" fmla="*/ 658377 h 1152659"/>
                  <a:gd name="connsiteX110" fmla="*/ 1371813 w 1763399"/>
                  <a:gd name="connsiteY110" fmla="*/ 766038 h 1152659"/>
                  <a:gd name="connsiteX111" fmla="*/ 1375649 w 1763399"/>
                  <a:gd name="connsiteY111" fmla="*/ 769874 h 1152659"/>
                  <a:gd name="connsiteX112" fmla="*/ 1344953 w 1763399"/>
                  <a:gd name="connsiteY112" fmla="*/ 800570 h 1152659"/>
                  <a:gd name="connsiteX113" fmla="*/ 1341117 w 1763399"/>
                  <a:gd name="connsiteY113" fmla="*/ 796734 h 1152659"/>
                  <a:gd name="connsiteX114" fmla="*/ 1371813 w 1763399"/>
                  <a:gd name="connsiteY114" fmla="*/ 766038 h 1152659"/>
                  <a:gd name="connsiteX115" fmla="*/ 1365947 w 1763399"/>
                  <a:gd name="connsiteY115" fmla="*/ 698780 h 1152659"/>
                  <a:gd name="connsiteX116" fmla="*/ 1362111 w 1763399"/>
                  <a:gd name="connsiteY116" fmla="*/ 694944 h 1152659"/>
                  <a:gd name="connsiteX117" fmla="*/ 1392801 w 1763399"/>
                  <a:gd name="connsiteY117" fmla="*/ 664248 h 1152659"/>
                  <a:gd name="connsiteX118" fmla="*/ 1396638 w 1763399"/>
                  <a:gd name="connsiteY118" fmla="*/ 668084 h 1152659"/>
                  <a:gd name="connsiteX119" fmla="*/ 1365947 w 1763399"/>
                  <a:gd name="connsiteY119" fmla="*/ 698780 h 1152659"/>
                  <a:gd name="connsiteX120" fmla="*/ 1412216 w 1763399"/>
                  <a:gd name="connsiteY120" fmla="*/ 806436 h 1152659"/>
                  <a:gd name="connsiteX121" fmla="*/ 1416053 w 1763399"/>
                  <a:gd name="connsiteY121" fmla="*/ 810272 h 1152659"/>
                  <a:gd name="connsiteX122" fmla="*/ 1385357 w 1763399"/>
                  <a:gd name="connsiteY122" fmla="*/ 840968 h 1152659"/>
                  <a:gd name="connsiteX123" fmla="*/ 1381520 w 1763399"/>
                  <a:gd name="connsiteY123" fmla="*/ 837132 h 1152659"/>
                  <a:gd name="connsiteX124" fmla="*/ 1412216 w 1763399"/>
                  <a:gd name="connsiteY124" fmla="*/ 806436 h 1152659"/>
                  <a:gd name="connsiteX125" fmla="*/ 1406351 w 1763399"/>
                  <a:gd name="connsiteY125" fmla="*/ 739178 h 1152659"/>
                  <a:gd name="connsiteX126" fmla="*/ 1402514 w 1763399"/>
                  <a:gd name="connsiteY126" fmla="*/ 735342 h 1152659"/>
                  <a:gd name="connsiteX127" fmla="*/ 1433205 w 1763399"/>
                  <a:gd name="connsiteY127" fmla="*/ 704646 h 1152659"/>
                  <a:gd name="connsiteX128" fmla="*/ 1437041 w 1763399"/>
                  <a:gd name="connsiteY128" fmla="*/ 708482 h 1152659"/>
                  <a:gd name="connsiteX129" fmla="*/ 1406351 w 1763399"/>
                  <a:gd name="connsiteY129" fmla="*/ 739178 h 1152659"/>
                  <a:gd name="connsiteX130" fmla="*/ 1427339 w 1763399"/>
                  <a:gd name="connsiteY130" fmla="*/ 637388 h 1152659"/>
                  <a:gd name="connsiteX131" fmla="*/ 1423503 w 1763399"/>
                  <a:gd name="connsiteY131" fmla="*/ 633552 h 1152659"/>
                  <a:gd name="connsiteX132" fmla="*/ 1454193 w 1763399"/>
                  <a:gd name="connsiteY132" fmla="*/ 602856 h 1152659"/>
                  <a:gd name="connsiteX133" fmla="*/ 1458030 w 1763399"/>
                  <a:gd name="connsiteY133" fmla="*/ 606692 h 1152659"/>
                  <a:gd name="connsiteX134" fmla="*/ 1427339 w 1763399"/>
                  <a:gd name="connsiteY134" fmla="*/ 637388 h 1152659"/>
                  <a:gd name="connsiteX135" fmla="*/ 1617375 w 1763399"/>
                  <a:gd name="connsiteY135" fmla="*/ 520475 h 1152659"/>
                  <a:gd name="connsiteX136" fmla="*/ 1621212 w 1763399"/>
                  <a:gd name="connsiteY136" fmla="*/ 524312 h 1152659"/>
                  <a:gd name="connsiteX137" fmla="*/ 1590516 w 1763399"/>
                  <a:gd name="connsiteY137" fmla="*/ 555008 h 1152659"/>
                  <a:gd name="connsiteX138" fmla="*/ 1586679 w 1763399"/>
                  <a:gd name="connsiteY138" fmla="*/ 551171 h 1152659"/>
                  <a:gd name="connsiteX139" fmla="*/ 1617375 w 1763399"/>
                  <a:gd name="connsiteY139" fmla="*/ 520475 h 1152659"/>
                  <a:gd name="connsiteX140" fmla="*/ 1607668 w 1763399"/>
                  <a:gd name="connsiteY140" fmla="*/ 449381 h 1152659"/>
                  <a:gd name="connsiteX141" fmla="*/ 1638364 w 1763399"/>
                  <a:gd name="connsiteY141" fmla="*/ 418685 h 1152659"/>
                  <a:gd name="connsiteX142" fmla="*/ 1642200 w 1763399"/>
                  <a:gd name="connsiteY142" fmla="*/ 422522 h 1152659"/>
                  <a:gd name="connsiteX143" fmla="*/ 1611504 w 1763399"/>
                  <a:gd name="connsiteY143" fmla="*/ 453218 h 1152659"/>
                  <a:gd name="connsiteX144" fmla="*/ 1607668 w 1763399"/>
                  <a:gd name="connsiteY144" fmla="*/ 449381 h 1152659"/>
                  <a:gd name="connsiteX145" fmla="*/ 1571101 w 1763399"/>
                  <a:gd name="connsiteY145" fmla="*/ 412814 h 1152659"/>
                  <a:gd name="connsiteX146" fmla="*/ 1567264 w 1763399"/>
                  <a:gd name="connsiteY146" fmla="*/ 408978 h 1152659"/>
                  <a:gd name="connsiteX147" fmla="*/ 1597960 w 1763399"/>
                  <a:gd name="connsiteY147" fmla="*/ 378282 h 1152659"/>
                  <a:gd name="connsiteX148" fmla="*/ 1601797 w 1763399"/>
                  <a:gd name="connsiteY148" fmla="*/ 382118 h 1152659"/>
                  <a:gd name="connsiteX149" fmla="*/ 1571101 w 1763399"/>
                  <a:gd name="connsiteY149" fmla="*/ 412814 h 1152659"/>
                  <a:gd name="connsiteX150" fmla="*/ 1576977 w 1763399"/>
                  <a:gd name="connsiteY150" fmla="*/ 480072 h 1152659"/>
                  <a:gd name="connsiteX151" fmla="*/ 1580814 w 1763399"/>
                  <a:gd name="connsiteY151" fmla="*/ 483908 h 1152659"/>
                  <a:gd name="connsiteX152" fmla="*/ 1550118 w 1763399"/>
                  <a:gd name="connsiteY152" fmla="*/ 514604 h 1152659"/>
                  <a:gd name="connsiteX153" fmla="*/ 1546281 w 1763399"/>
                  <a:gd name="connsiteY153" fmla="*/ 510768 h 1152659"/>
                  <a:gd name="connsiteX154" fmla="*/ 1576977 w 1763399"/>
                  <a:gd name="connsiteY154" fmla="*/ 480072 h 1152659"/>
                  <a:gd name="connsiteX155" fmla="*/ 1530703 w 1763399"/>
                  <a:gd name="connsiteY155" fmla="*/ 372416 h 1152659"/>
                  <a:gd name="connsiteX156" fmla="*/ 1526866 w 1763399"/>
                  <a:gd name="connsiteY156" fmla="*/ 368580 h 1152659"/>
                  <a:gd name="connsiteX157" fmla="*/ 1557562 w 1763399"/>
                  <a:gd name="connsiteY157" fmla="*/ 337884 h 1152659"/>
                  <a:gd name="connsiteX158" fmla="*/ 1561399 w 1763399"/>
                  <a:gd name="connsiteY158" fmla="*/ 341720 h 1152659"/>
                  <a:gd name="connsiteX159" fmla="*/ 1530703 w 1763399"/>
                  <a:gd name="connsiteY159" fmla="*/ 372416 h 1152659"/>
                  <a:gd name="connsiteX160" fmla="*/ 1536574 w 1763399"/>
                  <a:gd name="connsiteY160" fmla="*/ 439674 h 1152659"/>
                  <a:gd name="connsiteX161" fmla="*/ 1540410 w 1763399"/>
                  <a:gd name="connsiteY161" fmla="*/ 443510 h 1152659"/>
                  <a:gd name="connsiteX162" fmla="*/ 1509714 w 1763399"/>
                  <a:gd name="connsiteY162" fmla="*/ 474206 h 1152659"/>
                  <a:gd name="connsiteX163" fmla="*/ 1505878 w 1763399"/>
                  <a:gd name="connsiteY163" fmla="*/ 470370 h 1152659"/>
                  <a:gd name="connsiteX164" fmla="*/ 1536574 w 1763399"/>
                  <a:gd name="connsiteY164" fmla="*/ 439674 h 1152659"/>
                  <a:gd name="connsiteX165" fmla="*/ 1519422 w 1763399"/>
                  <a:gd name="connsiteY165" fmla="*/ 545300 h 1152659"/>
                  <a:gd name="connsiteX166" fmla="*/ 1488726 w 1763399"/>
                  <a:gd name="connsiteY166" fmla="*/ 575996 h 1152659"/>
                  <a:gd name="connsiteX167" fmla="*/ 1484889 w 1763399"/>
                  <a:gd name="connsiteY167" fmla="*/ 572160 h 1152659"/>
                  <a:gd name="connsiteX168" fmla="*/ 1515585 w 1763399"/>
                  <a:gd name="connsiteY168" fmla="*/ 541464 h 1152659"/>
                  <a:gd name="connsiteX169" fmla="*/ 1519422 w 1763399"/>
                  <a:gd name="connsiteY169" fmla="*/ 545300 h 1152659"/>
                  <a:gd name="connsiteX170" fmla="*/ 1490299 w 1763399"/>
                  <a:gd name="connsiteY170" fmla="*/ 332013 h 1152659"/>
                  <a:gd name="connsiteX171" fmla="*/ 1486463 w 1763399"/>
                  <a:gd name="connsiteY171" fmla="*/ 328176 h 1152659"/>
                  <a:gd name="connsiteX172" fmla="*/ 1517159 w 1763399"/>
                  <a:gd name="connsiteY172" fmla="*/ 297480 h 1152659"/>
                  <a:gd name="connsiteX173" fmla="*/ 1520995 w 1763399"/>
                  <a:gd name="connsiteY173" fmla="*/ 301317 h 1152659"/>
                  <a:gd name="connsiteX174" fmla="*/ 1490299 w 1763399"/>
                  <a:gd name="connsiteY174" fmla="*/ 332013 h 1152659"/>
                  <a:gd name="connsiteX175" fmla="*/ 1496171 w 1763399"/>
                  <a:gd name="connsiteY175" fmla="*/ 399270 h 1152659"/>
                  <a:gd name="connsiteX176" fmla="*/ 1500007 w 1763399"/>
                  <a:gd name="connsiteY176" fmla="*/ 403107 h 1152659"/>
                  <a:gd name="connsiteX177" fmla="*/ 1469311 w 1763399"/>
                  <a:gd name="connsiteY177" fmla="*/ 433803 h 1152659"/>
                  <a:gd name="connsiteX178" fmla="*/ 1465474 w 1763399"/>
                  <a:gd name="connsiteY178" fmla="*/ 429966 h 1152659"/>
                  <a:gd name="connsiteX179" fmla="*/ 1496171 w 1763399"/>
                  <a:gd name="connsiteY179" fmla="*/ 399270 h 1152659"/>
                  <a:gd name="connsiteX180" fmla="*/ 1475182 w 1763399"/>
                  <a:gd name="connsiteY180" fmla="*/ 501066 h 1152659"/>
                  <a:gd name="connsiteX181" fmla="*/ 1479018 w 1763399"/>
                  <a:gd name="connsiteY181" fmla="*/ 504902 h 1152659"/>
                  <a:gd name="connsiteX182" fmla="*/ 1448322 w 1763399"/>
                  <a:gd name="connsiteY182" fmla="*/ 535598 h 1152659"/>
                  <a:gd name="connsiteX183" fmla="*/ 1444486 w 1763399"/>
                  <a:gd name="connsiteY183" fmla="*/ 531762 h 1152659"/>
                  <a:gd name="connsiteX184" fmla="*/ 1475182 w 1763399"/>
                  <a:gd name="connsiteY184" fmla="*/ 501066 h 1152659"/>
                  <a:gd name="connsiteX185" fmla="*/ 1473603 w 1763399"/>
                  <a:gd name="connsiteY185" fmla="*/ 745049 h 1152659"/>
                  <a:gd name="connsiteX186" fmla="*/ 1477439 w 1763399"/>
                  <a:gd name="connsiteY186" fmla="*/ 748886 h 1152659"/>
                  <a:gd name="connsiteX187" fmla="*/ 1446749 w 1763399"/>
                  <a:gd name="connsiteY187" fmla="*/ 779582 h 1152659"/>
                  <a:gd name="connsiteX188" fmla="*/ 1442912 w 1763399"/>
                  <a:gd name="connsiteY188" fmla="*/ 775745 h 1152659"/>
                  <a:gd name="connsiteX189" fmla="*/ 1473603 w 1763399"/>
                  <a:gd name="connsiteY189" fmla="*/ 745049 h 1152659"/>
                  <a:gd name="connsiteX190" fmla="*/ 1467737 w 1763399"/>
                  <a:gd name="connsiteY190" fmla="*/ 677792 h 1152659"/>
                  <a:gd name="connsiteX191" fmla="*/ 1463901 w 1763399"/>
                  <a:gd name="connsiteY191" fmla="*/ 673955 h 1152659"/>
                  <a:gd name="connsiteX192" fmla="*/ 1494591 w 1763399"/>
                  <a:gd name="connsiteY192" fmla="*/ 643259 h 1152659"/>
                  <a:gd name="connsiteX193" fmla="*/ 1498428 w 1763399"/>
                  <a:gd name="connsiteY193" fmla="*/ 647096 h 1152659"/>
                  <a:gd name="connsiteX194" fmla="*/ 1467737 w 1763399"/>
                  <a:gd name="connsiteY194" fmla="*/ 677792 h 1152659"/>
                  <a:gd name="connsiteX195" fmla="*/ 1514001 w 1763399"/>
                  <a:gd name="connsiteY195" fmla="*/ 785447 h 1152659"/>
                  <a:gd name="connsiteX196" fmla="*/ 1517837 w 1763399"/>
                  <a:gd name="connsiteY196" fmla="*/ 789284 h 1152659"/>
                  <a:gd name="connsiteX197" fmla="*/ 1487141 w 1763399"/>
                  <a:gd name="connsiteY197" fmla="*/ 819980 h 1152659"/>
                  <a:gd name="connsiteX198" fmla="*/ 1483305 w 1763399"/>
                  <a:gd name="connsiteY198" fmla="*/ 816143 h 1152659"/>
                  <a:gd name="connsiteX199" fmla="*/ 1514001 w 1763399"/>
                  <a:gd name="connsiteY199" fmla="*/ 785447 h 1152659"/>
                  <a:gd name="connsiteX200" fmla="*/ 1508135 w 1763399"/>
                  <a:gd name="connsiteY200" fmla="*/ 718190 h 1152659"/>
                  <a:gd name="connsiteX201" fmla="*/ 1504299 w 1763399"/>
                  <a:gd name="connsiteY201" fmla="*/ 714353 h 1152659"/>
                  <a:gd name="connsiteX202" fmla="*/ 1534989 w 1763399"/>
                  <a:gd name="connsiteY202" fmla="*/ 683657 h 1152659"/>
                  <a:gd name="connsiteX203" fmla="*/ 1538826 w 1763399"/>
                  <a:gd name="connsiteY203" fmla="*/ 687494 h 1152659"/>
                  <a:gd name="connsiteX204" fmla="*/ 1508135 w 1763399"/>
                  <a:gd name="connsiteY204" fmla="*/ 718190 h 1152659"/>
                  <a:gd name="connsiteX205" fmla="*/ 1529129 w 1763399"/>
                  <a:gd name="connsiteY205" fmla="*/ 616400 h 1152659"/>
                  <a:gd name="connsiteX206" fmla="*/ 1525293 w 1763399"/>
                  <a:gd name="connsiteY206" fmla="*/ 612563 h 1152659"/>
                  <a:gd name="connsiteX207" fmla="*/ 1555989 w 1763399"/>
                  <a:gd name="connsiteY207" fmla="*/ 581867 h 1152659"/>
                  <a:gd name="connsiteX208" fmla="*/ 1559825 w 1763399"/>
                  <a:gd name="connsiteY208" fmla="*/ 585704 h 1152659"/>
                  <a:gd name="connsiteX209" fmla="*/ 1529129 w 1763399"/>
                  <a:gd name="connsiteY209" fmla="*/ 616400 h 1152659"/>
                  <a:gd name="connsiteX210" fmla="*/ 1575393 w 1763399"/>
                  <a:gd name="connsiteY210" fmla="*/ 724061 h 1152659"/>
                  <a:gd name="connsiteX211" fmla="*/ 1579229 w 1763399"/>
                  <a:gd name="connsiteY211" fmla="*/ 727897 h 1152659"/>
                  <a:gd name="connsiteX212" fmla="*/ 1548539 w 1763399"/>
                  <a:gd name="connsiteY212" fmla="*/ 758593 h 1152659"/>
                  <a:gd name="connsiteX213" fmla="*/ 1544702 w 1763399"/>
                  <a:gd name="connsiteY213" fmla="*/ 754757 h 1152659"/>
                  <a:gd name="connsiteX214" fmla="*/ 1575393 w 1763399"/>
                  <a:gd name="connsiteY214" fmla="*/ 724061 h 1152659"/>
                  <a:gd name="connsiteX215" fmla="*/ 1569527 w 1763399"/>
                  <a:gd name="connsiteY215" fmla="*/ 656798 h 1152659"/>
                  <a:gd name="connsiteX216" fmla="*/ 1565691 w 1763399"/>
                  <a:gd name="connsiteY216" fmla="*/ 652961 h 1152659"/>
                  <a:gd name="connsiteX217" fmla="*/ 1596387 w 1763399"/>
                  <a:gd name="connsiteY217" fmla="*/ 622265 h 1152659"/>
                  <a:gd name="connsiteX218" fmla="*/ 1600223 w 1763399"/>
                  <a:gd name="connsiteY218" fmla="*/ 626102 h 1152659"/>
                  <a:gd name="connsiteX219" fmla="*/ 1569527 w 1763399"/>
                  <a:gd name="connsiteY219" fmla="*/ 656798 h 1152659"/>
                  <a:gd name="connsiteX220" fmla="*/ 1615796 w 1763399"/>
                  <a:gd name="connsiteY220" fmla="*/ 764464 h 1152659"/>
                  <a:gd name="connsiteX221" fmla="*/ 1619633 w 1763399"/>
                  <a:gd name="connsiteY221" fmla="*/ 768301 h 1152659"/>
                  <a:gd name="connsiteX222" fmla="*/ 1588937 w 1763399"/>
                  <a:gd name="connsiteY222" fmla="*/ 798997 h 1152659"/>
                  <a:gd name="connsiteX223" fmla="*/ 1585100 w 1763399"/>
                  <a:gd name="connsiteY223" fmla="*/ 795160 h 1152659"/>
                  <a:gd name="connsiteX224" fmla="*/ 1615796 w 1763399"/>
                  <a:gd name="connsiteY224" fmla="*/ 764464 h 1152659"/>
                  <a:gd name="connsiteX225" fmla="*/ 1609925 w 1763399"/>
                  <a:gd name="connsiteY225" fmla="*/ 697201 h 1152659"/>
                  <a:gd name="connsiteX226" fmla="*/ 1606089 w 1763399"/>
                  <a:gd name="connsiteY226" fmla="*/ 693365 h 1152659"/>
                  <a:gd name="connsiteX227" fmla="*/ 1636785 w 1763399"/>
                  <a:gd name="connsiteY227" fmla="*/ 662669 h 1152659"/>
                  <a:gd name="connsiteX228" fmla="*/ 1640621 w 1763399"/>
                  <a:gd name="connsiteY228" fmla="*/ 666505 h 1152659"/>
                  <a:gd name="connsiteX229" fmla="*/ 1609925 w 1763399"/>
                  <a:gd name="connsiteY229" fmla="*/ 697201 h 1152659"/>
                  <a:gd name="connsiteX230" fmla="*/ 1630914 w 1763399"/>
                  <a:gd name="connsiteY230" fmla="*/ 595411 h 1152659"/>
                  <a:gd name="connsiteX231" fmla="*/ 1627077 w 1763399"/>
                  <a:gd name="connsiteY231" fmla="*/ 591575 h 1152659"/>
                  <a:gd name="connsiteX232" fmla="*/ 1657773 w 1763399"/>
                  <a:gd name="connsiteY232" fmla="*/ 560879 h 1152659"/>
                  <a:gd name="connsiteX233" fmla="*/ 1661610 w 1763399"/>
                  <a:gd name="connsiteY233" fmla="*/ 564715 h 1152659"/>
                  <a:gd name="connsiteX234" fmla="*/ 1630914 w 1763399"/>
                  <a:gd name="connsiteY234" fmla="*/ 595411 h 1152659"/>
                  <a:gd name="connsiteX235" fmla="*/ 1648066 w 1763399"/>
                  <a:gd name="connsiteY235" fmla="*/ 489779 h 1152659"/>
                  <a:gd name="connsiteX236" fmla="*/ 1678762 w 1763399"/>
                  <a:gd name="connsiteY236" fmla="*/ 459083 h 1152659"/>
                  <a:gd name="connsiteX237" fmla="*/ 1682598 w 1763399"/>
                  <a:gd name="connsiteY237" fmla="*/ 462920 h 1152659"/>
                  <a:gd name="connsiteX238" fmla="*/ 1651902 w 1763399"/>
                  <a:gd name="connsiteY238" fmla="*/ 493616 h 1152659"/>
                  <a:gd name="connsiteX239" fmla="*/ 1648066 w 1763399"/>
                  <a:gd name="connsiteY239" fmla="*/ 489779 h 1152659"/>
                  <a:gd name="connsiteX240" fmla="*/ 1677188 w 1763399"/>
                  <a:gd name="connsiteY240" fmla="*/ 703072 h 1152659"/>
                  <a:gd name="connsiteX241" fmla="*/ 1681025 w 1763399"/>
                  <a:gd name="connsiteY241" fmla="*/ 706909 h 1152659"/>
                  <a:gd name="connsiteX242" fmla="*/ 1650329 w 1763399"/>
                  <a:gd name="connsiteY242" fmla="*/ 737605 h 1152659"/>
                  <a:gd name="connsiteX243" fmla="*/ 1646492 w 1763399"/>
                  <a:gd name="connsiteY243" fmla="*/ 733768 h 1152659"/>
                  <a:gd name="connsiteX244" fmla="*/ 1677188 w 1763399"/>
                  <a:gd name="connsiteY244" fmla="*/ 703072 h 1152659"/>
                  <a:gd name="connsiteX245" fmla="*/ 1671317 w 1763399"/>
                  <a:gd name="connsiteY245" fmla="*/ 635809 h 1152659"/>
                  <a:gd name="connsiteX246" fmla="*/ 1667481 w 1763399"/>
                  <a:gd name="connsiteY246" fmla="*/ 631973 h 1152659"/>
                  <a:gd name="connsiteX247" fmla="*/ 1698177 w 1763399"/>
                  <a:gd name="connsiteY247" fmla="*/ 601277 h 1152659"/>
                  <a:gd name="connsiteX248" fmla="*/ 1702013 w 1763399"/>
                  <a:gd name="connsiteY248" fmla="*/ 605113 h 1152659"/>
                  <a:gd name="connsiteX249" fmla="*/ 1671317 w 1763399"/>
                  <a:gd name="connsiteY249" fmla="*/ 635809 h 1152659"/>
                  <a:gd name="connsiteX250" fmla="*/ 1699756 w 1763399"/>
                  <a:gd name="connsiteY250" fmla="*/ 357293 h 1152659"/>
                  <a:gd name="connsiteX251" fmla="*/ 1703592 w 1763399"/>
                  <a:gd name="connsiteY251" fmla="*/ 361130 h 1152659"/>
                  <a:gd name="connsiteX252" fmla="*/ 1672902 w 1763399"/>
                  <a:gd name="connsiteY252" fmla="*/ 391826 h 1152659"/>
                  <a:gd name="connsiteX253" fmla="*/ 1669065 w 1763399"/>
                  <a:gd name="connsiteY253" fmla="*/ 387989 h 1152659"/>
                  <a:gd name="connsiteX254" fmla="*/ 1699756 w 1763399"/>
                  <a:gd name="connsiteY254" fmla="*/ 357293 h 1152659"/>
                  <a:gd name="connsiteX255" fmla="*/ 1659352 w 1763399"/>
                  <a:gd name="connsiteY255" fmla="*/ 316895 h 1152659"/>
                  <a:gd name="connsiteX256" fmla="*/ 1663189 w 1763399"/>
                  <a:gd name="connsiteY256" fmla="*/ 320732 h 1152659"/>
                  <a:gd name="connsiteX257" fmla="*/ 1632498 w 1763399"/>
                  <a:gd name="connsiteY257" fmla="*/ 351428 h 1152659"/>
                  <a:gd name="connsiteX258" fmla="*/ 1628662 w 1763399"/>
                  <a:gd name="connsiteY258" fmla="*/ 347591 h 1152659"/>
                  <a:gd name="connsiteX259" fmla="*/ 1659352 w 1763399"/>
                  <a:gd name="connsiteY259" fmla="*/ 316895 h 1152659"/>
                  <a:gd name="connsiteX260" fmla="*/ 1618949 w 1763399"/>
                  <a:gd name="connsiteY260" fmla="*/ 276492 h 1152659"/>
                  <a:gd name="connsiteX261" fmla="*/ 1622785 w 1763399"/>
                  <a:gd name="connsiteY261" fmla="*/ 280328 h 1152659"/>
                  <a:gd name="connsiteX262" fmla="*/ 1592095 w 1763399"/>
                  <a:gd name="connsiteY262" fmla="*/ 311024 h 1152659"/>
                  <a:gd name="connsiteX263" fmla="*/ 1588258 w 1763399"/>
                  <a:gd name="connsiteY263" fmla="*/ 307188 h 1152659"/>
                  <a:gd name="connsiteX264" fmla="*/ 1618949 w 1763399"/>
                  <a:gd name="connsiteY264" fmla="*/ 276492 h 1152659"/>
                  <a:gd name="connsiteX265" fmla="*/ 1578551 w 1763399"/>
                  <a:gd name="connsiteY265" fmla="*/ 236094 h 1152659"/>
                  <a:gd name="connsiteX266" fmla="*/ 1582387 w 1763399"/>
                  <a:gd name="connsiteY266" fmla="*/ 239930 h 1152659"/>
                  <a:gd name="connsiteX267" fmla="*/ 1551697 w 1763399"/>
                  <a:gd name="connsiteY267" fmla="*/ 270626 h 1152659"/>
                  <a:gd name="connsiteX268" fmla="*/ 1547860 w 1763399"/>
                  <a:gd name="connsiteY268" fmla="*/ 266790 h 1152659"/>
                  <a:gd name="connsiteX269" fmla="*/ 1578551 w 1763399"/>
                  <a:gd name="connsiteY269" fmla="*/ 236094 h 1152659"/>
                  <a:gd name="connsiteX270" fmla="*/ 1538153 w 1763399"/>
                  <a:gd name="connsiteY270" fmla="*/ 195690 h 1152659"/>
                  <a:gd name="connsiteX271" fmla="*/ 1541989 w 1763399"/>
                  <a:gd name="connsiteY271" fmla="*/ 199527 h 1152659"/>
                  <a:gd name="connsiteX272" fmla="*/ 1511299 w 1763399"/>
                  <a:gd name="connsiteY272" fmla="*/ 230223 h 1152659"/>
                  <a:gd name="connsiteX273" fmla="*/ 1507462 w 1763399"/>
                  <a:gd name="connsiteY273" fmla="*/ 226386 h 1152659"/>
                  <a:gd name="connsiteX274" fmla="*/ 1538153 w 1763399"/>
                  <a:gd name="connsiteY274" fmla="*/ 195690 h 1152659"/>
                  <a:gd name="connsiteX275" fmla="*/ 1497749 w 1763399"/>
                  <a:gd name="connsiteY275" fmla="*/ 155292 h 1152659"/>
                  <a:gd name="connsiteX276" fmla="*/ 1501586 w 1763399"/>
                  <a:gd name="connsiteY276" fmla="*/ 159129 h 1152659"/>
                  <a:gd name="connsiteX277" fmla="*/ 1470890 w 1763399"/>
                  <a:gd name="connsiteY277" fmla="*/ 189825 h 1152659"/>
                  <a:gd name="connsiteX278" fmla="*/ 1467053 w 1763399"/>
                  <a:gd name="connsiteY278" fmla="*/ 185988 h 1152659"/>
                  <a:gd name="connsiteX279" fmla="*/ 1497749 w 1763399"/>
                  <a:gd name="connsiteY279" fmla="*/ 155292 h 1152659"/>
                  <a:gd name="connsiteX280" fmla="*/ 1476761 w 1763399"/>
                  <a:gd name="connsiteY280" fmla="*/ 257082 h 1152659"/>
                  <a:gd name="connsiteX281" fmla="*/ 1480597 w 1763399"/>
                  <a:gd name="connsiteY281" fmla="*/ 260919 h 1152659"/>
                  <a:gd name="connsiteX282" fmla="*/ 1449901 w 1763399"/>
                  <a:gd name="connsiteY282" fmla="*/ 291615 h 1152659"/>
                  <a:gd name="connsiteX283" fmla="*/ 1446065 w 1763399"/>
                  <a:gd name="connsiteY283" fmla="*/ 287778 h 1152659"/>
                  <a:gd name="connsiteX284" fmla="*/ 1476761 w 1763399"/>
                  <a:gd name="connsiteY284" fmla="*/ 257082 h 1152659"/>
                  <a:gd name="connsiteX285" fmla="*/ 1455772 w 1763399"/>
                  <a:gd name="connsiteY285" fmla="*/ 358872 h 1152659"/>
                  <a:gd name="connsiteX286" fmla="*/ 1459609 w 1763399"/>
                  <a:gd name="connsiteY286" fmla="*/ 362709 h 1152659"/>
                  <a:gd name="connsiteX287" fmla="*/ 1428913 w 1763399"/>
                  <a:gd name="connsiteY287" fmla="*/ 393405 h 1152659"/>
                  <a:gd name="connsiteX288" fmla="*/ 1425076 w 1763399"/>
                  <a:gd name="connsiteY288" fmla="*/ 389568 h 1152659"/>
                  <a:gd name="connsiteX289" fmla="*/ 1455772 w 1763399"/>
                  <a:gd name="connsiteY289" fmla="*/ 358872 h 1152659"/>
                  <a:gd name="connsiteX290" fmla="*/ 1436363 w 1763399"/>
                  <a:gd name="connsiteY290" fmla="*/ 216679 h 1152659"/>
                  <a:gd name="connsiteX291" fmla="*/ 1440199 w 1763399"/>
                  <a:gd name="connsiteY291" fmla="*/ 220515 h 1152659"/>
                  <a:gd name="connsiteX292" fmla="*/ 1409503 w 1763399"/>
                  <a:gd name="connsiteY292" fmla="*/ 251211 h 1152659"/>
                  <a:gd name="connsiteX293" fmla="*/ 1405667 w 1763399"/>
                  <a:gd name="connsiteY293" fmla="*/ 247375 h 1152659"/>
                  <a:gd name="connsiteX294" fmla="*/ 1436363 w 1763399"/>
                  <a:gd name="connsiteY294" fmla="*/ 216679 h 1152659"/>
                  <a:gd name="connsiteX295" fmla="*/ 1395959 w 1763399"/>
                  <a:gd name="connsiteY295" fmla="*/ 176281 h 1152659"/>
                  <a:gd name="connsiteX296" fmla="*/ 1399796 w 1763399"/>
                  <a:gd name="connsiteY296" fmla="*/ 180117 h 1152659"/>
                  <a:gd name="connsiteX297" fmla="*/ 1369100 w 1763399"/>
                  <a:gd name="connsiteY297" fmla="*/ 210813 h 1152659"/>
                  <a:gd name="connsiteX298" fmla="*/ 1365264 w 1763399"/>
                  <a:gd name="connsiteY298" fmla="*/ 206977 h 1152659"/>
                  <a:gd name="connsiteX299" fmla="*/ 1395959 w 1763399"/>
                  <a:gd name="connsiteY299" fmla="*/ 176281 h 1152659"/>
                  <a:gd name="connsiteX300" fmla="*/ 1374966 w 1763399"/>
                  <a:gd name="connsiteY300" fmla="*/ 278071 h 1152659"/>
                  <a:gd name="connsiteX301" fmla="*/ 1378802 w 1763399"/>
                  <a:gd name="connsiteY301" fmla="*/ 281907 h 1152659"/>
                  <a:gd name="connsiteX302" fmla="*/ 1348111 w 1763399"/>
                  <a:gd name="connsiteY302" fmla="*/ 312603 h 1152659"/>
                  <a:gd name="connsiteX303" fmla="*/ 1344275 w 1763399"/>
                  <a:gd name="connsiteY303" fmla="*/ 308767 h 1152659"/>
                  <a:gd name="connsiteX304" fmla="*/ 1374966 w 1763399"/>
                  <a:gd name="connsiteY304" fmla="*/ 278071 h 1152659"/>
                  <a:gd name="connsiteX305" fmla="*/ 1334567 w 1763399"/>
                  <a:gd name="connsiteY305" fmla="*/ 237673 h 1152659"/>
                  <a:gd name="connsiteX306" fmla="*/ 1338404 w 1763399"/>
                  <a:gd name="connsiteY306" fmla="*/ 241509 h 1152659"/>
                  <a:gd name="connsiteX307" fmla="*/ 1307708 w 1763399"/>
                  <a:gd name="connsiteY307" fmla="*/ 272205 h 1152659"/>
                  <a:gd name="connsiteX308" fmla="*/ 1303871 w 1763399"/>
                  <a:gd name="connsiteY308" fmla="*/ 268369 h 1152659"/>
                  <a:gd name="connsiteX309" fmla="*/ 1334567 w 1763399"/>
                  <a:gd name="connsiteY309" fmla="*/ 237673 h 1152659"/>
                  <a:gd name="connsiteX310" fmla="*/ 1294169 w 1763399"/>
                  <a:gd name="connsiteY310" fmla="*/ 197269 h 1152659"/>
                  <a:gd name="connsiteX311" fmla="*/ 1298006 w 1763399"/>
                  <a:gd name="connsiteY311" fmla="*/ 201106 h 1152659"/>
                  <a:gd name="connsiteX312" fmla="*/ 1267310 w 1763399"/>
                  <a:gd name="connsiteY312" fmla="*/ 231802 h 1152659"/>
                  <a:gd name="connsiteX313" fmla="*/ 1263474 w 1763399"/>
                  <a:gd name="connsiteY313" fmla="*/ 227965 h 1152659"/>
                  <a:gd name="connsiteX314" fmla="*/ 1294169 w 1763399"/>
                  <a:gd name="connsiteY314" fmla="*/ 197269 h 1152659"/>
                  <a:gd name="connsiteX315" fmla="*/ 1273181 w 1763399"/>
                  <a:gd name="connsiteY315" fmla="*/ 299059 h 1152659"/>
                  <a:gd name="connsiteX316" fmla="*/ 1277017 w 1763399"/>
                  <a:gd name="connsiteY316" fmla="*/ 302896 h 1152659"/>
                  <a:gd name="connsiteX317" fmla="*/ 1246321 w 1763399"/>
                  <a:gd name="connsiteY317" fmla="*/ 333592 h 1152659"/>
                  <a:gd name="connsiteX318" fmla="*/ 1242485 w 1763399"/>
                  <a:gd name="connsiteY318" fmla="*/ 329755 h 1152659"/>
                  <a:gd name="connsiteX319" fmla="*/ 1273181 w 1763399"/>
                  <a:gd name="connsiteY319" fmla="*/ 299059 h 1152659"/>
                  <a:gd name="connsiteX320" fmla="*/ 1232777 w 1763399"/>
                  <a:gd name="connsiteY320" fmla="*/ 258661 h 1152659"/>
                  <a:gd name="connsiteX321" fmla="*/ 1236614 w 1763399"/>
                  <a:gd name="connsiteY321" fmla="*/ 262498 h 1152659"/>
                  <a:gd name="connsiteX322" fmla="*/ 1205918 w 1763399"/>
                  <a:gd name="connsiteY322" fmla="*/ 293194 h 1152659"/>
                  <a:gd name="connsiteX323" fmla="*/ 1202081 w 1763399"/>
                  <a:gd name="connsiteY323" fmla="*/ 289357 h 1152659"/>
                  <a:gd name="connsiteX324" fmla="*/ 1232777 w 1763399"/>
                  <a:gd name="connsiteY324" fmla="*/ 258661 h 1152659"/>
                  <a:gd name="connsiteX325" fmla="*/ 1211784 w 1763399"/>
                  <a:gd name="connsiteY325" fmla="*/ 360451 h 1152659"/>
                  <a:gd name="connsiteX326" fmla="*/ 1215620 w 1763399"/>
                  <a:gd name="connsiteY326" fmla="*/ 364288 h 1152659"/>
                  <a:gd name="connsiteX327" fmla="*/ 1184929 w 1763399"/>
                  <a:gd name="connsiteY327" fmla="*/ 394984 h 1152659"/>
                  <a:gd name="connsiteX328" fmla="*/ 1181093 w 1763399"/>
                  <a:gd name="connsiteY328" fmla="*/ 391147 h 1152659"/>
                  <a:gd name="connsiteX329" fmla="*/ 1211784 w 1763399"/>
                  <a:gd name="connsiteY329" fmla="*/ 360451 h 1152659"/>
                  <a:gd name="connsiteX330" fmla="*/ 1171386 w 1763399"/>
                  <a:gd name="connsiteY330" fmla="*/ 320048 h 1152659"/>
                  <a:gd name="connsiteX331" fmla="*/ 1175222 w 1763399"/>
                  <a:gd name="connsiteY331" fmla="*/ 323884 h 1152659"/>
                  <a:gd name="connsiteX332" fmla="*/ 1144531 w 1763399"/>
                  <a:gd name="connsiteY332" fmla="*/ 354580 h 1152659"/>
                  <a:gd name="connsiteX333" fmla="*/ 1140695 w 1763399"/>
                  <a:gd name="connsiteY333" fmla="*/ 350744 h 1152659"/>
                  <a:gd name="connsiteX334" fmla="*/ 1171386 w 1763399"/>
                  <a:gd name="connsiteY334" fmla="*/ 320048 h 1152659"/>
                  <a:gd name="connsiteX335" fmla="*/ 1150397 w 1763399"/>
                  <a:gd name="connsiteY335" fmla="*/ 421843 h 1152659"/>
                  <a:gd name="connsiteX336" fmla="*/ 1154233 w 1763399"/>
                  <a:gd name="connsiteY336" fmla="*/ 425680 h 1152659"/>
                  <a:gd name="connsiteX337" fmla="*/ 1123537 w 1763399"/>
                  <a:gd name="connsiteY337" fmla="*/ 456376 h 1152659"/>
                  <a:gd name="connsiteX338" fmla="*/ 1119701 w 1763399"/>
                  <a:gd name="connsiteY338" fmla="*/ 452539 h 1152659"/>
                  <a:gd name="connsiteX339" fmla="*/ 1150397 w 1763399"/>
                  <a:gd name="connsiteY339" fmla="*/ 421843 h 1152659"/>
                  <a:gd name="connsiteX340" fmla="*/ 1133239 w 1763399"/>
                  <a:gd name="connsiteY340" fmla="*/ 527470 h 1152659"/>
                  <a:gd name="connsiteX341" fmla="*/ 1102549 w 1763399"/>
                  <a:gd name="connsiteY341" fmla="*/ 558166 h 1152659"/>
                  <a:gd name="connsiteX342" fmla="*/ 1098712 w 1763399"/>
                  <a:gd name="connsiteY342" fmla="*/ 554329 h 1152659"/>
                  <a:gd name="connsiteX343" fmla="*/ 1129403 w 1763399"/>
                  <a:gd name="connsiteY343" fmla="*/ 523633 h 1152659"/>
                  <a:gd name="connsiteX344" fmla="*/ 1133239 w 1763399"/>
                  <a:gd name="connsiteY344" fmla="*/ 527470 h 1152659"/>
                  <a:gd name="connsiteX345" fmla="*/ 1109994 w 1763399"/>
                  <a:gd name="connsiteY345" fmla="*/ 381440 h 1152659"/>
                  <a:gd name="connsiteX346" fmla="*/ 1113830 w 1763399"/>
                  <a:gd name="connsiteY346" fmla="*/ 385276 h 1152659"/>
                  <a:gd name="connsiteX347" fmla="*/ 1083139 w 1763399"/>
                  <a:gd name="connsiteY347" fmla="*/ 415972 h 1152659"/>
                  <a:gd name="connsiteX348" fmla="*/ 1079303 w 1763399"/>
                  <a:gd name="connsiteY348" fmla="*/ 412136 h 1152659"/>
                  <a:gd name="connsiteX349" fmla="*/ 1109994 w 1763399"/>
                  <a:gd name="connsiteY349" fmla="*/ 381440 h 1152659"/>
                  <a:gd name="connsiteX350" fmla="*/ 1089005 w 1763399"/>
                  <a:gd name="connsiteY350" fmla="*/ 483230 h 1152659"/>
                  <a:gd name="connsiteX351" fmla="*/ 1092841 w 1763399"/>
                  <a:gd name="connsiteY351" fmla="*/ 487066 h 1152659"/>
                  <a:gd name="connsiteX352" fmla="*/ 1062145 w 1763399"/>
                  <a:gd name="connsiteY352" fmla="*/ 517762 h 1152659"/>
                  <a:gd name="connsiteX353" fmla="*/ 1058309 w 1763399"/>
                  <a:gd name="connsiteY353" fmla="*/ 513926 h 1152659"/>
                  <a:gd name="connsiteX354" fmla="*/ 1089005 w 1763399"/>
                  <a:gd name="connsiteY354" fmla="*/ 483230 h 1152659"/>
                  <a:gd name="connsiteX355" fmla="*/ 1071853 w 1763399"/>
                  <a:gd name="connsiteY355" fmla="*/ 588862 h 1152659"/>
                  <a:gd name="connsiteX356" fmla="*/ 1041157 w 1763399"/>
                  <a:gd name="connsiteY356" fmla="*/ 619558 h 1152659"/>
                  <a:gd name="connsiteX357" fmla="*/ 1037320 w 1763399"/>
                  <a:gd name="connsiteY357" fmla="*/ 615721 h 1152659"/>
                  <a:gd name="connsiteX358" fmla="*/ 1068017 w 1763399"/>
                  <a:gd name="connsiteY358" fmla="*/ 585025 h 1152659"/>
                  <a:gd name="connsiteX359" fmla="*/ 1071853 w 1763399"/>
                  <a:gd name="connsiteY359" fmla="*/ 588862 h 1152659"/>
                  <a:gd name="connsiteX360" fmla="*/ 1048607 w 1763399"/>
                  <a:gd name="connsiteY360" fmla="*/ 442832 h 1152659"/>
                  <a:gd name="connsiteX361" fmla="*/ 1052443 w 1763399"/>
                  <a:gd name="connsiteY361" fmla="*/ 446668 h 1152659"/>
                  <a:gd name="connsiteX362" fmla="*/ 1021747 w 1763399"/>
                  <a:gd name="connsiteY362" fmla="*/ 477364 h 1152659"/>
                  <a:gd name="connsiteX363" fmla="*/ 1017911 w 1763399"/>
                  <a:gd name="connsiteY363" fmla="*/ 473528 h 1152659"/>
                  <a:gd name="connsiteX364" fmla="*/ 1048607 w 1763399"/>
                  <a:gd name="connsiteY364" fmla="*/ 442832 h 1152659"/>
                  <a:gd name="connsiteX365" fmla="*/ 1008209 w 1763399"/>
                  <a:gd name="connsiteY365" fmla="*/ 402428 h 1152659"/>
                  <a:gd name="connsiteX366" fmla="*/ 1012045 w 1763399"/>
                  <a:gd name="connsiteY366" fmla="*/ 406265 h 1152659"/>
                  <a:gd name="connsiteX367" fmla="*/ 981349 w 1763399"/>
                  <a:gd name="connsiteY367" fmla="*/ 436961 h 1152659"/>
                  <a:gd name="connsiteX368" fmla="*/ 977513 w 1763399"/>
                  <a:gd name="connsiteY368" fmla="*/ 433124 h 1152659"/>
                  <a:gd name="connsiteX369" fmla="*/ 1008209 w 1763399"/>
                  <a:gd name="connsiteY369" fmla="*/ 402428 h 1152659"/>
                  <a:gd name="connsiteX370" fmla="*/ 987215 w 1763399"/>
                  <a:gd name="connsiteY370" fmla="*/ 504224 h 1152659"/>
                  <a:gd name="connsiteX371" fmla="*/ 991051 w 1763399"/>
                  <a:gd name="connsiteY371" fmla="*/ 508060 h 1152659"/>
                  <a:gd name="connsiteX372" fmla="*/ 960355 w 1763399"/>
                  <a:gd name="connsiteY372" fmla="*/ 538756 h 1152659"/>
                  <a:gd name="connsiteX373" fmla="*/ 956519 w 1763399"/>
                  <a:gd name="connsiteY373" fmla="*/ 534920 h 1152659"/>
                  <a:gd name="connsiteX374" fmla="*/ 987215 w 1763399"/>
                  <a:gd name="connsiteY374" fmla="*/ 504224 h 1152659"/>
                  <a:gd name="connsiteX375" fmla="*/ 970057 w 1763399"/>
                  <a:gd name="connsiteY375" fmla="*/ 609850 h 1152659"/>
                  <a:gd name="connsiteX376" fmla="*/ 939367 w 1763399"/>
                  <a:gd name="connsiteY376" fmla="*/ 640546 h 1152659"/>
                  <a:gd name="connsiteX377" fmla="*/ 935530 w 1763399"/>
                  <a:gd name="connsiteY377" fmla="*/ 636710 h 1152659"/>
                  <a:gd name="connsiteX378" fmla="*/ 966221 w 1763399"/>
                  <a:gd name="connsiteY378" fmla="*/ 606014 h 1152659"/>
                  <a:gd name="connsiteX379" fmla="*/ 970057 w 1763399"/>
                  <a:gd name="connsiteY379" fmla="*/ 609850 h 1152659"/>
                  <a:gd name="connsiteX380" fmla="*/ 946817 w 1763399"/>
                  <a:gd name="connsiteY380" fmla="*/ 463820 h 1152659"/>
                  <a:gd name="connsiteX381" fmla="*/ 950653 w 1763399"/>
                  <a:gd name="connsiteY381" fmla="*/ 467657 h 1152659"/>
                  <a:gd name="connsiteX382" fmla="*/ 919957 w 1763399"/>
                  <a:gd name="connsiteY382" fmla="*/ 498353 h 1152659"/>
                  <a:gd name="connsiteX383" fmla="*/ 916121 w 1763399"/>
                  <a:gd name="connsiteY383" fmla="*/ 494516 h 1152659"/>
                  <a:gd name="connsiteX384" fmla="*/ 946817 w 1763399"/>
                  <a:gd name="connsiteY384" fmla="*/ 463820 h 1152659"/>
                  <a:gd name="connsiteX385" fmla="*/ 929659 w 1763399"/>
                  <a:gd name="connsiteY385" fmla="*/ 569447 h 1152659"/>
                  <a:gd name="connsiteX386" fmla="*/ 898969 w 1763399"/>
                  <a:gd name="connsiteY386" fmla="*/ 600143 h 1152659"/>
                  <a:gd name="connsiteX387" fmla="*/ 895132 w 1763399"/>
                  <a:gd name="connsiteY387" fmla="*/ 596306 h 1152659"/>
                  <a:gd name="connsiteX388" fmla="*/ 925823 w 1763399"/>
                  <a:gd name="connsiteY388" fmla="*/ 565610 h 1152659"/>
                  <a:gd name="connsiteX389" fmla="*/ 929659 w 1763399"/>
                  <a:gd name="connsiteY389" fmla="*/ 569447 h 1152659"/>
                  <a:gd name="connsiteX390" fmla="*/ 906419 w 1763399"/>
                  <a:gd name="connsiteY390" fmla="*/ 423422 h 1152659"/>
                  <a:gd name="connsiteX391" fmla="*/ 910255 w 1763399"/>
                  <a:gd name="connsiteY391" fmla="*/ 427259 h 1152659"/>
                  <a:gd name="connsiteX392" fmla="*/ 879559 w 1763399"/>
                  <a:gd name="connsiteY392" fmla="*/ 457955 h 1152659"/>
                  <a:gd name="connsiteX393" fmla="*/ 875723 w 1763399"/>
                  <a:gd name="connsiteY393" fmla="*/ 454118 h 1152659"/>
                  <a:gd name="connsiteX394" fmla="*/ 906419 w 1763399"/>
                  <a:gd name="connsiteY394" fmla="*/ 423422 h 1152659"/>
                  <a:gd name="connsiteX395" fmla="*/ 45813 w 1763399"/>
                  <a:gd name="connsiteY395" fmla="*/ 483675 h 1152659"/>
                  <a:gd name="connsiteX396" fmla="*/ 41977 w 1763399"/>
                  <a:gd name="connsiteY396" fmla="*/ 479839 h 1152659"/>
                  <a:gd name="connsiteX397" fmla="*/ 72668 w 1763399"/>
                  <a:gd name="connsiteY397" fmla="*/ 449142 h 1152659"/>
                  <a:gd name="connsiteX398" fmla="*/ 76504 w 1763399"/>
                  <a:gd name="connsiteY398" fmla="*/ 452979 h 1152659"/>
                  <a:gd name="connsiteX399" fmla="*/ 45813 w 1763399"/>
                  <a:gd name="connsiteY399" fmla="*/ 483675 h 1152659"/>
                  <a:gd name="connsiteX400" fmla="*/ 55521 w 1763399"/>
                  <a:gd name="connsiteY400" fmla="*/ 554769 h 1152659"/>
                  <a:gd name="connsiteX401" fmla="*/ 24825 w 1763399"/>
                  <a:gd name="connsiteY401" fmla="*/ 585465 h 1152659"/>
                  <a:gd name="connsiteX402" fmla="*/ 20989 w 1763399"/>
                  <a:gd name="connsiteY402" fmla="*/ 581629 h 1152659"/>
                  <a:gd name="connsiteX403" fmla="*/ 51684 w 1763399"/>
                  <a:gd name="connsiteY403" fmla="*/ 550933 h 1152659"/>
                  <a:gd name="connsiteX404" fmla="*/ 55521 w 1763399"/>
                  <a:gd name="connsiteY404" fmla="*/ 554769 h 1152659"/>
                  <a:gd name="connsiteX405" fmla="*/ 92088 w 1763399"/>
                  <a:gd name="connsiteY405" fmla="*/ 591336 h 1152659"/>
                  <a:gd name="connsiteX406" fmla="*/ 95924 w 1763399"/>
                  <a:gd name="connsiteY406" fmla="*/ 595172 h 1152659"/>
                  <a:gd name="connsiteX407" fmla="*/ 65228 w 1763399"/>
                  <a:gd name="connsiteY407" fmla="*/ 625868 h 1152659"/>
                  <a:gd name="connsiteX408" fmla="*/ 61392 w 1763399"/>
                  <a:gd name="connsiteY408" fmla="*/ 622032 h 1152659"/>
                  <a:gd name="connsiteX409" fmla="*/ 92088 w 1763399"/>
                  <a:gd name="connsiteY409" fmla="*/ 591336 h 1152659"/>
                  <a:gd name="connsiteX410" fmla="*/ 743232 w 1763399"/>
                  <a:gd name="connsiteY410" fmla="*/ 505803 h 1152659"/>
                  <a:gd name="connsiteX411" fmla="*/ 747068 w 1763399"/>
                  <a:gd name="connsiteY411" fmla="*/ 509639 h 1152659"/>
                  <a:gd name="connsiteX412" fmla="*/ 716377 w 1763399"/>
                  <a:gd name="connsiteY412" fmla="*/ 540335 h 1152659"/>
                  <a:gd name="connsiteX413" fmla="*/ 712541 w 1763399"/>
                  <a:gd name="connsiteY413" fmla="*/ 536499 h 1152659"/>
                  <a:gd name="connsiteX414" fmla="*/ 743232 w 1763399"/>
                  <a:gd name="connsiteY414" fmla="*/ 505803 h 1152659"/>
                  <a:gd name="connsiteX415" fmla="*/ 733524 w 1763399"/>
                  <a:gd name="connsiteY415" fmla="*/ 434703 h 1152659"/>
                  <a:gd name="connsiteX416" fmla="*/ 764215 w 1763399"/>
                  <a:gd name="connsiteY416" fmla="*/ 404007 h 1152659"/>
                  <a:gd name="connsiteX417" fmla="*/ 768051 w 1763399"/>
                  <a:gd name="connsiteY417" fmla="*/ 407844 h 1152659"/>
                  <a:gd name="connsiteX418" fmla="*/ 737360 w 1763399"/>
                  <a:gd name="connsiteY418" fmla="*/ 438540 h 1152659"/>
                  <a:gd name="connsiteX419" fmla="*/ 733524 w 1763399"/>
                  <a:gd name="connsiteY419" fmla="*/ 434703 h 1152659"/>
                  <a:gd name="connsiteX420" fmla="*/ 726079 w 1763399"/>
                  <a:gd name="connsiteY420" fmla="*/ 611424 h 1152659"/>
                  <a:gd name="connsiteX421" fmla="*/ 695383 w 1763399"/>
                  <a:gd name="connsiteY421" fmla="*/ 642120 h 1152659"/>
                  <a:gd name="connsiteX422" fmla="*/ 691547 w 1763399"/>
                  <a:gd name="connsiteY422" fmla="*/ 638283 h 1152659"/>
                  <a:gd name="connsiteX423" fmla="*/ 722243 w 1763399"/>
                  <a:gd name="connsiteY423" fmla="*/ 607587 h 1152659"/>
                  <a:gd name="connsiteX424" fmla="*/ 726079 w 1763399"/>
                  <a:gd name="connsiteY424" fmla="*/ 611424 h 1152659"/>
                  <a:gd name="connsiteX425" fmla="*/ 696962 w 1763399"/>
                  <a:gd name="connsiteY425" fmla="*/ 398136 h 1152659"/>
                  <a:gd name="connsiteX426" fmla="*/ 693126 w 1763399"/>
                  <a:gd name="connsiteY426" fmla="*/ 394300 h 1152659"/>
                  <a:gd name="connsiteX427" fmla="*/ 723817 w 1763399"/>
                  <a:gd name="connsiteY427" fmla="*/ 363604 h 1152659"/>
                  <a:gd name="connsiteX428" fmla="*/ 727653 w 1763399"/>
                  <a:gd name="connsiteY428" fmla="*/ 367440 h 1152659"/>
                  <a:gd name="connsiteX429" fmla="*/ 696962 w 1763399"/>
                  <a:gd name="connsiteY429" fmla="*/ 398136 h 1152659"/>
                  <a:gd name="connsiteX430" fmla="*/ 702828 w 1763399"/>
                  <a:gd name="connsiteY430" fmla="*/ 465399 h 1152659"/>
                  <a:gd name="connsiteX431" fmla="*/ 706664 w 1763399"/>
                  <a:gd name="connsiteY431" fmla="*/ 469236 h 1152659"/>
                  <a:gd name="connsiteX432" fmla="*/ 675974 w 1763399"/>
                  <a:gd name="connsiteY432" fmla="*/ 499932 h 1152659"/>
                  <a:gd name="connsiteX433" fmla="*/ 672137 w 1763399"/>
                  <a:gd name="connsiteY433" fmla="*/ 496095 h 1152659"/>
                  <a:gd name="connsiteX434" fmla="*/ 702828 w 1763399"/>
                  <a:gd name="connsiteY434" fmla="*/ 465399 h 1152659"/>
                  <a:gd name="connsiteX435" fmla="*/ 188007 w 1763399"/>
                  <a:gd name="connsiteY435" fmla="*/ 503090 h 1152659"/>
                  <a:gd name="connsiteX436" fmla="*/ 184170 w 1763399"/>
                  <a:gd name="connsiteY436" fmla="*/ 499253 h 1152659"/>
                  <a:gd name="connsiteX437" fmla="*/ 214861 w 1763399"/>
                  <a:gd name="connsiteY437" fmla="*/ 468557 h 1152659"/>
                  <a:gd name="connsiteX438" fmla="*/ 218697 w 1763399"/>
                  <a:gd name="connsiteY438" fmla="*/ 472394 h 1152659"/>
                  <a:gd name="connsiteX439" fmla="*/ 188007 w 1763399"/>
                  <a:gd name="connsiteY439" fmla="*/ 503090 h 1152659"/>
                  <a:gd name="connsiteX440" fmla="*/ 197709 w 1763399"/>
                  <a:gd name="connsiteY440" fmla="*/ 574184 h 1152659"/>
                  <a:gd name="connsiteX441" fmla="*/ 167013 w 1763399"/>
                  <a:gd name="connsiteY441" fmla="*/ 604880 h 1152659"/>
                  <a:gd name="connsiteX442" fmla="*/ 163177 w 1763399"/>
                  <a:gd name="connsiteY442" fmla="*/ 601043 h 1152659"/>
                  <a:gd name="connsiteX443" fmla="*/ 193873 w 1763399"/>
                  <a:gd name="connsiteY443" fmla="*/ 570347 h 1152659"/>
                  <a:gd name="connsiteX444" fmla="*/ 197709 w 1763399"/>
                  <a:gd name="connsiteY444" fmla="*/ 574184 h 1152659"/>
                  <a:gd name="connsiteX445" fmla="*/ 234276 w 1763399"/>
                  <a:gd name="connsiteY445" fmla="*/ 610746 h 1152659"/>
                  <a:gd name="connsiteX446" fmla="*/ 238112 w 1763399"/>
                  <a:gd name="connsiteY446" fmla="*/ 614582 h 1152659"/>
                  <a:gd name="connsiteX447" fmla="*/ 207416 w 1763399"/>
                  <a:gd name="connsiteY447" fmla="*/ 645278 h 1152659"/>
                  <a:gd name="connsiteX448" fmla="*/ 203580 w 1763399"/>
                  <a:gd name="connsiteY448" fmla="*/ 641442 h 1152659"/>
                  <a:gd name="connsiteX449" fmla="*/ 234276 w 1763399"/>
                  <a:gd name="connsiteY449" fmla="*/ 610746 h 1152659"/>
                  <a:gd name="connsiteX450" fmla="*/ 228410 w 1763399"/>
                  <a:gd name="connsiteY450" fmla="*/ 543488 h 1152659"/>
                  <a:gd name="connsiteX451" fmla="*/ 224574 w 1763399"/>
                  <a:gd name="connsiteY451" fmla="*/ 539652 h 1152659"/>
                  <a:gd name="connsiteX452" fmla="*/ 255265 w 1763399"/>
                  <a:gd name="connsiteY452" fmla="*/ 508956 h 1152659"/>
                  <a:gd name="connsiteX453" fmla="*/ 259101 w 1763399"/>
                  <a:gd name="connsiteY453" fmla="*/ 512792 h 1152659"/>
                  <a:gd name="connsiteX454" fmla="*/ 228410 w 1763399"/>
                  <a:gd name="connsiteY454" fmla="*/ 543488 h 1152659"/>
                  <a:gd name="connsiteX455" fmla="*/ 274674 w 1763399"/>
                  <a:gd name="connsiteY455" fmla="*/ 651149 h 1152659"/>
                  <a:gd name="connsiteX456" fmla="*/ 278510 w 1763399"/>
                  <a:gd name="connsiteY456" fmla="*/ 654985 h 1152659"/>
                  <a:gd name="connsiteX457" fmla="*/ 247820 w 1763399"/>
                  <a:gd name="connsiteY457" fmla="*/ 685681 h 1152659"/>
                  <a:gd name="connsiteX458" fmla="*/ 243983 w 1763399"/>
                  <a:gd name="connsiteY458" fmla="*/ 681845 h 1152659"/>
                  <a:gd name="connsiteX459" fmla="*/ 274674 w 1763399"/>
                  <a:gd name="connsiteY459" fmla="*/ 651149 h 1152659"/>
                  <a:gd name="connsiteX460" fmla="*/ 268808 w 1763399"/>
                  <a:gd name="connsiteY460" fmla="*/ 583891 h 1152659"/>
                  <a:gd name="connsiteX461" fmla="*/ 264972 w 1763399"/>
                  <a:gd name="connsiteY461" fmla="*/ 580055 h 1152659"/>
                  <a:gd name="connsiteX462" fmla="*/ 295663 w 1763399"/>
                  <a:gd name="connsiteY462" fmla="*/ 549359 h 1152659"/>
                  <a:gd name="connsiteX463" fmla="*/ 299499 w 1763399"/>
                  <a:gd name="connsiteY463" fmla="*/ 553195 h 1152659"/>
                  <a:gd name="connsiteX464" fmla="*/ 268808 w 1763399"/>
                  <a:gd name="connsiteY464" fmla="*/ 583891 h 1152659"/>
                  <a:gd name="connsiteX465" fmla="*/ 285960 w 1763399"/>
                  <a:gd name="connsiteY465" fmla="*/ 478260 h 1152659"/>
                  <a:gd name="connsiteX466" fmla="*/ 316657 w 1763399"/>
                  <a:gd name="connsiteY466" fmla="*/ 447563 h 1152659"/>
                  <a:gd name="connsiteX467" fmla="*/ 320493 w 1763399"/>
                  <a:gd name="connsiteY467" fmla="*/ 451400 h 1152659"/>
                  <a:gd name="connsiteX468" fmla="*/ 289797 w 1763399"/>
                  <a:gd name="connsiteY468" fmla="*/ 482096 h 1152659"/>
                  <a:gd name="connsiteX469" fmla="*/ 285960 w 1763399"/>
                  <a:gd name="connsiteY469" fmla="*/ 478260 h 1152659"/>
                  <a:gd name="connsiteX470" fmla="*/ 315078 w 1763399"/>
                  <a:gd name="connsiteY470" fmla="*/ 691552 h 1152659"/>
                  <a:gd name="connsiteX471" fmla="*/ 318914 w 1763399"/>
                  <a:gd name="connsiteY471" fmla="*/ 695389 h 1152659"/>
                  <a:gd name="connsiteX472" fmla="*/ 288218 w 1763399"/>
                  <a:gd name="connsiteY472" fmla="*/ 726085 h 1152659"/>
                  <a:gd name="connsiteX473" fmla="*/ 284382 w 1763399"/>
                  <a:gd name="connsiteY473" fmla="*/ 722248 h 1152659"/>
                  <a:gd name="connsiteX474" fmla="*/ 315078 w 1763399"/>
                  <a:gd name="connsiteY474" fmla="*/ 691552 h 1152659"/>
                  <a:gd name="connsiteX475" fmla="*/ 309206 w 1763399"/>
                  <a:gd name="connsiteY475" fmla="*/ 624289 h 1152659"/>
                  <a:gd name="connsiteX476" fmla="*/ 305370 w 1763399"/>
                  <a:gd name="connsiteY476" fmla="*/ 620453 h 1152659"/>
                  <a:gd name="connsiteX477" fmla="*/ 336061 w 1763399"/>
                  <a:gd name="connsiteY477" fmla="*/ 589757 h 1152659"/>
                  <a:gd name="connsiteX478" fmla="*/ 339897 w 1763399"/>
                  <a:gd name="connsiteY478" fmla="*/ 593593 h 1152659"/>
                  <a:gd name="connsiteX479" fmla="*/ 309206 w 1763399"/>
                  <a:gd name="connsiteY479" fmla="*/ 624289 h 1152659"/>
                  <a:gd name="connsiteX480" fmla="*/ 357055 w 1763399"/>
                  <a:gd name="connsiteY480" fmla="*/ 487967 h 1152659"/>
                  <a:gd name="connsiteX481" fmla="*/ 360891 w 1763399"/>
                  <a:gd name="connsiteY481" fmla="*/ 491803 h 1152659"/>
                  <a:gd name="connsiteX482" fmla="*/ 330200 w 1763399"/>
                  <a:gd name="connsiteY482" fmla="*/ 522499 h 1152659"/>
                  <a:gd name="connsiteX483" fmla="*/ 326364 w 1763399"/>
                  <a:gd name="connsiteY483" fmla="*/ 518663 h 1152659"/>
                  <a:gd name="connsiteX484" fmla="*/ 357055 w 1763399"/>
                  <a:gd name="connsiteY484" fmla="*/ 487967 h 1152659"/>
                  <a:gd name="connsiteX485" fmla="*/ 347347 w 1763399"/>
                  <a:gd name="connsiteY485" fmla="*/ 416867 h 1152659"/>
                  <a:gd name="connsiteX486" fmla="*/ 378043 w 1763399"/>
                  <a:gd name="connsiteY486" fmla="*/ 386172 h 1152659"/>
                  <a:gd name="connsiteX487" fmla="*/ 381879 w 1763399"/>
                  <a:gd name="connsiteY487" fmla="*/ 390008 h 1152659"/>
                  <a:gd name="connsiteX488" fmla="*/ 351183 w 1763399"/>
                  <a:gd name="connsiteY488" fmla="*/ 420704 h 1152659"/>
                  <a:gd name="connsiteX489" fmla="*/ 347347 w 1763399"/>
                  <a:gd name="connsiteY489" fmla="*/ 416867 h 1152659"/>
                  <a:gd name="connsiteX490" fmla="*/ 355481 w 1763399"/>
                  <a:gd name="connsiteY490" fmla="*/ 731950 h 1152659"/>
                  <a:gd name="connsiteX491" fmla="*/ 359317 w 1763399"/>
                  <a:gd name="connsiteY491" fmla="*/ 735787 h 1152659"/>
                  <a:gd name="connsiteX492" fmla="*/ 328621 w 1763399"/>
                  <a:gd name="connsiteY492" fmla="*/ 766483 h 1152659"/>
                  <a:gd name="connsiteX493" fmla="*/ 324785 w 1763399"/>
                  <a:gd name="connsiteY493" fmla="*/ 762646 h 1152659"/>
                  <a:gd name="connsiteX494" fmla="*/ 355481 w 1763399"/>
                  <a:gd name="connsiteY494" fmla="*/ 731950 h 1152659"/>
                  <a:gd name="connsiteX495" fmla="*/ 349610 w 1763399"/>
                  <a:gd name="connsiteY495" fmla="*/ 664693 h 1152659"/>
                  <a:gd name="connsiteX496" fmla="*/ 345773 w 1763399"/>
                  <a:gd name="connsiteY496" fmla="*/ 660856 h 1152659"/>
                  <a:gd name="connsiteX497" fmla="*/ 376464 w 1763399"/>
                  <a:gd name="connsiteY497" fmla="*/ 630160 h 1152659"/>
                  <a:gd name="connsiteX498" fmla="*/ 380300 w 1763399"/>
                  <a:gd name="connsiteY498" fmla="*/ 633997 h 1152659"/>
                  <a:gd name="connsiteX499" fmla="*/ 349610 w 1763399"/>
                  <a:gd name="connsiteY499" fmla="*/ 664693 h 1152659"/>
                  <a:gd name="connsiteX500" fmla="*/ 370598 w 1763399"/>
                  <a:gd name="connsiteY500" fmla="*/ 562903 h 1152659"/>
                  <a:gd name="connsiteX501" fmla="*/ 366762 w 1763399"/>
                  <a:gd name="connsiteY501" fmla="*/ 559066 h 1152659"/>
                  <a:gd name="connsiteX502" fmla="*/ 397458 w 1763399"/>
                  <a:gd name="connsiteY502" fmla="*/ 528370 h 1152659"/>
                  <a:gd name="connsiteX503" fmla="*/ 401294 w 1763399"/>
                  <a:gd name="connsiteY503" fmla="*/ 532207 h 1152659"/>
                  <a:gd name="connsiteX504" fmla="*/ 370598 w 1763399"/>
                  <a:gd name="connsiteY504" fmla="*/ 562903 h 1152659"/>
                  <a:gd name="connsiteX505" fmla="*/ 387751 w 1763399"/>
                  <a:gd name="connsiteY505" fmla="*/ 457271 h 1152659"/>
                  <a:gd name="connsiteX506" fmla="*/ 418446 w 1763399"/>
                  <a:gd name="connsiteY506" fmla="*/ 426575 h 1152659"/>
                  <a:gd name="connsiteX507" fmla="*/ 422283 w 1763399"/>
                  <a:gd name="connsiteY507" fmla="*/ 430411 h 1152659"/>
                  <a:gd name="connsiteX508" fmla="*/ 391587 w 1763399"/>
                  <a:gd name="connsiteY508" fmla="*/ 461107 h 1152659"/>
                  <a:gd name="connsiteX509" fmla="*/ 387751 w 1763399"/>
                  <a:gd name="connsiteY509" fmla="*/ 457271 h 1152659"/>
                  <a:gd name="connsiteX510" fmla="*/ 416867 w 1763399"/>
                  <a:gd name="connsiteY510" fmla="*/ 670558 h 1152659"/>
                  <a:gd name="connsiteX511" fmla="*/ 420704 w 1763399"/>
                  <a:gd name="connsiteY511" fmla="*/ 674395 h 1152659"/>
                  <a:gd name="connsiteX512" fmla="*/ 390013 w 1763399"/>
                  <a:gd name="connsiteY512" fmla="*/ 705091 h 1152659"/>
                  <a:gd name="connsiteX513" fmla="*/ 386177 w 1763399"/>
                  <a:gd name="connsiteY513" fmla="*/ 701254 h 1152659"/>
                  <a:gd name="connsiteX514" fmla="*/ 416867 w 1763399"/>
                  <a:gd name="connsiteY514" fmla="*/ 670558 h 1152659"/>
                  <a:gd name="connsiteX515" fmla="*/ 411002 w 1763399"/>
                  <a:gd name="connsiteY515" fmla="*/ 603301 h 1152659"/>
                  <a:gd name="connsiteX516" fmla="*/ 407165 w 1763399"/>
                  <a:gd name="connsiteY516" fmla="*/ 599464 h 1152659"/>
                  <a:gd name="connsiteX517" fmla="*/ 437856 w 1763399"/>
                  <a:gd name="connsiteY517" fmla="*/ 568768 h 1152659"/>
                  <a:gd name="connsiteX518" fmla="*/ 441692 w 1763399"/>
                  <a:gd name="connsiteY518" fmla="*/ 572605 h 1152659"/>
                  <a:gd name="connsiteX519" fmla="*/ 411002 w 1763399"/>
                  <a:gd name="connsiteY519" fmla="*/ 603301 h 1152659"/>
                  <a:gd name="connsiteX520" fmla="*/ 428149 w 1763399"/>
                  <a:gd name="connsiteY520" fmla="*/ 497674 h 1152659"/>
                  <a:gd name="connsiteX521" fmla="*/ 458845 w 1763399"/>
                  <a:gd name="connsiteY521" fmla="*/ 466978 h 1152659"/>
                  <a:gd name="connsiteX522" fmla="*/ 462681 w 1763399"/>
                  <a:gd name="connsiteY522" fmla="*/ 470815 h 1152659"/>
                  <a:gd name="connsiteX523" fmla="*/ 431985 w 1763399"/>
                  <a:gd name="connsiteY523" fmla="*/ 501511 h 1152659"/>
                  <a:gd name="connsiteX524" fmla="*/ 428149 w 1763399"/>
                  <a:gd name="connsiteY524" fmla="*/ 497674 h 1152659"/>
                  <a:gd name="connsiteX525" fmla="*/ 457266 w 1763399"/>
                  <a:gd name="connsiteY525" fmla="*/ 710962 h 1152659"/>
                  <a:gd name="connsiteX526" fmla="*/ 461102 w 1763399"/>
                  <a:gd name="connsiteY526" fmla="*/ 714798 h 1152659"/>
                  <a:gd name="connsiteX527" fmla="*/ 430411 w 1763399"/>
                  <a:gd name="connsiteY527" fmla="*/ 745494 h 1152659"/>
                  <a:gd name="connsiteX528" fmla="*/ 426575 w 1763399"/>
                  <a:gd name="connsiteY528" fmla="*/ 741658 h 1152659"/>
                  <a:gd name="connsiteX529" fmla="*/ 457266 w 1763399"/>
                  <a:gd name="connsiteY529" fmla="*/ 710962 h 1152659"/>
                  <a:gd name="connsiteX530" fmla="*/ 451400 w 1763399"/>
                  <a:gd name="connsiteY530" fmla="*/ 643699 h 1152659"/>
                  <a:gd name="connsiteX531" fmla="*/ 447564 w 1763399"/>
                  <a:gd name="connsiteY531" fmla="*/ 639862 h 1152659"/>
                  <a:gd name="connsiteX532" fmla="*/ 478259 w 1763399"/>
                  <a:gd name="connsiteY532" fmla="*/ 609167 h 1152659"/>
                  <a:gd name="connsiteX533" fmla="*/ 482096 w 1763399"/>
                  <a:gd name="connsiteY533" fmla="*/ 613003 h 1152659"/>
                  <a:gd name="connsiteX534" fmla="*/ 451400 w 1763399"/>
                  <a:gd name="connsiteY534" fmla="*/ 643699 h 1152659"/>
                  <a:gd name="connsiteX535" fmla="*/ 472388 w 1763399"/>
                  <a:gd name="connsiteY535" fmla="*/ 541909 h 1152659"/>
                  <a:gd name="connsiteX536" fmla="*/ 468552 w 1763399"/>
                  <a:gd name="connsiteY536" fmla="*/ 538072 h 1152659"/>
                  <a:gd name="connsiteX537" fmla="*/ 499248 w 1763399"/>
                  <a:gd name="connsiteY537" fmla="*/ 507376 h 1152659"/>
                  <a:gd name="connsiteX538" fmla="*/ 503084 w 1763399"/>
                  <a:gd name="connsiteY538" fmla="*/ 511213 h 1152659"/>
                  <a:gd name="connsiteX539" fmla="*/ 472388 w 1763399"/>
                  <a:gd name="connsiteY539" fmla="*/ 541909 h 1152659"/>
                  <a:gd name="connsiteX540" fmla="*/ 489546 w 1763399"/>
                  <a:gd name="connsiteY540" fmla="*/ 436282 h 1152659"/>
                  <a:gd name="connsiteX541" fmla="*/ 520236 w 1763399"/>
                  <a:gd name="connsiteY541" fmla="*/ 405586 h 1152659"/>
                  <a:gd name="connsiteX542" fmla="*/ 524073 w 1763399"/>
                  <a:gd name="connsiteY542" fmla="*/ 409423 h 1152659"/>
                  <a:gd name="connsiteX543" fmla="*/ 493382 w 1763399"/>
                  <a:gd name="connsiteY543" fmla="*/ 440119 h 1152659"/>
                  <a:gd name="connsiteX544" fmla="*/ 489546 w 1763399"/>
                  <a:gd name="connsiteY544" fmla="*/ 436282 h 1152659"/>
                  <a:gd name="connsiteX545" fmla="*/ 518657 w 1763399"/>
                  <a:gd name="connsiteY545" fmla="*/ 649570 h 1152659"/>
                  <a:gd name="connsiteX546" fmla="*/ 522494 w 1763399"/>
                  <a:gd name="connsiteY546" fmla="*/ 653406 h 1152659"/>
                  <a:gd name="connsiteX547" fmla="*/ 491803 w 1763399"/>
                  <a:gd name="connsiteY547" fmla="*/ 684102 h 1152659"/>
                  <a:gd name="connsiteX548" fmla="*/ 487967 w 1763399"/>
                  <a:gd name="connsiteY548" fmla="*/ 680266 h 1152659"/>
                  <a:gd name="connsiteX549" fmla="*/ 518657 w 1763399"/>
                  <a:gd name="connsiteY549" fmla="*/ 649570 h 1152659"/>
                  <a:gd name="connsiteX550" fmla="*/ 512792 w 1763399"/>
                  <a:gd name="connsiteY550" fmla="*/ 582312 h 1152659"/>
                  <a:gd name="connsiteX551" fmla="*/ 508955 w 1763399"/>
                  <a:gd name="connsiteY551" fmla="*/ 578476 h 1152659"/>
                  <a:gd name="connsiteX552" fmla="*/ 539651 w 1763399"/>
                  <a:gd name="connsiteY552" fmla="*/ 547780 h 1152659"/>
                  <a:gd name="connsiteX553" fmla="*/ 543488 w 1763399"/>
                  <a:gd name="connsiteY553" fmla="*/ 551616 h 1152659"/>
                  <a:gd name="connsiteX554" fmla="*/ 512792 w 1763399"/>
                  <a:gd name="connsiteY554" fmla="*/ 582312 h 1152659"/>
                  <a:gd name="connsiteX555" fmla="*/ 529944 w 1763399"/>
                  <a:gd name="connsiteY555" fmla="*/ 476681 h 1152659"/>
                  <a:gd name="connsiteX556" fmla="*/ 560640 w 1763399"/>
                  <a:gd name="connsiteY556" fmla="*/ 445984 h 1152659"/>
                  <a:gd name="connsiteX557" fmla="*/ 564476 w 1763399"/>
                  <a:gd name="connsiteY557" fmla="*/ 449821 h 1152659"/>
                  <a:gd name="connsiteX558" fmla="*/ 533780 w 1763399"/>
                  <a:gd name="connsiteY558" fmla="*/ 480517 h 1152659"/>
                  <a:gd name="connsiteX559" fmla="*/ 529944 w 1763399"/>
                  <a:gd name="connsiteY559" fmla="*/ 476681 h 1152659"/>
                  <a:gd name="connsiteX560" fmla="*/ 559061 w 1763399"/>
                  <a:gd name="connsiteY560" fmla="*/ 689973 h 1152659"/>
                  <a:gd name="connsiteX561" fmla="*/ 562897 w 1763399"/>
                  <a:gd name="connsiteY561" fmla="*/ 693810 h 1152659"/>
                  <a:gd name="connsiteX562" fmla="*/ 532201 w 1763399"/>
                  <a:gd name="connsiteY562" fmla="*/ 724506 h 1152659"/>
                  <a:gd name="connsiteX563" fmla="*/ 528365 w 1763399"/>
                  <a:gd name="connsiteY563" fmla="*/ 720669 h 1152659"/>
                  <a:gd name="connsiteX564" fmla="*/ 559061 w 1763399"/>
                  <a:gd name="connsiteY564" fmla="*/ 689973 h 1152659"/>
                  <a:gd name="connsiteX565" fmla="*/ 553190 w 1763399"/>
                  <a:gd name="connsiteY565" fmla="*/ 622716 h 1152659"/>
                  <a:gd name="connsiteX566" fmla="*/ 549353 w 1763399"/>
                  <a:gd name="connsiteY566" fmla="*/ 618879 h 1152659"/>
                  <a:gd name="connsiteX567" fmla="*/ 580050 w 1763399"/>
                  <a:gd name="connsiteY567" fmla="*/ 588183 h 1152659"/>
                  <a:gd name="connsiteX568" fmla="*/ 583886 w 1763399"/>
                  <a:gd name="connsiteY568" fmla="*/ 592020 h 1152659"/>
                  <a:gd name="connsiteX569" fmla="*/ 553190 w 1763399"/>
                  <a:gd name="connsiteY569" fmla="*/ 622716 h 1152659"/>
                  <a:gd name="connsiteX570" fmla="*/ 574178 w 1763399"/>
                  <a:gd name="connsiteY570" fmla="*/ 520920 h 1152659"/>
                  <a:gd name="connsiteX571" fmla="*/ 570342 w 1763399"/>
                  <a:gd name="connsiteY571" fmla="*/ 517084 h 1152659"/>
                  <a:gd name="connsiteX572" fmla="*/ 601038 w 1763399"/>
                  <a:gd name="connsiteY572" fmla="*/ 486388 h 1152659"/>
                  <a:gd name="connsiteX573" fmla="*/ 604874 w 1763399"/>
                  <a:gd name="connsiteY573" fmla="*/ 490224 h 1152659"/>
                  <a:gd name="connsiteX574" fmla="*/ 574178 w 1763399"/>
                  <a:gd name="connsiteY574" fmla="*/ 520920 h 1152659"/>
                  <a:gd name="connsiteX575" fmla="*/ 620453 w 1763399"/>
                  <a:gd name="connsiteY575" fmla="*/ 628581 h 1152659"/>
                  <a:gd name="connsiteX576" fmla="*/ 624289 w 1763399"/>
                  <a:gd name="connsiteY576" fmla="*/ 632418 h 1152659"/>
                  <a:gd name="connsiteX577" fmla="*/ 593593 w 1763399"/>
                  <a:gd name="connsiteY577" fmla="*/ 663114 h 1152659"/>
                  <a:gd name="connsiteX578" fmla="*/ 589757 w 1763399"/>
                  <a:gd name="connsiteY578" fmla="*/ 659277 h 1152659"/>
                  <a:gd name="connsiteX579" fmla="*/ 620453 w 1763399"/>
                  <a:gd name="connsiteY579" fmla="*/ 628581 h 1152659"/>
                  <a:gd name="connsiteX580" fmla="*/ 614582 w 1763399"/>
                  <a:gd name="connsiteY580" fmla="*/ 561324 h 1152659"/>
                  <a:gd name="connsiteX581" fmla="*/ 610746 w 1763399"/>
                  <a:gd name="connsiteY581" fmla="*/ 557487 h 1152659"/>
                  <a:gd name="connsiteX582" fmla="*/ 641441 w 1763399"/>
                  <a:gd name="connsiteY582" fmla="*/ 526791 h 1152659"/>
                  <a:gd name="connsiteX583" fmla="*/ 645278 w 1763399"/>
                  <a:gd name="connsiteY583" fmla="*/ 530628 h 1152659"/>
                  <a:gd name="connsiteX584" fmla="*/ 614582 w 1763399"/>
                  <a:gd name="connsiteY584" fmla="*/ 561324 h 1152659"/>
                  <a:gd name="connsiteX585" fmla="*/ 660856 w 1763399"/>
                  <a:gd name="connsiteY585" fmla="*/ 668979 h 1152659"/>
                  <a:gd name="connsiteX586" fmla="*/ 664693 w 1763399"/>
                  <a:gd name="connsiteY586" fmla="*/ 672816 h 1152659"/>
                  <a:gd name="connsiteX587" fmla="*/ 633997 w 1763399"/>
                  <a:gd name="connsiteY587" fmla="*/ 703512 h 1152659"/>
                  <a:gd name="connsiteX588" fmla="*/ 630160 w 1763399"/>
                  <a:gd name="connsiteY588" fmla="*/ 699675 h 1152659"/>
                  <a:gd name="connsiteX589" fmla="*/ 660856 w 1763399"/>
                  <a:gd name="connsiteY589" fmla="*/ 668979 h 1152659"/>
                  <a:gd name="connsiteX590" fmla="*/ 654980 w 1763399"/>
                  <a:gd name="connsiteY590" fmla="*/ 601722 h 1152659"/>
                  <a:gd name="connsiteX591" fmla="*/ 651143 w 1763399"/>
                  <a:gd name="connsiteY591" fmla="*/ 597885 h 1152659"/>
                  <a:gd name="connsiteX592" fmla="*/ 681839 w 1763399"/>
                  <a:gd name="connsiteY592" fmla="*/ 567189 h 1152659"/>
                  <a:gd name="connsiteX593" fmla="*/ 685676 w 1763399"/>
                  <a:gd name="connsiteY593" fmla="*/ 571026 h 1152659"/>
                  <a:gd name="connsiteX594" fmla="*/ 654980 w 1763399"/>
                  <a:gd name="connsiteY594" fmla="*/ 601722 h 1152659"/>
                  <a:gd name="connsiteX595" fmla="*/ 656564 w 1763399"/>
                  <a:gd name="connsiteY595" fmla="*/ 357738 h 1152659"/>
                  <a:gd name="connsiteX596" fmla="*/ 652728 w 1763399"/>
                  <a:gd name="connsiteY596" fmla="*/ 353902 h 1152659"/>
                  <a:gd name="connsiteX597" fmla="*/ 683418 w 1763399"/>
                  <a:gd name="connsiteY597" fmla="*/ 323206 h 1152659"/>
                  <a:gd name="connsiteX598" fmla="*/ 687255 w 1763399"/>
                  <a:gd name="connsiteY598" fmla="*/ 327042 h 1152659"/>
                  <a:gd name="connsiteX599" fmla="*/ 656564 w 1763399"/>
                  <a:gd name="connsiteY599" fmla="*/ 357738 h 1152659"/>
                  <a:gd name="connsiteX600" fmla="*/ 662430 w 1763399"/>
                  <a:gd name="connsiteY600" fmla="*/ 425001 h 1152659"/>
                  <a:gd name="connsiteX601" fmla="*/ 666266 w 1763399"/>
                  <a:gd name="connsiteY601" fmla="*/ 428838 h 1152659"/>
                  <a:gd name="connsiteX602" fmla="*/ 635576 w 1763399"/>
                  <a:gd name="connsiteY602" fmla="*/ 459534 h 1152659"/>
                  <a:gd name="connsiteX603" fmla="*/ 631739 w 1763399"/>
                  <a:gd name="connsiteY603" fmla="*/ 455697 h 1152659"/>
                  <a:gd name="connsiteX604" fmla="*/ 662430 w 1763399"/>
                  <a:gd name="connsiteY604" fmla="*/ 425001 h 1152659"/>
                  <a:gd name="connsiteX605" fmla="*/ 616161 w 1763399"/>
                  <a:gd name="connsiteY605" fmla="*/ 317340 h 1152659"/>
                  <a:gd name="connsiteX606" fmla="*/ 612325 w 1763399"/>
                  <a:gd name="connsiteY606" fmla="*/ 313504 h 1152659"/>
                  <a:gd name="connsiteX607" fmla="*/ 643021 w 1763399"/>
                  <a:gd name="connsiteY607" fmla="*/ 282808 h 1152659"/>
                  <a:gd name="connsiteX608" fmla="*/ 646857 w 1763399"/>
                  <a:gd name="connsiteY608" fmla="*/ 286644 h 1152659"/>
                  <a:gd name="connsiteX609" fmla="*/ 616161 w 1763399"/>
                  <a:gd name="connsiteY609" fmla="*/ 317340 h 1152659"/>
                  <a:gd name="connsiteX610" fmla="*/ 622032 w 1763399"/>
                  <a:gd name="connsiteY610" fmla="*/ 384598 h 1152659"/>
                  <a:gd name="connsiteX611" fmla="*/ 625868 w 1763399"/>
                  <a:gd name="connsiteY611" fmla="*/ 388434 h 1152659"/>
                  <a:gd name="connsiteX612" fmla="*/ 595178 w 1763399"/>
                  <a:gd name="connsiteY612" fmla="*/ 419130 h 1152659"/>
                  <a:gd name="connsiteX613" fmla="*/ 591341 w 1763399"/>
                  <a:gd name="connsiteY613" fmla="*/ 415294 h 1152659"/>
                  <a:gd name="connsiteX614" fmla="*/ 622032 w 1763399"/>
                  <a:gd name="connsiteY614" fmla="*/ 384598 h 1152659"/>
                  <a:gd name="connsiteX615" fmla="*/ 575757 w 1763399"/>
                  <a:gd name="connsiteY615" fmla="*/ 276937 h 1152659"/>
                  <a:gd name="connsiteX616" fmla="*/ 571921 w 1763399"/>
                  <a:gd name="connsiteY616" fmla="*/ 273100 h 1152659"/>
                  <a:gd name="connsiteX617" fmla="*/ 602612 w 1763399"/>
                  <a:gd name="connsiteY617" fmla="*/ 242404 h 1152659"/>
                  <a:gd name="connsiteX618" fmla="*/ 606448 w 1763399"/>
                  <a:gd name="connsiteY618" fmla="*/ 246241 h 1152659"/>
                  <a:gd name="connsiteX619" fmla="*/ 575757 w 1763399"/>
                  <a:gd name="connsiteY619" fmla="*/ 276937 h 1152659"/>
                  <a:gd name="connsiteX620" fmla="*/ 581623 w 1763399"/>
                  <a:gd name="connsiteY620" fmla="*/ 344195 h 1152659"/>
                  <a:gd name="connsiteX621" fmla="*/ 585459 w 1763399"/>
                  <a:gd name="connsiteY621" fmla="*/ 348031 h 1152659"/>
                  <a:gd name="connsiteX622" fmla="*/ 554769 w 1763399"/>
                  <a:gd name="connsiteY622" fmla="*/ 378727 h 1152659"/>
                  <a:gd name="connsiteX623" fmla="*/ 550932 w 1763399"/>
                  <a:gd name="connsiteY623" fmla="*/ 374890 h 1152659"/>
                  <a:gd name="connsiteX624" fmla="*/ 581623 w 1763399"/>
                  <a:gd name="connsiteY624" fmla="*/ 344195 h 1152659"/>
                  <a:gd name="connsiteX625" fmla="*/ 535359 w 1763399"/>
                  <a:gd name="connsiteY625" fmla="*/ 236533 h 1152659"/>
                  <a:gd name="connsiteX626" fmla="*/ 531523 w 1763399"/>
                  <a:gd name="connsiteY626" fmla="*/ 232697 h 1152659"/>
                  <a:gd name="connsiteX627" fmla="*/ 562214 w 1763399"/>
                  <a:gd name="connsiteY627" fmla="*/ 202001 h 1152659"/>
                  <a:gd name="connsiteX628" fmla="*/ 566050 w 1763399"/>
                  <a:gd name="connsiteY628" fmla="*/ 205837 h 1152659"/>
                  <a:gd name="connsiteX629" fmla="*/ 535359 w 1763399"/>
                  <a:gd name="connsiteY629" fmla="*/ 236533 h 1152659"/>
                  <a:gd name="connsiteX630" fmla="*/ 541225 w 1763399"/>
                  <a:gd name="connsiteY630" fmla="*/ 303796 h 1152659"/>
                  <a:gd name="connsiteX631" fmla="*/ 545061 w 1763399"/>
                  <a:gd name="connsiteY631" fmla="*/ 307633 h 1152659"/>
                  <a:gd name="connsiteX632" fmla="*/ 514371 w 1763399"/>
                  <a:gd name="connsiteY632" fmla="*/ 338329 h 1152659"/>
                  <a:gd name="connsiteX633" fmla="*/ 510534 w 1763399"/>
                  <a:gd name="connsiteY633" fmla="*/ 334492 h 1152659"/>
                  <a:gd name="connsiteX634" fmla="*/ 541225 w 1763399"/>
                  <a:gd name="connsiteY634" fmla="*/ 303796 h 1152659"/>
                  <a:gd name="connsiteX635" fmla="*/ 494961 w 1763399"/>
                  <a:gd name="connsiteY635" fmla="*/ 196135 h 1152659"/>
                  <a:gd name="connsiteX636" fmla="*/ 491125 w 1763399"/>
                  <a:gd name="connsiteY636" fmla="*/ 192299 h 1152659"/>
                  <a:gd name="connsiteX637" fmla="*/ 521816 w 1763399"/>
                  <a:gd name="connsiteY637" fmla="*/ 161603 h 1152659"/>
                  <a:gd name="connsiteX638" fmla="*/ 525652 w 1763399"/>
                  <a:gd name="connsiteY638" fmla="*/ 165439 h 1152659"/>
                  <a:gd name="connsiteX639" fmla="*/ 494961 w 1763399"/>
                  <a:gd name="connsiteY639" fmla="*/ 196135 h 1152659"/>
                  <a:gd name="connsiteX640" fmla="*/ 500827 w 1763399"/>
                  <a:gd name="connsiteY640" fmla="*/ 263393 h 1152659"/>
                  <a:gd name="connsiteX641" fmla="*/ 504663 w 1763399"/>
                  <a:gd name="connsiteY641" fmla="*/ 267229 h 1152659"/>
                  <a:gd name="connsiteX642" fmla="*/ 473973 w 1763399"/>
                  <a:gd name="connsiteY642" fmla="*/ 297925 h 1152659"/>
                  <a:gd name="connsiteX643" fmla="*/ 470136 w 1763399"/>
                  <a:gd name="connsiteY643" fmla="*/ 294089 h 1152659"/>
                  <a:gd name="connsiteX644" fmla="*/ 500827 w 1763399"/>
                  <a:gd name="connsiteY644" fmla="*/ 263393 h 1152659"/>
                  <a:gd name="connsiteX645" fmla="*/ 479839 w 1763399"/>
                  <a:gd name="connsiteY645" fmla="*/ 365188 h 1152659"/>
                  <a:gd name="connsiteX646" fmla="*/ 483675 w 1763399"/>
                  <a:gd name="connsiteY646" fmla="*/ 369025 h 1152659"/>
                  <a:gd name="connsiteX647" fmla="*/ 452979 w 1763399"/>
                  <a:gd name="connsiteY647" fmla="*/ 399721 h 1152659"/>
                  <a:gd name="connsiteX648" fmla="*/ 449143 w 1763399"/>
                  <a:gd name="connsiteY648" fmla="*/ 395884 h 1152659"/>
                  <a:gd name="connsiteX649" fmla="*/ 479839 w 1763399"/>
                  <a:gd name="connsiteY649" fmla="*/ 365188 h 1152659"/>
                  <a:gd name="connsiteX650" fmla="*/ 433569 w 1763399"/>
                  <a:gd name="connsiteY650" fmla="*/ 257527 h 1152659"/>
                  <a:gd name="connsiteX651" fmla="*/ 429733 w 1763399"/>
                  <a:gd name="connsiteY651" fmla="*/ 253691 h 1152659"/>
                  <a:gd name="connsiteX652" fmla="*/ 460424 w 1763399"/>
                  <a:gd name="connsiteY652" fmla="*/ 222995 h 1152659"/>
                  <a:gd name="connsiteX653" fmla="*/ 464260 w 1763399"/>
                  <a:gd name="connsiteY653" fmla="*/ 226831 h 1152659"/>
                  <a:gd name="connsiteX654" fmla="*/ 433569 w 1763399"/>
                  <a:gd name="connsiteY654" fmla="*/ 257527 h 1152659"/>
                  <a:gd name="connsiteX655" fmla="*/ 439435 w 1763399"/>
                  <a:gd name="connsiteY655" fmla="*/ 324785 h 1152659"/>
                  <a:gd name="connsiteX656" fmla="*/ 443271 w 1763399"/>
                  <a:gd name="connsiteY656" fmla="*/ 328621 h 1152659"/>
                  <a:gd name="connsiteX657" fmla="*/ 412575 w 1763399"/>
                  <a:gd name="connsiteY657" fmla="*/ 359317 h 1152659"/>
                  <a:gd name="connsiteX658" fmla="*/ 408739 w 1763399"/>
                  <a:gd name="connsiteY658" fmla="*/ 355481 h 1152659"/>
                  <a:gd name="connsiteX659" fmla="*/ 439435 w 1763399"/>
                  <a:gd name="connsiteY659" fmla="*/ 324785 h 1152659"/>
                  <a:gd name="connsiteX660" fmla="*/ 393171 w 1763399"/>
                  <a:gd name="connsiteY660" fmla="*/ 217124 h 1152659"/>
                  <a:gd name="connsiteX661" fmla="*/ 389335 w 1763399"/>
                  <a:gd name="connsiteY661" fmla="*/ 213288 h 1152659"/>
                  <a:gd name="connsiteX662" fmla="*/ 420026 w 1763399"/>
                  <a:gd name="connsiteY662" fmla="*/ 182591 h 1152659"/>
                  <a:gd name="connsiteX663" fmla="*/ 423862 w 1763399"/>
                  <a:gd name="connsiteY663" fmla="*/ 186428 h 1152659"/>
                  <a:gd name="connsiteX664" fmla="*/ 393171 w 1763399"/>
                  <a:gd name="connsiteY664" fmla="*/ 217124 h 1152659"/>
                  <a:gd name="connsiteX665" fmla="*/ 399037 w 1763399"/>
                  <a:gd name="connsiteY665" fmla="*/ 284381 h 1152659"/>
                  <a:gd name="connsiteX666" fmla="*/ 402873 w 1763399"/>
                  <a:gd name="connsiteY666" fmla="*/ 288218 h 1152659"/>
                  <a:gd name="connsiteX667" fmla="*/ 372177 w 1763399"/>
                  <a:gd name="connsiteY667" fmla="*/ 318914 h 1152659"/>
                  <a:gd name="connsiteX668" fmla="*/ 368341 w 1763399"/>
                  <a:gd name="connsiteY668" fmla="*/ 315077 h 1152659"/>
                  <a:gd name="connsiteX669" fmla="*/ 399037 w 1763399"/>
                  <a:gd name="connsiteY669" fmla="*/ 284381 h 1152659"/>
                  <a:gd name="connsiteX670" fmla="*/ 352768 w 1763399"/>
                  <a:gd name="connsiteY670" fmla="*/ 176726 h 1152659"/>
                  <a:gd name="connsiteX671" fmla="*/ 348932 w 1763399"/>
                  <a:gd name="connsiteY671" fmla="*/ 172889 h 1152659"/>
                  <a:gd name="connsiteX672" fmla="*/ 379622 w 1763399"/>
                  <a:gd name="connsiteY672" fmla="*/ 142193 h 1152659"/>
                  <a:gd name="connsiteX673" fmla="*/ 383458 w 1763399"/>
                  <a:gd name="connsiteY673" fmla="*/ 146030 h 1152659"/>
                  <a:gd name="connsiteX674" fmla="*/ 352768 w 1763399"/>
                  <a:gd name="connsiteY674" fmla="*/ 176726 h 1152659"/>
                  <a:gd name="connsiteX675" fmla="*/ 358639 w 1763399"/>
                  <a:gd name="connsiteY675" fmla="*/ 243984 h 1152659"/>
                  <a:gd name="connsiteX676" fmla="*/ 362475 w 1763399"/>
                  <a:gd name="connsiteY676" fmla="*/ 247820 h 1152659"/>
                  <a:gd name="connsiteX677" fmla="*/ 331779 w 1763399"/>
                  <a:gd name="connsiteY677" fmla="*/ 278516 h 1152659"/>
                  <a:gd name="connsiteX678" fmla="*/ 327943 w 1763399"/>
                  <a:gd name="connsiteY678" fmla="*/ 274679 h 1152659"/>
                  <a:gd name="connsiteX679" fmla="*/ 358639 w 1763399"/>
                  <a:gd name="connsiteY679" fmla="*/ 243984 h 1152659"/>
                  <a:gd name="connsiteX680" fmla="*/ 337645 w 1763399"/>
                  <a:gd name="connsiteY680" fmla="*/ 345774 h 1152659"/>
                  <a:gd name="connsiteX681" fmla="*/ 341481 w 1763399"/>
                  <a:gd name="connsiteY681" fmla="*/ 349610 h 1152659"/>
                  <a:gd name="connsiteX682" fmla="*/ 310785 w 1763399"/>
                  <a:gd name="connsiteY682" fmla="*/ 380306 h 1152659"/>
                  <a:gd name="connsiteX683" fmla="*/ 306949 w 1763399"/>
                  <a:gd name="connsiteY683" fmla="*/ 376470 h 1152659"/>
                  <a:gd name="connsiteX684" fmla="*/ 337645 w 1763399"/>
                  <a:gd name="connsiteY684" fmla="*/ 345774 h 1152659"/>
                  <a:gd name="connsiteX685" fmla="*/ 291376 w 1763399"/>
                  <a:gd name="connsiteY685" fmla="*/ 238118 h 1152659"/>
                  <a:gd name="connsiteX686" fmla="*/ 287540 w 1763399"/>
                  <a:gd name="connsiteY686" fmla="*/ 234281 h 1152659"/>
                  <a:gd name="connsiteX687" fmla="*/ 318230 w 1763399"/>
                  <a:gd name="connsiteY687" fmla="*/ 203585 h 1152659"/>
                  <a:gd name="connsiteX688" fmla="*/ 322066 w 1763399"/>
                  <a:gd name="connsiteY688" fmla="*/ 207422 h 1152659"/>
                  <a:gd name="connsiteX689" fmla="*/ 291376 w 1763399"/>
                  <a:gd name="connsiteY689" fmla="*/ 238118 h 1152659"/>
                  <a:gd name="connsiteX690" fmla="*/ 297247 w 1763399"/>
                  <a:gd name="connsiteY690" fmla="*/ 305375 h 1152659"/>
                  <a:gd name="connsiteX691" fmla="*/ 301083 w 1763399"/>
                  <a:gd name="connsiteY691" fmla="*/ 309212 h 1152659"/>
                  <a:gd name="connsiteX692" fmla="*/ 270387 w 1763399"/>
                  <a:gd name="connsiteY692" fmla="*/ 339908 h 1152659"/>
                  <a:gd name="connsiteX693" fmla="*/ 266551 w 1763399"/>
                  <a:gd name="connsiteY693" fmla="*/ 336071 h 1152659"/>
                  <a:gd name="connsiteX694" fmla="*/ 297247 w 1763399"/>
                  <a:gd name="connsiteY694" fmla="*/ 305375 h 1152659"/>
                  <a:gd name="connsiteX695" fmla="*/ 276258 w 1763399"/>
                  <a:gd name="connsiteY695" fmla="*/ 407165 h 1152659"/>
                  <a:gd name="connsiteX696" fmla="*/ 280095 w 1763399"/>
                  <a:gd name="connsiteY696" fmla="*/ 411002 h 1152659"/>
                  <a:gd name="connsiteX697" fmla="*/ 249399 w 1763399"/>
                  <a:gd name="connsiteY697" fmla="*/ 441698 h 1152659"/>
                  <a:gd name="connsiteX698" fmla="*/ 245562 w 1763399"/>
                  <a:gd name="connsiteY698" fmla="*/ 437861 h 1152659"/>
                  <a:gd name="connsiteX699" fmla="*/ 276258 w 1763399"/>
                  <a:gd name="connsiteY699" fmla="*/ 407165 h 1152659"/>
                  <a:gd name="connsiteX700" fmla="*/ 229984 w 1763399"/>
                  <a:gd name="connsiteY700" fmla="*/ 299504 h 1152659"/>
                  <a:gd name="connsiteX701" fmla="*/ 226148 w 1763399"/>
                  <a:gd name="connsiteY701" fmla="*/ 295668 h 1152659"/>
                  <a:gd name="connsiteX702" fmla="*/ 256844 w 1763399"/>
                  <a:gd name="connsiteY702" fmla="*/ 264972 h 1152659"/>
                  <a:gd name="connsiteX703" fmla="*/ 260680 w 1763399"/>
                  <a:gd name="connsiteY703" fmla="*/ 268808 h 1152659"/>
                  <a:gd name="connsiteX704" fmla="*/ 229984 w 1763399"/>
                  <a:gd name="connsiteY704" fmla="*/ 299504 h 1152659"/>
                  <a:gd name="connsiteX705" fmla="*/ 235860 w 1763399"/>
                  <a:gd name="connsiteY705" fmla="*/ 366762 h 1152659"/>
                  <a:gd name="connsiteX706" fmla="*/ 239697 w 1763399"/>
                  <a:gd name="connsiteY706" fmla="*/ 370598 h 1152659"/>
                  <a:gd name="connsiteX707" fmla="*/ 209001 w 1763399"/>
                  <a:gd name="connsiteY707" fmla="*/ 401294 h 1152659"/>
                  <a:gd name="connsiteX708" fmla="*/ 205164 w 1763399"/>
                  <a:gd name="connsiteY708" fmla="*/ 397458 h 1152659"/>
                  <a:gd name="connsiteX709" fmla="*/ 235860 w 1763399"/>
                  <a:gd name="connsiteY709" fmla="*/ 366762 h 1152659"/>
                  <a:gd name="connsiteX710" fmla="*/ 189580 w 1763399"/>
                  <a:gd name="connsiteY710" fmla="*/ 259106 h 1152659"/>
                  <a:gd name="connsiteX711" fmla="*/ 185744 w 1763399"/>
                  <a:gd name="connsiteY711" fmla="*/ 255270 h 1152659"/>
                  <a:gd name="connsiteX712" fmla="*/ 216440 w 1763399"/>
                  <a:gd name="connsiteY712" fmla="*/ 224574 h 1152659"/>
                  <a:gd name="connsiteX713" fmla="*/ 220276 w 1763399"/>
                  <a:gd name="connsiteY713" fmla="*/ 228410 h 1152659"/>
                  <a:gd name="connsiteX714" fmla="*/ 189580 w 1763399"/>
                  <a:gd name="connsiteY714" fmla="*/ 259106 h 1152659"/>
                  <a:gd name="connsiteX715" fmla="*/ 195452 w 1763399"/>
                  <a:gd name="connsiteY715" fmla="*/ 326364 h 1152659"/>
                  <a:gd name="connsiteX716" fmla="*/ 199288 w 1763399"/>
                  <a:gd name="connsiteY716" fmla="*/ 330200 h 1152659"/>
                  <a:gd name="connsiteX717" fmla="*/ 168592 w 1763399"/>
                  <a:gd name="connsiteY717" fmla="*/ 360896 h 1152659"/>
                  <a:gd name="connsiteX718" fmla="*/ 164756 w 1763399"/>
                  <a:gd name="connsiteY718" fmla="*/ 357060 h 1152659"/>
                  <a:gd name="connsiteX719" fmla="*/ 195452 w 1763399"/>
                  <a:gd name="connsiteY719" fmla="*/ 326364 h 1152659"/>
                  <a:gd name="connsiteX720" fmla="*/ 174463 w 1763399"/>
                  <a:gd name="connsiteY720" fmla="*/ 428154 h 1152659"/>
                  <a:gd name="connsiteX721" fmla="*/ 178299 w 1763399"/>
                  <a:gd name="connsiteY721" fmla="*/ 431990 h 1152659"/>
                  <a:gd name="connsiteX722" fmla="*/ 147609 w 1763399"/>
                  <a:gd name="connsiteY722" fmla="*/ 462686 h 1152659"/>
                  <a:gd name="connsiteX723" fmla="*/ 143772 w 1763399"/>
                  <a:gd name="connsiteY723" fmla="*/ 458850 h 1152659"/>
                  <a:gd name="connsiteX724" fmla="*/ 174463 w 1763399"/>
                  <a:gd name="connsiteY724" fmla="*/ 428154 h 1152659"/>
                  <a:gd name="connsiteX725" fmla="*/ 157311 w 1763399"/>
                  <a:gd name="connsiteY725" fmla="*/ 533780 h 1152659"/>
                  <a:gd name="connsiteX726" fmla="*/ 126615 w 1763399"/>
                  <a:gd name="connsiteY726" fmla="*/ 564476 h 1152659"/>
                  <a:gd name="connsiteX727" fmla="*/ 122779 w 1763399"/>
                  <a:gd name="connsiteY727" fmla="*/ 560640 h 1152659"/>
                  <a:gd name="connsiteX728" fmla="*/ 153475 w 1763399"/>
                  <a:gd name="connsiteY728" fmla="*/ 529944 h 1152659"/>
                  <a:gd name="connsiteX729" fmla="*/ 157311 w 1763399"/>
                  <a:gd name="connsiteY729" fmla="*/ 533780 h 1152659"/>
                  <a:gd name="connsiteX730" fmla="*/ 128194 w 1763399"/>
                  <a:gd name="connsiteY730" fmla="*/ 320493 h 1152659"/>
                  <a:gd name="connsiteX731" fmla="*/ 124358 w 1763399"/>
                  <a:gd name="connsiteY731" fmla="*/ 316656 h 1152659"/>
                  <a:gd name="connsiteX732" fmla="*/ 155048 w 1763399"/>
                  <a:gd name="connsiteY732" fmla="*/ 285961 h 1152659"/>
                  <a:gd name="connsiteX733" fmla="*/ 158884 w 1763399"/>
                  <a:gd name="connsiteY733" fmla="*/ 289797 h 1152659"/>
                  <a:gd name="connsiteX734" fmla="*/ 128194 w 1763399"/>
                  <a:gd name="connsiteY734" fmla="*/ 320493 h 1152659"/>
                  <a:gd name="connsiteX735" fmla="*/ 134060 w 1763399"/>
                  <a:gd name="connsiteY735" fmla="*/ 387756 h 1152659"/>
                  <a:gd name="connsiteX736" fmla="*/ 137896 w 1763399"/>
                  <a:gd name="connsiteY736" fmla="*/ 391592 h 1152659"/>
                  <a:gd name="connsiteX737" fmla="*/ 107205 w 1763399"/>
                  <a:gd name="connsiteY737" fmla="*/ 422288 h 1152659"/>
                  <a:gd name="connsiteX738" fmla="*/ 103369 w 1763399"/>
                  <a:gd name="connsiteY738" fmla="*/ 418452 h 1152659"/>
                  <a:gd name="connsiteX739" fmla="*/ 134060 w 1763399"/>
                  <a:gd name="connsiteY739" fmla="*/ 387756 h 1152659"/>
                  <a:gd name="connsiteX740" fmla="*/ 113076 w 1763399"/>
                  <a:gd name="connsiteY740" fmla="*/ 489546 h 1152659"/>
                  <a:gd name="connsiteX741" fmla="*/ 116913 w 1763399"/>
                  <a:gd name="connsiteY741" fmla="*/ 493382 h 1152659"/>
                  <a:gd name="connsiteX742" fmla="*/ 86217 w 1763399"/>
                  <a:gd name="connsiteY742" fmla="*/ 524078 h 1152659"/>
                  <a:gd name="connsiteX743" fmla="*/ 82381 w 1763399"/>
                  <a:gd name="connsiteY743" fmla="*/ 520242 h 1152659"/>
                  <a:gd name="connsiteX744" fmla="*/ 113076 w 1763399"/>
                  <a:gd name="connsiteY744" fmla="*/ 489546 h 1152659"/>
                  <a:gd name="connsiteX745" fmla="*/ 111497 w 1763399"/>
                  <a:gd name="connsiteY745" fmla="*/ 733529 h 1152659"/>
                  <a:gd name="connsiteX746" fmla="*/ 115334 w 1763399"/>
                  <a:gd name="connsiteY746" fmla="*/ 737366 h 1152659"/>
                  <a:gd name="connsiteX747" fmla="*/ 84638 w 1763399"/>
                  <a:gd name="connsiteY747" fmla="*/ 768062 h 1152659"/>
                  <a:gd name="connsiteX748" fmla="*/ 80801 w 1763399"/>
                  <a:gd name="connsiteY748" fmla="*/ 764225 h 1152659"/>
                  <a:gd name="connsiteX749" fmla="*/ 111497 w 1763399"/>
                  <a:gd name="connsiteY749" fmla="*/ 733529 h 1152659"/>
                  <a:gd name="connsiteX750" fmla="*/ 105626 w 1763399"/>
                  <a:gd name="connsiteY750" fmla="*/ 666266 h 1152659"/>
                  <a:gd name="connsiteX751" fmla="*/ 101790 w 1763399"/>
                  <a:gd name="connsiteY751" fmla="*/ 662430 h 1152659"/>
                  <a:gd name="connsiteX752" fmla="*/ 132486 w 1763399"/>
                  <a:gd name="connsiteY752" fmla="*/ 631734 h 1152659"/>
                  <a:gd name="connsiteX753" fmla="*/ 136322 w 1763399"/>
                  <a:gd name="connsiteY753" fmla="*/ 635570 h 1152659"/>
                  <a:gd name="connsiteX754" fmla="*/ 105626 w 1763399"/>
                  <a:gd name="connsiteY754" fmla="*/ 666266 h 1152659"/>
                  <a:gd name="connsiteX755" fmla="*/ 151895 w 1763399"/>
                  <a:gd name="connsiteY755" fmla="*/ 773928 h 1152659"/>
                  <a:gd name="connsiteX756" fmla="*/ 155732 w 1763399"/>
                  <a:gd name="connsiteY756" fmla="*/ 777764 h 1152659"/>
                  <a:gd name="connsiteX757" fmla="*/ 125036 w 1763399"/>
                  <a:gd name="connsiteY757" fmla="*/ 808460 h 1152659"/>
                  <a:gd name="connsiteX758" fmla="*/ 121200 w 1763399"/>
                  <a:gd name="connsiteY758" fmla="*/ 804624 h 1152659"/>
                  <a:gd name="connsiteX759" fmla="*/ 151895 w 1763399"/>
                  <a:gd name="connsiteY759" fmla="*/ 773928 h 1152659"/>
                  <a:gd name="connsiteX760" fmla="*/ 146024 w 1763399"/>
                  <a:gd name="connsiteY760" fmla="*/ 706670 h 1152659"/>
                  <a:gd name="connsiteX761" fmla="*/ 142188 w 1763399"/>
                  <a:gd name="connsiteY761" fmla="*/ 702833 h 1152659"/>
                  <a:gd name="connsiteX762" fmla="*/ 172884 w 1763399"/>
                  <a:gd name="connsiteY762" fmla="*/ 672138 h 1152659"/>
                  <a:gd name="connsiteX763" fmla="*/ 176720 w 1763399"/>
                  <a:gd name="connsiteY763" fmla="*/ 675974 h 1152659"/>
                  <a:gd name="connsiteX764" fmla="*/ 146024 w 1763399"/>
                  <a:gd name="connsiteY764" fmla="*/ 706670 h 1152659"/>
                  <a:gd name="connsiteX765" fmla="*/ 192299 w 1763399"/>
                  <a:gd name="connsiteY765" fmla="*/ 814331 h 1152659"/>
                  <a:gd name="connsiteX766" fmla="*/ 196135 w 1763399"/>
                  <a:gd name="connsiteY766" fmla="*/ 818167 h 1152659"/>
                  <a:gd name="connsiteX767" fmla="*/ 165439 w 1763399"/>
                  <a:gd name="connsiteY767" fmla="*/ 848863 h 1152659"/>
                  <a:gd name="connsiteX768" fmla="*/ 161603 w 1763399"/>
                  <a:gd name="connsiteY768" fmla="*/ 845027 h 1152659"/>
                  <a:gd name="connsiteX769" fmla="*/ 192299 w 1763399"/>
                  <a:gd name="connsiteY769" fmla="*/ 814331 h 1152659"/>
                  <a:gd name="connsiteX770" fmla="*/ 186422 w 1763399"/>
                  <a:gd name="connsiteY770" fmla="*/ 747073 h 1152659"/>
                  <a:gd name="connsiteX771" fmla="*/ 182586 w 1763399"/>
                  <a:gd name="connsiteY771" fmla="*/ 743237 h 1152659"/>
                  <a:gd name="connsiteX772" fmla="*/ 213282 w 1763399"/>
                  <a:gd name="connsiteY772" fmla="*/ 712541 h 1152659"/>
                  <a:gd name="connsiteX773" fmla="*/ 217118 w 1763399"/>
                  <a:gd name="connsiteY773" fmla="*/ 716377 h 1152659"/>
                  <a:gd name="connsiteX774" fmla="*/ 186422 w 1763399"/>
                  <a:gd name="connsiteY774" fmla="*/ 747073 h 1152659"/>
                  <a:gd name="connsiteX775" fmla="*/ 232702 w 1763399"/>
                  <a:gd name="connsiteY775" fmla="*/ 854729 h 1152659"/>
                  <a:gd name="connsiteX776" fmla="*/ 236539 w 1763399"/>
                  <a:gd name="connsiteY776" fmla="*/ 858565 h 1152659"/>
                  <a:gd name="connsiteX777" fmla="*/ 205843 w 1763399"/>
                  <a:gd name="connsiteY777" fmla="*/ 889261 h 1152659"/>
                  <a:gd name="connsiteX778" fmla="*/ 202006 w 1763399"/>
                  <a:gd name="connsiteY778" fmla="*/ 885425 h 1152659"/>
                  <a:gd name="connsiteX779" fmla="*/ 232702 w 1763399"/>
                  <a:gd name="connsiteY779" fmla="*/ 854729 h 1152659"/>
                  <a:gd name="connsiteX780" fmla="*/ 226831 w 1763399"/>
                  <a:gd name="connsiteY780" fmla="*/ 787471 h 1152659"/>
                  <a:gd name="connsiteX781" fmla="*/ 222995 w 1763399"/>
                  <a:gd name="connsiteY781" fmla="*/ 783635 h 1152659"/>
                  <a:gd name="connsiteX782" fmla="*/ 253691 w 1763399"/>
                  <a:gd name="connsiteY782" fmla="*/ 752939 h 1152659"/>
                  <a:gd name="connsiteX783" fmla="*/ 257527 w 1763399"/>
                  <a:gd name="connsiteY783" fmla="*/ 756775 h 1152659"/>
                  <a:gd name="connsiteX784" fmla="*/ 226831 w 1763399"/>
                  <a:gd name="connsiteY784" fmla="*/ 787471 h 1152659"/>
                  <a:gd name="connsiteX785" fmla="*/ 273100 w 1763399"/>
                  <a:gd name="connsiteY785" fmla="*/ 895132 h 1152659"/>
                  <a:gd name="connsiteX786" fmla="*/ 276937 w 1763399"/>
                  <a:gd name="connsiteY786" fmla="*/ 898969 h 1152659"/>
                  <a:gd name="connsiteX787" fmla="*/ 246241 w 1763399"/>
                  <a:gd name="connsiteY787" fmla="*/ 929665 h 1152659"/>
                  <a:gd name="connsiteX788" fmla="*/ 242404 w 1763399"/>
                  <a:gd name="connsiteY788" fmla="*/ 925828 h 1152659"/>
                  <a:gd name="connsiteX789" fmla="*/ 273100 w 1763399"/>
                  <a:gd name="connsiteY789" fmla="*/ 895132 h 1152659"/>
                  <a:gd name="connsiteX790" fmla="*/ 267229 w 1763399"/>
                  <a:gd name="connsiteY790" fmla="*/ 827875 h 1152659"/>
                  <a:gd name="connsiteX791" fmla="*/ 263393 w 1763399"/>
                  <a:gd name="connsiteY791" fmla="*/ 824038 h 1152659"/>
                  <a:gd name="connsiteX792" fmla="*/ 294089 w 1763399"/>
                  <a:gd name="connsiteY792" fmla="*/ 793342 h 1152659"/>
                  <a:gd name="connsiteX793" fmla="*/ 297925 w 1763399"/>
                  <a:gd name="connsiteY793" fmla="*/ 797179 h 1152659"/>
                  <a:gd name="connsiteX794" fmla="*/ 267229 w 1763399"/>
                  <a:gd name="connsiteY794" fmla="*/ 827875 h 1152659"/>
                  <a:gd name="connsiteX795" fmla="*/ 313498 w 1763399"/>
                  <a:gd name="connsiteY795" fmla="*/ 935530 h 1152659"/>
                  <a:gd name="connsiteX796" fmla="*/ 317335 w 1763399"/>
                  <a:gd name="connsiteY796" fmla="*/ 939367 h 1152659"/>
                  <a:gd name="connsiteX797" fmla="*/ 286639 w 1763399"/>
                  <a:gd name="connsiteY797" fmla="*/ 970063 h 1152659"/>
                  <a:gd name="connsiteX798" fmla="*/ 282803 w 1763399"/>
                  <a:gd name="connsiteY798" fmla="*/ 966226 h 1152659"/>
                  <a:gd name="connsiteX799" fmla="*/ 313498 w 1763399"/>
                  <a:gd name="connsiteY799" fmla="*/ 935530 h 1152659"/>
                  <a:gd name="connsiteX800" fmla="*/ 307627 w 1763399"/>
                  <a:gd name="connsiteY800" fmla="*/ 868273 h 1152659"/>
                  <a:gd name="connsiteX801" fmla="*/ 303791 w 1763399"/>
                  <a:gd name="connsiteY801" fmla="*/ 864436 h 1152659"/>
                  <a:gd name="connsiteX802" fmla="*/ 334487 w 1763399"/>
                  <a:gd name="connsiteY802" fmla="*/ 833740 h 1152659"/>
                  <a:gd name="connsiteX803" fmla="*/ 338323 w 1763399"/>
                  <a:gd name="connsiteY803" fmla="*/ 837577 h 1152659"/>
                  <a:gd name="connsiteX804" fmla="*/ 307627 w 1763399"/>
                  <a:gd name="connsiteY804" fmla="*/ 868273 h 1152659"/>
                  <a:gd name="connsiteX805" fmla="*/ 353902 w 1763399"/>
                  <a:gd name="connsiteY805" fmla="*/ 975934 h 1152659"/>
                  <a:gd name="connsiteX806" fmla="*/ 357738 w 1763399"/>
                  <a:gd name="connsiteY806" fmla="*/ 979770 h 1152659"/>
                  <a:gd name="connsiteX807" fmla="*/ 327042 w 1763399"/>
                  <a:gd name="connsiteY807" fmla="*/ 1010466 h 1152659"/>
                  <a:gd name="connsiteX808" fmla="*/ 323206 w 1763399"/>
                  <a:gd name="connsiteY808" fmla="*/ 1006630 h 1152659"/>
                  <a:gd name="connsiteX809" fmla="*/ 353902 w 1763399"/>
                  <a:gd name="connsiteY809" fmla="*/ 975934 h 1152659"/>
                  <a:gd name="connsiteX810" fmla="*/ 348025 w 1763399"/>
                  <a:gd name="connsiteY810" fmla="*/ 908676 h 1152659"/>
                  <a:gd name="connsiteX811" fmla="*/ 344189 w 1763399"/>
                  <a:gd name="connsiteY811" fmla="*/ 904840 h 1152659"/>
                  <a:gd name="connsiteX812" fmla="*/ 374885 w 1763399"/>
                  <a:gd name="connsiteY812" fmla="*/ 874144 h 1152659"/>
                  <a:gd name="connsiteX813" fmla="*/ 378721 w 1763399"/>
                  <a:gd name="connsiteY813" fmla="*/ 877980 h 1152659"/>
                  <a:gd name="connsiteX814" fmla="*/ 348025 w 1763399"/>
                  <a:gd name="connsiteY814" fmla="*/ 908676 h 1152659"/>
                  <a:gd name="connsiteX815" fmla="*/ 369019 w 1763399"/>
                  <a:gd name="connsiteY815" fmla="*/ 806881 h 1152659"/>
                  <a:gd name="connsiteX816" fmla="*/ 365183 w 1763399"/>
                  <a:gd name="connsiteY816" fmla="*/ 803044 h 1152659"/>
                  <a:gd name="connsiteX817" fmla="*/ 395879 w 1763399"/>
                  <a:gd name="connsiteY817" fmla="*/ 772348 h 1152659"/>
                  <a:gd name="connsiteX818" fmla="*/ 399715 w 1763399"/>
                  <a:gd name="connsiteY818" fmla="*/ 776185 h 1152659"/>
                  <a:gd name="connsiteX819" fmla="*/ 369019 w 1763399"/>
                  <a:gd name="connsiteY819" fmla="*/ 806881 h 1152659"/>
                  <a:gd name="connsiteX820" fmla="*/ 415294 w 1763399"/>
                  <a:gd name="connsiteY820" fmla="*/ 914542 h 1152659"/>
                  <a:gd name="connsiteX821" fmla="*/ 419130 w 1763399"/>
                  <a:gd name="connsiteY821" fmla="*/ 918378 h 1152659"/>
                  <a:gd name="connsiteX822" fmla="*/ 388434 w 1763399"/>
                  <a:gd name="connsiteY822" fmla="*/ 949074 h 1152659"/>
                  <a:gd name="connsiteX823" fmla="*/ 384598 w 1763399"/>
                  <a:gd name="connsiteY823" fmla="*/ 945238 h 1152659"/>
                  <a:gd name="connsiteX824" fmla="*/ 415294 w 1763399"/>
                  <a:gd name="connsiteY824" fmla="*/ 914542 h 1152659"/>
                  <a:gd name="connsiteX825" fmla="*/ 409417 w 1763399"/>
                  <a:gd name="connsiteY825" fmla="*/ 847284 h 1152659"/>
                  <a:gd name="connsiteX826" fmla="*/ 405581 w 1763399"/>
                  <a:gd name="connsiteY826" fmla="*/ 843448 h 1152659"/>
                  <a:gd name="connsiteX827" fmla="*/ 436277 w 1763399"/>
                  <a:gd name="connsiteY827" fmla="*/ 812752 h 1152659"/>
                  <a:gd name="connsiteX828" fmla="*/ 440113 w 1763399"/>
                  <a:gd name="connsiteY828" fmla="*/ 816588 h 1152659"/>
                  <a:gd name="connsiteX829" fmla="*/ 409417 w 1763399"/>
                  <a:gd name="connsiteY829" fmla="*/ 847284 h 1152659"/>
                  <a:gd name="connsiteX830" fmla="*/ 455692 w 1763399"/>
                  <a:gd name="connsiteY830" fmla="*/ 954945 h 1152659"/>
                  <a:gd name="connsiteX831" fmla="*/ 459528 w 1763399"/>
                  <a:gd name="connsiteY831" fmla="*/ 958782 h 1152659"/>
                  <a:gd name="connsiteX832" fmla="*/ 428832 w 1763399"/>
                  <a:gd name="connsiteY832" fmla="*/ 989478 h 1152659"/>
                  <a:gd name="connsiteX833" fmla="*/ 424996 w 1763399"/>
                  <a:gd name="connsiteY833" fmla="*/ 985641 h 1152659"/>
                  <a:gd name="connsiteX834" fmla="*/ 455692 w 1763399"/>
                  <a:gd name="connsiteY834" fmla="*/ 954945 h 1152659"/>
                  <a:gd name="connsiteX835" fmla="*/ 449821 w 1763399"/>
                  <a:gd name="connsiteY835" fmla="*/ 887682 h 1152659"/>
                  <a:gd name="connsiteX836" fmla="*/ 445984 w 1763399"/>
                  <a:gd name="connsiteY836" fmla="*/ 883846 h 1152659"/>
                  <a:gd name="connsiteX837" fmla="*/ 476680 w 1763399"/>
                  <a:gd name="connsiteY837" fmla="*/ 853150 h 1152659"/>
                  <a:gd name="connsiteX838" fmla="*/ 480517 w 1763399"/>
                  <a:gd name="connsiteY838" fmla="*/ 856986 h 1152659"/>
                  <a:gd name="connsiteX839" fmla="*/ 449821 w 1763399"/>
                  <a:gd name="connsiteY839" fmla="*/ 887682 h 1152659"/>
                  <a:gd name="connsiteX840" fmla="*/ 470809 w 1763399"/>
                  <a:gd name="connsiteY840" fmla="*/ 785892 h 1152659"/>
                  <a:gd name="connsiteX841" fmla="*/ 466973 w 1763399"/>
                  <a:gd name="connsiteY841" fmla="*/ 782056 h 1152659"/>
                  <a:gd name="connsiteX842" fmla="*/ 497664 w 1763399"/>
                  <a:gd name="connsiteY842" fmla="*/ 751360 h 1152659"/>
                  <a:gd name="connsiteX843" fmla="*/ 501500 w 1763399"/>
                  <a:gd name="connsiteY843" fmla="*/ 755196 h 1152659"/>
                  <a:gd name="connsiteX844" fmla="*/ 470809 w 1763399"/>
                  <a:gd name="connsiteY844" fmla="*/ 785892 h 1152659"/>
                  <a:gd name="connsiteX845" fmla="*/ 517084 w 1763399"/>
                  <a:gd name="connsiteY845" fmla="*/ 893553 h 1152659"/>
                  <a:gd name="connsiteX846" fmla="*/ 520920 w 1763399"/>
                  <a:gd name="connsiteY846" fmla="*/ 897390 h 1152659"/>
                  <a:gd name="connsiteX847" fmla="*/ 490224 w 1763399"/>
                  <a:gd name="connsiteY847" fmla="*/ 928086 h 1152659"/>
                  <a:gd name="connsiteX848" fmla="*/ 486388 w 1763399"/>
                  <a:gd name="connsiteY848" fmla="*/ 924249 h 1152659"/>
                  <a:gd name="connsiteX849" fmla="*/ 517084 w 1763399"/>
                  <a:gd name="connsiteY849" fmla="*/ 893553 h 1152659"/>
                  <a:gd name="connsiteX850" fmla="*/ 511218 w 1763399"/>
                  <a:gd name="connsiteY850" fmla="*/ 826296 h 1152659"/>
                  <a:gd name="connsiteX851" fmla="*/ 507382 w 1763399"/>
                  <a:gd name="connsiteY851" fmla="*/ 822459 h 1152659"/>
                  <a:gd name="connsiteX852" fmla="*/ 538072 w 1763399"/>
                  <a:gd name="connsiteY852" fmla="*/ 791763 h 1152659"/>
                  <a:gd name="connsiteX853" fmla="*/ 541909 w 1763399"/>
                  <a:gd name="connsiteY853" fmla="*/ 795600 h 1152659"/>
                  <a:gd name="connsiteX854" fmla="*/ 511218 w 1763399"/>
                  <a:gd name="connsiteY854" fmla="*/ 826296 h 1152659"/>
                  <a:gd name="connsiteX855" fmla="*/ 557482 w 1763399"/>
                  <a:gd name="connsiteY855" fmla="*/ 933951 h 1152659"/>
                  <a:gd name="connsiteX856" fmla="*/ 561318 w 1763399"/>
                  <a:gd name="connsiteY856" fmla="*/ 937788 h 1152659"/>
                  <a:gd name="connsiteX857" fmla="*/ 530622 w 1763399"/>
                  <a:gd name="connsiteY857" fmla="*/ 968484 h 1152659"/>
                  <a:gd name="connsiteX858" fmla="*/ 526786 w 1763399"/>
                  <a:gd name="connsiteY858" fmla="*/ 964647 h 1152659"/>
                  <a:gd name="connsiteX859" fmla="*/ 557482 w 1763399"/>
                  <a:gd name="connsiteY859" fmla="*/ 933951 h 1152659"/>
                  <a:gd name="connsiteX860" fmla="*/ 551616 w 1763399"/>
                  <a:gd name="connsiteY860" fmla="*/ 866694 h 1152659"/>
                  <a:gd name="connsiteX861" fmla="*/ 547780 w 1763399"/>
                  <a:gd name="connsiteY861" fmla="*/ 862857 h 1152659"/>
                  <a:gd name="connsiteX862" fmla="*/ 578471 w 1763399"/>
                  <a:gd name="connsiteY862" fmla="*/ 832161 h 1152659"/>
                  <a:gd name="connsiteX863" fmla="*/ 582307 w 1763399"/>
                  <a:gd name="connsiteY863" fmla="*/ 835998 h 1152659"/>
                  <a:gd name="connsiteX864" fmla="*/ 551616 w 1763399"/>
                  <a:gd name="connsiteY864" fmla="*/ 866694 h 1152659"/>
                  <a:gd name="connsiteX865" fmla="*/ 572605 w 1763399"/>
                  <a:gd name="connsiteY865" fmla="*/ 764904 h 1152659"/>
                  <a:gd name="connsiteX866" fmla="*/ 568768 w 1763399"/>
                  <a:gd name="connsiteY866" fmla="*/ 761067 h 1152659"/>
                  <a:gd name="connsiteX867" fmla="*/ 599464 w 1763399"/>
                  <a:gd name="connsiteY867" fmla="*/ 730371 h 1152659"/>
                  <a:gd name="connsiteX868" fmla="*/ 603301 w 1763399"/>
                  <a:gd name="connsiteY868" fmla="*/ 734208 h 1152659"/>
                  <a:gd name="connsiteX869" fmla="*/ 572605 w 1763399"/>
                  <a:gd name="connsiteY869" fmla="*/ 764904 h 1152659"/>
                  <a:gd name="connsiteX870" fmla="*/ 618874 w 1763399"/>
                  <a:gd name="connsiteY870" fmla="*/ 872559 h 1152659"/>
                  <a:gd name="connsiteX871" fmla="*/ 622710 w 1763399"/>
                  <a:gd name="connsiteY871" fmla="*/ 876396 h 1152659"/>
                  <a:gd name="connsiteX872" fmla="*/ 592020 w 1763399"/>
                  <a:gd name="connsiteY872" fmla="*/ 907092 h 1152659"/>
                  <a:gd name="connsiteX873" fmla="*/ 588183 w 1763399"/>
                  <a:gd name="connsiteY873" fmla="*/ 903255 h 1152659"/>
                  <a:gd name="connsiteX874" fmla="*/ 618874 w 1763399"/>
                  <a:gd name="connsiteY874" fmla="*/ 872559 h 1152659"/>
                  <a:gd name="connsiteX875" fmla="*/ 613003 w 1763399"/>
                  <a:gd name="connsiteY875" fmla="*/ 805302 h 1152659"/>
                  <a:gd name="connsiteX876" fmla="*/ 609166 w 1763399"/>
                  <a:gd name="connsiteY876" fmla="*/ 801465 h 1152659"/>
                  <a:gd name="connsiteX877" fmla="*/ 639862 w 1763399"/>
                  <a:gd name="connsiteY877" fmla="*/ 770769 h 1152659"/>
                  <a:gd name="connsiteX878" fmla="*/ 643699 w 1763399"/>
                  <a:gd name="connsiteY878" fmla="*/ 774606 h 1152659"/>
                  <a:gd name="connsiteX879" fmla="*/ 613003 w 1763399"/>
                  <a:gd name="connsiteY879" fmla="*/ 805302 h 1152659"/>
                  <a:gd name="connsiteX880" fmla="*/ 659272 w 1763399"/>
                  <a:gd name="connsiteY880" fmla="*/ 912963 h 1152659"/>
                  <a:gd name="connsiteX881" fmla="*/ 663108 w 1763399"/>
                  <a:gd name="connsiteY881" fmla="*/ 916799 h 1152659"/>
                  <a:gd name="connsiteX882" fmla="*/ 632418 w 1763399"/>
                  <a:gd name="connsiteY882" fmla="*/ 947495 h 1152659"/>
                  <a:gd name="connsiteX883" fmla="*/ 628581 w 1763399"/>
                  <a:gd name="connsiteY883" fmla="*/ 943659 h 1152659"/>
                  <a:gd name="connsiteX884" fmla="*/ 659272 w 1763399"/>
                  <a:gd name="connsiteY884" fmla="*/ 912963 h 1152659"/>
                  <a:gd name="connsiteX885" fmla="*/ 653406 w 1763399"/>
                  <a:gd name="connsiteY885" fmla="*/ 845705 h 1152659"/>
                  <a:gd name="connsiteX886" fmla="*/ 649570 w 1763399"/>
                  <a:gd name="connsiteY886" fmla="*/ 841869 h 1152659"/>
                  <a:gd name="connsiteX887" fmla="*/ 680266 w 1763399"/>
                  <a:gd name="connsiteY887" fmla="*/ 811173 h 1152659"/>
                  <a:gd name="connsiteX888" fmla="*/ 684102 w 1763399"/>
                  <a:gd name="connsiteY888" fmla="*/ 815009 h 1152659"/>
                  <a:gd name="connsiteX889" fmla="*/ 653406 w 1763399"/>
                  <a:gd name="connsiteY889" fmla="*/ 845705 h 1152659"/>
                  <a:gd name="connsiteX890" fmla="*/ 674395 w 1763399"/>
                  <a:gd name="connsiteY890" fmla="*/ 743915 h 1152659"/>
                  <a:gd name="connsiteX891" fmla="*/ 670558 w 1763399"/>
                  <a:gd name="connsiteY891" fmla="*/ 740079 h 1152659"/>
                  <a:gd name="connsiteX892" fmla="*/ 701254 w 1763399"/>
                  <a:gd name="connsiteY892" fmla="*/ 709383 h 1152659"/>
                  <a:gd name="connsiteX893" fmla="*/ 705091 w 1763399"/>
                  <a:gd name="connsiteY893" fmla="*/ 713219 h 1152659"/>
                  <a:gd name="connsiteX894" fmla="*/ 674395 w 1763399"/>
                  <a:gd name="connsiteY894" fmla="*/ 743915 h 1152659"/>
                  <a:gd name="connsiteX895" fmla="*/ 720659 w 1763399"/>
                  <a:gd name="connsiteY895" fmla="*/ 851576 h 1152659"/>
                  <a:gd name="connsiteX896" fmla="*/ 724495 w 1763399"/>
                  <a:gd name="connsiteY896" fmla="*/ 855413 h 1152659"/>
                  <a:gd name="connsiteX897" fmla="*/ 693804 w 1763399"/>
                  <a:gd name="connsiteY897" fmla="*/ 886109 h 1152659"/>
                  <a:gd name="connsiteX898" fmla="*/ 689968 w 1763399"/>
                  <a:gd name="connsiteY898" fmla="*/ 882272 h 1152659"/>
                  <a:gd name="connsiteX899" fmla="*/ 720659 w 1763399"/>
                  <a:gd name="connsiteY899" fmla="*/ 851576 h 1152659"/>
                  <a:gd name="connsiteX900" fmla="*/ 714793 w 1763399"/>
                  <a:gd name="connsiteY900" fmla="*/ 784313 h 1152659"/>
                  <a:gd name="connsiteX901" fmla="*/ 710957 w 1763399"/>
                  <a:gd name="connsiteY901" fmla="*/ 780477 h 1152659"/>
                  <a:gd name="connsiteX902" fmla="*/ 741652 w 1763399"/>
                  <a:gd name="connsiteY902" fmla="*/ 749781 h 1152659"/>
                  <a:gd name="connsiteX903" fmla="*/ 745489 w 1763399"/>
                  <a:gd name="connsiteY903" fmla="*/ 753617 h 1152659"/>
                  <a:gd name="connsiteX904" fmla="*/ 714793 w 1763399"/>
                  <a:gd name="connsiteY904" fmla="*/ 784313 h 1152659"/>
                  <a:gd name="connsiteX905" fmla="*/ 735781 w 1763399"/>
                  <a:gd name="connsiteY905" fmla="*/ 682523 h 1152659"/>
                  <a:gd name="connsiteX906" fmla="*/ 731945 w 1763399"/>
                  <a:gd name="connsiteY906" fmla="*/ 678687 h 1152659"/>
                  <a:gd name="connsiteX907" fmla="*/ 762641 w 1763399"/>
                  <a:gd name="connsiteY907" fmla="*/ 647991 h 1152659"/>
                  <a:gd name="connsiteX908" fmla="*/ 766477 w 1763399"/>
                  <a:gd name="connsiteY908" fmla="*/ 651827 h 1152659"/>
                  <a:gd name="connsiteX909" fmla="*/ 735781 w 1763399"/>
                  <a:gd name="connsiteY909" fmla="*/ 682523 h 1152659"/>
                  <a:gd name="connsiteX910" fmla="*/ 756781 w 1763399"/>
                  <a:gd name="connsiteY910" fmla="*/ 580733 h 1152659"/>
                  <a:gd name="connsiteX911" fmla="*/ 752944 w 1763399"/>
                  <a:gd name="connsiteY911" fmla="*/ 576897 h 1152659"/>
                  <a:gd name="connsiteX912" fmla="*/ 783635 w 1763399"/>
                  <a:gd name="connsiteY912" fmla="*/ 546201 h 1152659"/>
                  <a:gd name="connsiteX913" fmla="*/ 787471 w 1763399"/>
                  <a:gd name="connsiteY913" fmla="*/ 550037 h 1152659"/>
                  <a:gd name="connsiteX914" fmla="*/ 756781 w 1763399"/>
                  <a:gd name="connsiteY914" fmla="*/ 580733 h 1152659"/>
                  <a:gd name="connsiteX915" fmla="*/ 777764 w 1763399"/>
                  <a:gd name="connsiteY915" fmla="*/ 478938 h 1152659"/>
                  <a:gd name="connsiteX916" fmla="*/ 773927 w 1763399"/>
                  <a:gd name="connsiteY916" fmla="*/ 475101 h 1152659"/>
                  <a:gd name="connsiteX917" fmla="*/ 804618 w 1763399"/>
                  <a:gd name="connsiteY917" fmla="*/ 444405 h 1152659"/>
                  <a:gd name="connsiteX918" fmla="*/ 808454 w 1763399"/>
                  <a:gd name="connsiteY918" fmla="*/ 448242 h 1152659"/>
                  <a:gd name="connsiteX919" fmla="*/ 777764 w 1763399"/>
                  <a:gd name="connsiteY919" fmla="*/ 478938 h 1152659"/>
                  <a:gd name="connsiteX920" fmla="*/ 824033 w 1763399"/>
                  <a:gd name="connsiteY920" fmla="*/ 586604 h 1152659"/>
                  <a:gd name="connsiteX921" fmla="*/ 827869 w 1763399"/>
                  <a:gd name="connsiteY921" fmla="*/ 590441 h 1152659"/>
                  <a:gd name="connsiteX922" fmla="*/ 797179 w 1763399"/>
                  <a:gd name="connsiteY922" fmla="*/ 621137 h 1152659"/>
                  <a:gd name="connsiteX923" fmla="*/ 793342 w 1763399"/>
                  <a:gd name="connsiteY923" fmla="*/ 617300 h 1152659"/>
                  <a:gd name="connsiteX924" fmla="*/ 824033 w 1763399"/>
                  <a:gd name="connsiteY924" fmla="*/ 586604 h 1152659"/>
                  <a:gd name="connsiteX925" fmla="*/ 818167 w 1763399"/>
                  <a:gd name="connsiteY925" fmla="*/ 519341 h 1152659"/>
                  <a:gd name="connsiteX926" fmla="*/ 814331 w 1763399"/>
                  <a:gd name="connsiteY926" fmla="*/ 515505 h 1152659"/>
                  <a:gd name="connsiteX927" fmla="*/ 845022 w 1763399"/>
                  <a:gd name="connsiteY927" fmla="*/ 484809 h 1152659"/>
                  <a:gd name="connsiteX928" fmla="*/ 848858 w 1763399"/>
                  <a:gd name="connsiteY928" fmla="*/ 488645 h 1152659"/>
                  <a:gd name="connsiteX929" fmla="*/ 818167 w 1763399"/>
                  <a:gd name="connsiteY929" fmla="*/ 519341 h 1152659"/>
                  <a:gd name="connsiteX930" fmla="*/ 864431 w 1763399"/>
                  <a:gd name="connsiteY930" fmla="*/ 627002 h 1152659"/>
                  <a:gd name="connsiteX931" fmla="*/ 868267 w 1763399"/>
                  <a:gd name="connsiteY931" fmla="*/ 630839 h 1152659"/>
                  <a:gd name="connsiteX932" fmla="*/ 837577 w 1763399"/>
                  <a:gd name="connsiteY932" fmla="*/ 661535 h 1152659"/>
                  <a:gd name="connsiteX933" fmla="*/ 833740 w 1763399"/>
                  <a:gd name="connsiteY933" fmla="*/ 657698 h 1152659"/>
                  <a:gd name="connsiteX934" fmla="*/ 864431 w 1763399"/>
                  <a:gd name="connsiteY934" fmla="*/ 627002 h 1152659"/>
                  <a:gd name="connsiteX935" fmla="*/ 858565 w 1763399"/>
                  <a:gd name="connsiteY935" fmla="*/ 559745 h 1152659"/>
                  <a:gd name="connsiteX936" fmla="*/ 854729 w 1763399"/>
                  <a:gd name="connsiteY936" fmla="*/ 555908 h 1152659"/>
                  <a:gd name="connsiteX937" fmla="*/ 885420 w 1763399"/>
                  <a:gd name="connsiteY937" fmla="*/ 525212 h 1152659"/>
                  <a:gd name="connsiteX938" fmla="*/ 889256 w 1763399"/>
                  <a:gd name="connsiteY938" fmla="*/ 529049 h 1152659"/>
                  <a:gd name="connsiteX939" fmla="*/ 858565 w 1763399"/>
                  <a:gd name="connsiteY939" fmla="*/ 559745 h 1152659"/>
                  <a:gd name="connsiteX940" fmla="*/ 866010 w 1763399"/>
                  <a:gd name="connsiteY940" fmla="*/ 383019 h 1152659"/>
                  <a:gd name="connsiteX941" fmla="*/ 869846 w 1763399"/>
                  <a:gd name="connsiteY941" fmla="*/ 386855 h 1152659"/>
                  <a:gd name="connsiteX942" fmla="*/ 839150 w 1763399"/>
                  <a:gd name="connsiteY942" fmla="*/ 417551 h 1152659"/>
                  <a:gd name="connsiteX943" fmla="*/ 835314 w 1763399"/>
                  <a:gd name="connsiteY943" fmla="*/ 413715 h 1152659"/>
                  <a:gd name="connsiteX944" fmla="*/ 866010 w 1763399"/>
                  <a:gd name="connsiteY944" fmla="*/ 383019 h 1152659"/>
                  <a:gd name="connsiteX945" fmla="*/ 825612 w 1763399"/>
                  <a:gd name="connsiteY945" fmla="*/ 342615 h 1152659"/>
                  <a:gd name="connsiteX946" fmla="*/ 829448 w 1763399"/>
                  <a:gd name="connsiteY946" fmla="*/ 346452 h 1152659"/>
                  <a:gd name="connsiteX947" fmla="*/ 798752 w 1763399"/>
                  <a:gd name="connsiteY947" fmla="*/ 377148 h 1152659"/>
                  <a:gd name="connsiteX948" fmla="*/ 794916 w 1763399"/>
                  <a:gd name="connsiteY948" fmla="*/ 373311 h 1152659"/>
                  <a:gd name="connsiteX949" fmla="*/ 825612 w 1763399"/>
                  <a:gd name="connsiteY949" fmla="*/ 342615 h 1152659"/>
                  <a:gd name="connsiteX950" fmla="*/ 785214 w 1763399"/>
                  <a:gd name="connsiteY950" fmla="*/ 302217 h 1152659"/>
                  <a:gd name="connsiteX951" fmla="*/ 789050 w 1763399"/>
                  <a:gd name="connsiteY951" fmla="*/ 306054 h 1152659"/>
                  <a:gd name="connsiteX952" fmla="*/ 758354 w 1763399"/>
                  <a:gd name="connsiteY952" fmla="*/ 336750 h 1152659"/>
                  <a:gd name="connsiteX953" fmla="*/ 754518 w 1763399"/>
                  <a:gd name="connsiteY953" fmla="*/ 332913 h 1152659"/>
                  <a:gd name="connsiteX954" fmla="*/ 785214 w 1763399"/>
                  <a:gd name="connsiteY954" fmla="*/ 302217 h 1152659"/>
                  <a:gd name="connsiteX955" fmla="*/ 744816 w 1763399"/>
                  <a:gd name="connsiteY955" fmla="*/ 261814 h 1152659"/>
                  <a:gd name="connsiteX956" fmla="*/ 748652 w 1763399"/>
                  <a:gd name="connsiteY956" fmla="*/ 265650 h 1152659"/>
                  <a:gd name="connsiteX957" fmla="*/ 717956 w 1763399"/>
                  <a:gd name="connsiteY957" fmla="*/ 296346 h 1152659"/>
                  <a:gd name="connsiteX958" fmla="*/ 714120 w 1763399"/>
                  <a:gd name="connsiteY958" fmla="*/ 292510 h 1152659"/>
                  <a:gd name="connsiteX959" fmla="*/ 744816 w 1763399"/>
                  <a:gd name="connsiteY959" fmla="*/ 261814 h 1152659"/>
                  <a:gd name="connsiteX960" fmla="*/ 704407 w 1763399"/>
                  <a:gd name="connsiteY960" fmla="*/ 221416 h 1152659"/>
                  <a:gd name="connsiteX961" fmla="*/ 708243 w 1763399"/>
                  <a:gd name="connsiteY961" fmla="*/ 225252 h 1152659"/>
                  <a:gd name="connsiteX962" fmla="*/ 677547 w 1763399"/>
                  <a:gd name="connsiteY962" fmla="*/ 255948 h 1152659"/>
                  <a:gd name="connsiteX963" fmla="*/ 673711 w 1763399"/>
                  <a:gd name="connsiteY963" fmla="*/ 252112 h 1152659"/>
                  <a:gd name="connsiteX964" fmla="*/ 704407 w 1763399"/>
                  <a:gd name="connsiteY964" fmla="*/ 221416 h 1152659"/>
                  <a:gd name="connsiteX965" fmla="*/ 664009 w 1763399"/>
                  <a:gd name="connsiteY965" fmla="*/ 181012 h 1152659"/>
                  <a:gd name="connsiteX966" fmla="*/ 667845 w 1763399"/>
                  <a:gd name="connsiteY966" fmla="*/ 184849 h 1152659"/>
                  <a:gd name="connsiteX967" fmla="*/ 637149 w 1763399"/>
                  <a:gd name="connsiteY967" fmla="*/ 215545 h 1152659"/>
                  <a:gd name="connsiteX968" fmla="*/ 633313 w 1763399"/>
                  <a:gd name="connsiteY968" fmla="*/ 211708 h 1152659"/>
                  <a:gd name="connsiteX969" fmla="*/ 664009 w 1763399"/>
                  <a:gd name="connsiteY969" fmla="*/ 181012 h 1152659"/>
                  <a:gd name="connsiteX970" fmla="*/ 623611 w 1763399"/>
                  <a:gd name="connsiteY970" fmla="*/ 140614 h 1152659"/>
                  <a:gd name="connsiteX971" fmla="*/ 627447 w 1763399"/>
                  <a:gd name="connsiteY971" fmla="*/ 144451 h 1152659"/>
                  <a:gd name="connsiteX972" fmla="*/ 596751 w 1763399"/>
                  <a:gd name="connsiteY972" fmla="*/ 175147 h 1152659"/>
                  <a:gd name="connsiteX973" fmla="*/ 592915 w 1763399"/>
                  <a:gd name="connsiteY973" fmla="*/ 171310 h 1152659"/>
                  <a:gd name="connsiteX974" fmla="*/ 623611 w 1763399"/>
                  <a:gd name="connsiteY974" fmla="*/ 140614 h 1152659"/>
                  <a:gd name="connsiteX975" fmla="*/ 583208 w 1763399"/>
                  <a:gd name="connsiteY975" fmla="*/ 100216 h 1152659"/>
                  <a:gd name="connsiteX976" fmla="*/ 587044 w 1763399"/>
                  <a:gd name="connsiteY976" fmla="*/ 104053 h 1152659"/>
                  <a:gd name="connsiteX977" fmla="*/ 556348 w 1763399"/>
                  <a:gd name="connsiteY977" fmla="*/ 134749 h 1152659"/>
                  <a:gd name="connsiteX978" fmla="*/ 552512 w 1763399"/>
                  <a:gd name="connsiteY978" fmla="*/ 130912 h 1152659"/>
                  <a:gd name="connsiteX979" fmla="*/ 583208 w 1763399"/>
                  <a:gd name="connsiteY979" fmla="*/ 100216 h 1152659"/>
                  <a:gd name="connsiteX980" fmla="*/ 542810 w 1763399"/>
                  <a:gd name="connsiteY980" fmla="*/ 59813 h 1152659"/>
                  <a:gd name="connsiteX981" fmla="*/ 546646 w 1763399"/>
                  <a:gd name="connsiteY981" fmla="*/ 63649 h 1152659"/>
                  <a:gd name="connsiteX982" fmla="*/ 515950 w 1763399"/>
                  <a:gd name="connsiteY982" fmla="*/ 94345 h 1152659"/>
                  <a:gd name="connsiteX983" fmla="*/ 512114 w 1763399"/>
                  <a:gd name="connsiteY983" fmla="*/ 90509 h 1152659"/>
                  <a:gd name="connsiteX984" fmla="*/ 542810 w 1763399"/>
                  <a:gd name="connsiteY984" fmla="*/ 59813 h 1152659"/>
                  <a:gd name="connsiteX985" fmla="*/ 502406 w 1763399"/>
                  <a:gd name="connsiteY985" fmla="*/ 19410 h 1152659"/>
                  <a:gd name="connsiteX986" fmla="*/ 506242 w 1763399"/>
                  <a:gd name="connsiteY986" fmla="*/ 23246 h 1152659"/>
                  <a:gd name="connsiteX987" fmla="*/ 475546 w 1763399"/>
                  <a:gd name="connsiteY987" fmla="*/ 53942 h 1152659"/>
                  <a:gd name="connsiteX988" fmla="*/ 471710 w 1763399"/>
                  <a:gd name="connsiteY988" fmla="*/ 50106 h 1152659"/>
                  <a:gd name="connsiteX989" fmla="*/ 502406 w 1763399"/>
                  <a:gd name="connsiteY989" fmla="*/ 19410 h 1152659"/>
                  <a:gd name="connsiteX990" fmla="*/ 481418 w 1763399"/>
                  <a:gd name="connsiteY990" fmla="*/ 121200 h 1152659"/>
                  <a:gd name="connsiteX991" fmla="*/ 485254 w 1763399"/>
                  <a:gd name="connsiteY991" fmla="*/ 125036 h 1152659"/>
                  <a:gd name="connsiteX992" fmla="*/ 454563 w 1763399"/>
                  <a:gd name="connsiteY992" fmla="*/ 155732 h 1152659"/>
                  <a:gd name="connsiteX993" fmla="*/ 450727 w 1763399"/>
                  <a:gd name="connsiteY993" fmla="*/ 151896 h 1152659"/>
                  <a:gd name="connsiteX994" fmla="*/ 481418 w 1763399"/>
                  <a:gd name="connsiteY994" fmla="*/ 121200 h 1152659"/>
                  <a:gd name="connsiteX995" fmla="*/ 441014 w 1763399"/>
                  <a:gd name="connsiteY995" fmla="*/ 80801 h 1152659"/>
                  <a:gd name="connsiteX996" fmla="*/ 444850 w 1763399"/>
                  <a:gd name="connsiteY996" fmla="*/ 84638 h 1152659"/>
                  <a:gd name="connsiteX997" fmla="*/ 414154 w 1763399"/>
                  <a:gd name="connsiteY997" fmla="*/ 115334 h 1152659"/>
                  <a:gd name="connsiteX998" fmla="*/ 410318 w 1763399"/>
                  <a:gd name="connsiteY998" fmla="*/ 111497 h 1152659"/>
                  <a:gd name="connsiteX999" fmla="*/ 441014 w 1763399"/>
                  <a:gd name="connsiteY999" fmla="*/ 80801 h 1152659"/>
                  <a:gd name="connsiteX1000" fmla="*/ 400611 w 1763399"/>
                  <a:gd name="connsiteY1000" fmla="*/ 40403 h 1152659"/>
                  <a:gd name="connsiteX1001" fmla="*/ 404447 w 1763399"/>
                  <a:gd name="connsiteY1001" fmla="*/ 44240 h 1152659"/>
                  <a:gd name="connsiteX1002" fmla="*/ 373756 w 1763399"/>
                  <a:gd name="connsiteY1002" fmla="*/ 74936 h 1152659"/>
                  <a:gd name="connsiteX1003" fmla="*/ 369920 w 1763399"/>
                  <a:gd name="connsiteY1003" fmla="*/ 71099 h 1152659"/>
                  <a:gd name="connsiteX1004" fmla="*/ 400611 w 1763399"/>
                  <a:gd name="connsiteY1004" fmla="*/ 40403 h 1152659"/>
                  <a:gd name="connsiteX1005" fmla="*/ 360213 w 1763399"/>
                  <a:gd name="connsiteY1005" fmla="*/ 0 h 1152659"/>
                  <a:gd name="connsiteX1006" fmla="*/ 364049 w 1763399"/>
                  <a:gd name="connsiteY1006" fmla="*/ 3836 h 1152659"/>
                  <a:gd name="connsiteX1007" fmla="*/ 333358 w 1763399"/>
                  <a:gd name="connsiteY1007" fmla="*/ 34532 h 1152659"/>
                  <a:gd name="connsiteX1008" fmla="*/ 329522 w 1763399"/>
                  <a:gd name="connsiteY1008" fmla="*/ 30696 h 1152659"/>
                  <a:gd name="connsiteX1009" fmla="*/ 360213 w 1763399"/>
                  <a:gd name="connsiteY1009" fmla="*/ 0 h 1152659"/>
                  <a:gd name="connsiteX1010" fmla="*/ 339219 w 1763399"/>
                  <a:gd name="connsiteY1010" fmla="*/ 101790 h 1152659"/>
                  <a:gd name="connsiteX1011" fmla="*/ 343055 w 1763399"/>
                  <a:gd name="connsiteY1011" fmla="*/ 105626 h 1152659"/>
                  <a:gd name="connsiteX1012" fmla="*/ 312364 w 1763399"/>
                  <a:gd name="connsiteY1012" fmla="*/ 136322 h 1152659"/>
                  <a:gd name="connsiteX1013" fmla="*/ 308528 w 1763399"/>
                  <a:gd name="connsiteY1013" fmla="*/ 132486 h 1152659"/>
                  <a:gd name="connsiteX1014" fmla="*/ 339219 w 1763399"/>
                  <a:gd name="connsiteY1014" fmla="*/ 101790 h 1152659"/>
                  <a:gd name="connsiteX1015" fmla="*/ 298821 w 1763399"/>
                  <a:gd name="connsiteY1015" fmla="*/ 61392 h 1152659"/>
                  <a:gd name="connsiteX1016" fmla="*/ 302657 w 1763399"/>
                  <a:gd name="connsiteY1016" fmla="*/ 65228 h 1152659"/>
                  <a:gd name="connsiteX1017" fmla="*/ 271966 w 1763399"/>
                  <a:gd name="connsiteY1017" fmla="*/ 95924 h 1152659"/>
                  <a:gd name="connsiteX1018" fmla="*/ 268130 w 1763399"/>
                  <a:gd name="connsiteY1018" fmla="*/ 92088 h 1152659"/>
                  <a:gd name="connsiteX1019" fmla="*/ 298821 w 1763399"/>
                  <a:gd name="connsiteY1019" fmla="*/ 61392 h 1152659"/>
                  <a:gd name="connsiteX1020" fmla="*/ 277832 w 1763399"/>
                  <a:gd name="connsiteY1020" fmla="*/ 163182 h 1152659"/>
                  <a:gd name="connsiteX1021" fmla="*/ 281668 w 1763399"/>
                  <a:gd name="connsiteY1021" fmla="*/ 167018 h 1152659"/>
                  <a:gd name="connsiteX1022" fmla="*/ 250972 w 1763399"/>
                  <a:gd name="connsiteY1022" fmla="*/ 197714 h 1152659"/>
                  <a:gd name="connsiteX1023" fmla="*/ 247136 w 1763399"/>
                  <a:gd name="connsiteY1023" fmla="*/ 193878 h 1152659"/>
                  <a:gd name="connsiteX1024" fmla="*/ 277832 w 1763399"/>
                  <a:gd name="connsiteY1024" fmla="*/ 163182 h 1152659"/>
                  <a:gd name="connsiteX1025" fmla="*/ 237434 w 1763399"/>
                  <a:gd name="connsiteY1025" fmla="*/ 122779 h 1152659"/>
                  <a:gd name="connsiteX1026" fmla="*/ 241270 w 1763399"/>
                  <a:gd name="connsiteY1026" fmla="*/ 126615 h 1152659"/>
                  <a:gd name="connsiteX1027" fmla="*/ 210574 w 1763399"/>
                  <a:gd name="connsiteY1027" fmla="*/ 157311 h 1152659"/>
                  <a:gd name="connsiteX1028" fmla="*/ 206738 w 1763399"/>
                  <a:gd name="connsiteY1028" fmla="*/ 153475 h 1152659"/>
                  <a:gd name="connsiteX1029" fmla="*/ 237434 w 1763399"/>
                  <a:gd name="connsiteY1029" fmla="*/ 122779 h 1152659"/>
                  <a:gd name="connsiteX1030" fmla="*/ 197031 w 1763399"/>
                  <a:gd name="connsiteY1030" fmla="*/ 82381 h 1152659"/>
                  <a:gd name="connsiteX1031" fmla="*/ 200867 w 1763399"/>
                  <a:gd name="connsiteY1031" fmla="*/ 86217 h 1152659"/>
                  <a:gd name="connsiteX1032" fmla="*/ 170171 w 1763399"/>
                  <a:gd name="connsiteY1032" fmla="*/ 116913 h 1152659"/>
                  <a:gd name="connsiteX1033" fmla="*/ 166335 w 1763399"/>
                  <a:gd name="connsiteY1033" fmla="*/ 113077 h 1152659"/>
                  <a:gd name="connsiteX1034" fmla="*/ 197031 w 1763399"/>
                  <a:gd name="connsiteY1034" fmla="*/ 82381 h 1152659"/>
                  <a:gd name="connsiteX1035" fmla="*/ 176042 w 1763399"/>
                  <a:gd name="connsiteY1035" fmla="*/ 184170 h 1152659"/>
                  <a:gd name="connsiteX1036" fmla="*/ 179878 w 1763399"/>
                  <a:gd name="connsiteY1036" fmla="*/ 188007 h 1152659"/>
                  <a:gd name="connsiteX1037" fmla="*/ 149182 w 1763399"/>
                  <a:gd name="connsiteY1037" fmla="*/ 218703 h 1152659"/>
                  <a:gd name="connsiteX1038" fmla="*/ 145346 w 1763399"/>
                  <a:gd name="connsiteY1038" fmla="*/ 214867 h 1152659"/>
                  <a:gd name="connsiteX1039" fmla="*/ 176042 w 1763399"/>
                  <a:gd name="connsiteY1039" fmla="*/ 184170 h 1152659"/>
                  <a:gd name="connsiteX1040" fmla="*/ 135644 w 1763399"/>
                  <a:gd name="connsiteY1040" fmla="*/ 143767 h 1152659"/>
                  <a:gd name="connsiteX1041" fmla="*/ 139480 w 1763399"/>
                  <a:gd name="connsiteY1041" fmla="*/ 147603 h 1152659"/>
                  <a:gd name="connsiteX1042" fmla="*/ 108784 w 1763399"/>
                  <a:gd name="connsiteY1042" fmla="*/ 178299 h 1152659"/>
                  <a:gd name="connsiteX1043" fmla="*/ 104948 w 1763399"/>
                  <a:gd name="connsiteY1043" fmla="*/ 174463 h 1152659"/>
                  <a:gd name="connsiteX1044" fmla="*/ 135644 w 1763399"/>
                  <a:gd name="connsiteY1044" fmla="*/ 143767 h 1152659"/>
                  <a:gd name="connsiteX1045" fmla="*/ 114656 w 1763399"/>
                  <a:gd name="connsiteY1045" fmla="*/ 245563 h 1152659"/>
                  <a:gd name="connsiteX1046" fmla="*/ 118492 w 1763399"/>
                  <a:gd name="connsiteY1046" fmla="*/ 249399 h 1152659"/>
                  <a:gd name="connsiteX1047" fmla="*/ 87796 w 1763399"/>
                  <a:gd name="connsiteY1047" fmla="*/ 280095 h 1152659"/>
                  <a:gd name="connsiteX1048" fmla="*/ 83960 w 1763399"/>
                  <a:gd name="connsiteY1048" fmla="*/ 276259 h 1152659"/>
                  <a:gd name="connsiteX1049" fmla="*/ 114656 w 1763399"/>
                  <a:gd name="connsiteY1049" fmla="*/ 245563 h 1152659"/>
                  <a:gd name="connsiteX1050" fmla="*/ 93662 w 1763399"/>
                  <a:gd name="connsiteY1050" fmla="*/ 347353 h 1152659"/>
                  <a:gd name="connsiteX1051" fmla="*/ 97498 w 1763399"/>
                  <a:gd name="connsiteY1051" fmla="*/ 351189 h 1152659"/>
                  <a:gd name="connsiteX1052" fmla="*/ 66807 w 1763399"/>
                  <a:gd name="connsiteY1052" fmla="*/ 381885 h 1152659"/>
                  <a:gd name="connsiteX1053" fmla="*/ 62971 w 1763399"/>
                  <a:gd name="connsiteY1053" fmla="*/ 378049 h 1152659"/>
                  <a:gd name="connsiteX1054" fmla="*/ 93662 w 1763399"/>
                  <a:gd name="connsiteY1054" fmla="*/ 347353 h 1152659"/>
                  <a:gd name="connsiteX1055" fmla="*/ 53258 w 1763399"/>
                  <a:gd name="connsiteY1055" fmla="*/ 306949 h 1152659"/>
                  <a:gd name="connsiteX1056" fmla="*/ 57094 w 1763399"/>
                  <a:gd name="connsiteY1056" fmla="*/ 310785 h 1152659"/>
                  <a:gd name="connsiteX1057" fmla="*/ 26404 w 1763399"/>
                  <a:gd name="connsiteY1057" fmla="*/ 341481 h 1152659"/>
                  <a:gd name="connsiteX1058" fmla="*/ 22568 w 1763399"/>
                  <a:gd name="connsiteY1058" fmla="*/ 337645 h 1152659"/>
                  <a:gd name="connsiteX1059" fmla="*/ 53258 w 1763399"/>
                  <a:gd name="connsiteY1059" fmla="*/ 306949 h 1152659"/>
                  <a:gd name="connsiteX1060" fmla="*/ 5410 w 1763399"/>
                  <a:gd name="connsiteY1060" fmla="*/ 443277 h 1152659"/>
                  <a:gd name="connsiteX1061" fmla="*/ 1574 w 1763399"/>
                  <a:gd name="connsiteY1061" fmla="*/ 439440 h 1152659"/>
                  <a:gd name="connsiteX1062" fmla="*/ 32270 w 1763399"/>
                  <a:gd name="connsiteY1062" fmla="*/ 408745 h 1152659"/>
                  <a:gd name="connsiteX1063" fmla="*/ 36106 w 1763399"/>
                  <a:gd name="connsiteY1063" fmla="*/ 412581 h 1152659"/>
                  <a:gd name="connsiteX1064" fmla="*/ 5410 w 1763399"/>
                  <a:gd name="connsiteY1064" fmla="*/ 443277 h 1152659"/>
                  <a:gd name="connsiteX1065" fmla="*/ 3836 w 1763399"/>
                  <a:gd name="connsiteY1065" fmla="*/ 687260 h 1152659"/>
                  <a:gd name="connsiteX1066" fmla="*/ 0 w 1763399"/>
                  <a:gd name="connsiteY1066" fmla="*/ 683424 h 1152659"/>
                  <a:gd name="connsiteX1067" fmla="*/ 30696 w 1763399"/>
                  <a:gd name="connsiteY1067" fmla="*/ 652728 h 1152659"/>
                  <a:gd name="connsiteX1068" fmla="*/ 34532 w 1763399"/>
                  <a:gd name="connsiteY1068" fmla="*/ 656564 h 1152659"/>
                  <a:gd name="connsiteX1069" fmla="*/ 3836 w 1763399"/>
                  <a:gd name="connsiteY1069" fmla="*/ 687260 h 1152659"/>
                  <a:gd name="connsiteX1070" fmla="*/ 44234 w 1763399"/>
                  <a:gd name="connsiteY1070" fmla="*/ 727658 h 1152659"/>
                  <a:gd name="connsiteX1071" fmla="*/ 40398 w 1763399"/>
                  <a:gd name="connsiteY1071" fmla="*/ 723822 h 1152659"/>
                  <a:gd name="connsiteX1072" fmla="*/ 71094 w 1763399"/>
                  <a:gd name="connsiteY1072" fmla="*/ 693126 h 1152659"/>
                  <a:gd name="connsiteX1073" fmla="*/ 74930 w 1763399"/>
                  <a:gd name="connsiteY1073" fmla="*/ 696962 h 1152659"/>
                  <a:gd name="connsiteX1074" fmla="*/ 44234 w 1763399"/>
                  <a:gd name="connsiteY1074" fmla="*/ 727658 h 1152659"/>
                  <a:gd name="connsiteX1075" fmla="*/ 63644 w 1763399"/>
                  <a:gd name="connsiteY1075" fmla="*/ 869852 h 1152659"/>
                  <a:gd name="connsiteX1076" fmla="*/ 59808 w 1763399"/>
                  <a:gd name="connsiteY1076" fmla="*/ 866016 h 1152659"/>
                  <a:gd name="connsiteX1077" fmla="*/ 90498 w 1763399"/>
                  <a:gd name="connsiteY1077" fmla="*/ 835319 h 1152659"/>
                  <a:gd name="connsiteX1078" fmla="*/ 94334 w 1763399"/>
                  <a:gd name="connsiteY1078" fmla="*/ 839156 h 1152659"/>
                  <a:gd name="connsiteX1079" fmla="*/ 63644 w 1763399"/>
                  <a:gd name="connsiteY1079" fmla="*/ 869852 h 1152659"/>
                  <a:gd name="connsiteX1080" fmla="*/ 104053 w 1763399"/>
                  <a:gd name="connsiteY1080" fmla="*/ 910255 h 1152659"/>
                  <a:gd name="connsiteX1081" fmla="*/ 100216 w 1763399"/>
                  <a:gd name="connsiteY1081" fmla="*/ 906419 h 1152659"/>
                  <a:gd name="connsiteX1082" fmla="*/ 130907 w 1763399"/>
                  <a:gd name="connsiteY1082" fmla="*/ 875723 h 1152659"/>
                  <a:gd name="connsiteX1083" fmla="*/ 134743 w 1763399"/>
                  <a:gd name="connsiteY1083" fmla="*/ 879559 h 1152659"/>
                  <a:gd name="connsiteX1084" fmla="*/ 104053 w 1763399"/>
                  <a:gd name="connsiteY1084" fmla="*/ 910255 h 1152659"/>
                  <a:gd name="connsiteX1085" fmla="*/ 144451 w 1763399"/>
                  <a:gd name="connsiteY1085" fmla="*/ 950653 h 1152659"/>
                  <a:gd name="connsiteX1086" fmla="*/ 140614 w 1763399"/>
                  <a:gd name="connsiteY1086" fmla="*/ 946817 h 1152659"/>
                  <a:gd name="connsiteX1087" fmla="*/ 171305 w 1763399"/>
                  <a:gd name="connsiteY1087" fmla="*/ 916121 h 1152659"/>
                  <a:gd name="connsiteX1088" fmla="*/ 175141 w 1763399"/>
                  <a:gd name="connsiteY1088" fmla="*/ 919957 h 1152659"/>
                  <a:gd name="connsiteX1089" fmla="*/ 144451 w 1763399"/>
                  <a:gd name="connsiteY1089" fmla="*/ 950653 h 1152659"/>
                  <a:gd name="connsiteX1090" fmla="*/ 184849 w 1763399"/>
                  <a:gd name="connsiteY1090" fmla="*/ 991057 h 1152659"/>
                  <a:gd name="connsiteX1091" fmla="*/ 181012 w 1763399"/>
                  <a:gd name="connsiteY1091" fmla="*/ 987220 h 1152659"/>
                  <a:gd name="connsiteX1092" fmla="*/ 211703 w 1763399"/>
                  <a:gd name="connsiteY1092" fmla="*/ 956524 h 1152659"/>
                  <a:gd name="connsiteX1093" fmla="*/ 215539 w 1763399"/>
                  <a:gd name="connsiteY1093" fmla="*/ 960361 h 1152659"/>
                  <a:gd name="connsiteX1094" fmla="*/ 184849 w 1763399"/>
                  <a:gd name="connsiteY1094" fmla="*/ 991057 h 1152659"/>
                  <a:gd name="connsiteX1095" fmla="*/ 225252 w 1763399"/>
                  <a:gd name="connsiteY1095" fmla="*/ 1031455 h 1152659"/>
                  <a:gd name="connsiteX1096" fmla="*/ 221416 w 1763399"/>
                  <a:gd name="connsiteY1096" fmla="*/ 1027618 h 1152659"/>
                  <a:gd name="connsiteX1097" fmla="*/ 252106 w 1763399"/>
                  <a:gd name="connsiteY1097" fmla="*/ 996923 h 1152659"/>
                  <a:gd name="connsiteX1098" fmla="*/ 255943 w 1763399"/>
                  <a:gd name="connsiteY1098" fmla="*/ 1000759 h 1152659"/>
                  <a:gd name="connsiteX1099" fmla="*/ 225252 w 1763399"/>
                  <a:gd name="connsiteY1099" fmla="*/ 1031455 h 1152659"/>
                  <a:gd name="connsiteX1100" fmla="*/ 265656 w 1763399"/>
                  <a:gd name="connsiteY1100" fmla="*/ 1071853 h 1152659"/>
                  <a:gd name="connsiteX1101" fmla="*/ 261819 w 1763399"/>
                  <a:gd name="connsiteY1101" fmla="*/ 1068017 h 1152659"/>
                  <a:gd name="connsiteX1102" fmla="*/ 292510 w 1763399"/>
                  <a:gd name="connsiteY1102" fmla="*/ 1037320 h 1152659"/>
                  <a:gd name="connsiteX1103" fmla="*/ 296346 w 1763399"/>
                  <a:gd name="connsiteY1103" fmla="*/ 1041157 h 1152659"/>
                  <a:gd name="connsiteX1104" fmla="*/ 265656 w 1763399"/>
                  <a:gd name="connsiteY1104" fmla="*/ 1071853 h 1152659"/>
                  <a:gd name="connsiteX1105" fmla="*/ 306054 w 1763399"/>
                  <a:gd name="connsiteY1105" fmla="*/ 1112256 h 1152659"/>
                  <a:gd name="connsiteX1106" fmla="*/ 302217 w 1763399"/>
                  <a:gd name="connsiteY1106" fmla="*/ 1108420 h 1152659"/>
                  <a:gd name="connsiteX1107" fmla="*/ 332908 w 1763399"/>
                  <a:gd name="connsiteY1107" fmla="*/ 1077724 h 1152659"/>
                  <a:gd name="connsiteX1108" fmla="*/ 336744 w 1763399"/>
                  <a:gd name="connsiteY1108" fmla="*/ 1081560 h 1152659"/>
                  <a:gd name="connsiteX1109" fmla="*/ 306054 w 1763399"/>
                  <a:gd name="connsiteY1109" fmla="*/ 1112256 h 1152659"/>
                  <a:gd name="connsiteX1110" fmla="*/ 346452 w 1763399"/>
                  <a:gd name="connsiteY1110" fmla="*/ 1152660 h 1152659"/>
                  <a:gd name="connsiteX1111" fmla="*/ 342615 w 1763399"/>
                  <a:gd name="connsiteY1111" fmla="*/ 1148823 h 1152659"/>
                  <a:gd name="connsiteX1112" fmla="*/ 373306 w 1763399"/>
                  <a:gd name="connsiteY1112" fmla="*/ 1118127 h 1152659"/>
                  <a:gd name="connsiteX1113" fmla="*/ 377142 w 1763399"/>
                  <a:gd name="connsiteY1113" fmla="*/ 1121964 h 1152659"/>
                  <a:gd name="connsiteX1114" fmla="*/ 346452 w 1763399"/>
                  <a:gd name="connsiteY1114" fmla="*/ 1152660 h 1152659"/>
                  <a:gd name="connsiteX1115" fmla="*/ 367446 w 1763399"/>
                  <a:gd name="connsiteY1115" fmla="*/ 1050864 h 1152659"/>
                  <a:gd name="connsiteX1116" fmla="*/ 363609 w 1763399"/>
                  <a:gd name="connsiteY1116" fmla="*/ 1047028 h 1152659"/>
                  <a:gd name="connsiteX1117" fmla="*/ 394305 w 1763399"/>
                  <a:gd name="connsiteY1117" fmla="*/ 1016332 h 1152659"/>
                  <a:gd name="connsiteX1118" fmla="*/ 398142 w 1763399"/>
                  <a:gd name="connsiteY1118" fmla="*/ 1020168 h 1152659"/>
                  <a:gd name="connsiteX1119" fmla="*/ 367446 w 1763399"/>
                  <a:gd name="connsiteY1119" fmla="*/ 1050864 h 1152659"/>
                  <a:gd name="connsiteX1120" fmla="*/ 407844 w 1763399"/>
                  <a:gd name="connsiteY1120" fmla="*/ 1091268 h 1152659"/>
                  <a:gd name="connsiteX1121" fmla="*/ 404007 w 1763399"/>
                  <a:gd name="connsiteY1121" fmla="*/ 1087431 h 1152659"/>
                  <a:gd name="connsiteX1122" fmla="*/ 434703 w 1763399"/>
                  <a:gd name="connsiteY1122" fmla="*/ 1056735 h 1152659"/>
                  <a:gd name="connsiteX1123" fmla="*/ 438540 w 1763399"/>
                  <a:gd name="connsiteY1123" fmla="*/ 1060572 h 1152659"/>
                  <a:gd name="connsiteX1124" fmla="*/ 407844 w 1763399"/>
                  <a:gd name="connsiteY1124" fmla="*/ 1091268 h 1152659"/>
                  <a:gd name="connsiteX1125" fmla="*/ 448242 w 1763399"/>
                  <a:gd name="connsiteY1125" fmla="*/ 1131666 h 1152659"/>
                  <a:gd name="connsiteX1126" fmla="*/ 444405 w 1763399"/>
                  <a:gd name="connsiteY1126" fmla="*/ 1127830 h 1152659"/>
                  <a:gd name="connsiteX1127" fmla="*/ 475101 w 1763399"/>
                  <a:gd name="connsiteY1127" fmla="*/ 1097133 h 1152659"/>
                  <a:gd name="connsiteX1128" fmla="*/ 478938 w 1763399"/>
                  <a:gd name="connsiteY1128" fmla="*/ 1100970 h 1152659"/>
                  <a:gd name="connsiteX1129" fmla="*/ 448242 w 1763399"/>
                  <a:gd name="connsiteY1129" fmla="*/ 1131666 h 1152659"/>
                  <a:gd name="connsiteX1130" fmla="*/ 469230 w 1763399"/>
                  <a:gd name="connsiteY1130" fmla="*/ 1029876 h 1152659"/>
                  <a:gd name="connsiteX1131" fmla="*/ 465394 w 1763399"/>
                  <a:gd name="connsiteY1131" fmla="*/ 1026039 h 1152659"/>
                  <a:gd name="connsiteX1132" fmla="*/ 496090 w 1763399"/>
                  <a:gd name="connsiteY1132" fmla="*/ 995343 h 1152659"/>
                  <a:gd name="connsiteX1133" fmla="*/ 499926 w 1763399"/>
                  <a:gd name="connsiteY1133" fmla="*/ 999180 h 1152659"/>
                  <a:gd name="connsiteX1134" fmla="*/ 469230 w 1763399"/>
                  <a:gd name="connsiteY1134" fmla="*/ 1029876 h 1152659"/>
                  <a:gd name="connsiteX1135" fmla="*/ 509634 w 1763399"/>
                  <a:gd name="connsiteY1135" fmla="*/ 1070279 h 1152659"/>
                  <a:gd name="connsiteX1136" fmla="*/ 505797 w 1763399"/>
                  <a:gd name="connsiteY1136" fmla="*/ 1066443 h 1152659"/>
                  <a:gd name="connsiteX1137" fmla="*/ 536493 w 1763399"/>
                  <a:gd name="connsiteY1137" fmla="*/ 1035747 h 1152659"/>
                  <a:gd name="connsiteX1138" fmla="*/ 540330 w 1763399"/>
                  <a:gd name="connsiteY1138" fmla="*/ 1039583 h 1152659"/>
                  <a:gd name="connsiteX1139" fmla="*/ 509634 w 1763399"/>
                  <a:gd name="connsiteY1139" fmla="*/ 1070279 h 1152659"/>
                  <a:gd name="connsiteX1140" fmla="*/ 550032 w 1763399"/>
                  <a:gd name="connsiteY1140" fmla="*/ 1110677 h 1152659"/>
                  <a:gd name="connsiteX1141" fmla="*/ 546196 w 1763399"/>
                  <a:gd name="connsiteY1141" fmla="*/ 1106841 h 1152659"/>
                  <a:gd name="connsiteX1142" fmla="*/ 576891 w 1763399"/>
                  <a:gd name="connsiteY1142" fmla="*/ 1076145 h 1152659"/>
                  <a:gd name="connsiteX1143" fmla="*/ 580728 w 1763399"/>
                  <a:gd name="connsiteY1143" fmla="*/ 1079981 h 1152659"/>
                  <a:gd name="connsiteX1144" fmla="*/ 550032 w 1763399"/>
                  <a:gd name="connsiteY1144" fmla="*/ 1110677 h 1152659"/>
                  <a:gd name="connsiteX1145" fmla="*/ 571020 w 1763399"/>
                  <a:gd name="connsiteY1145" fmla="*/ 1008887 h 1152659"/>
                  <a:gd name="connsiteX1146" fmla="*/ 567184 w 1763399"/>
                  <a:gd name="connsiteY1146" fmla="*/ 1005051 h 1152659"/>
                  <a:gd name="connsiteX1147" fmla="*/ 597880 w 1763399"/>
                  <a:gd name="connsiteY1147" fmla="*/ 974355 h 1152659"/>
                  <a:gd name="connsiteX1148" fmla="*/ 601716 w 1763399"/>
                  <a:gd name="connsiteY1148" fmla="*/ 978191 h 1152659"/>
                  <a:gd name="connsiteX1149" fmla="*/ 571020 w 1763399"/>
                  <a:gd name="connsiteY1149" fmla="*/ 1008887 h 1152659"/>
                  <a:gd name="connsiteX1150" fmla="*/ 611424 w 1763399"/>
                  <a:gd name="connsiteY1150" fmla="*/ 1049285 h 1152659"/>
                  <a:gd name="connsiteX1151" fmla="*/ 607587 w 1763399"/>
                  <a:gd name="connsiteY1151" fmla="*/ 1045449 h 1152659"/>
                  <a:gd name="connsiteX1152" fmla="*/ 638278 w 1763399"/>
                  <a:gd name="connsiteY1152" fmla="*/ 1014753 h 1152659"/>
                  <a:gd name="connsiteX1153" fmla="*/ 642114 w 1763399"/>
                  <a:gd name="connsiteY1153" fmla="*/ 1018589 h 1152659"/>
                  <a:gd name="connsiteX1154" fmla="*/ 611424 w 1763399"/>
                  <a:gd name="connsiteY1154" fmla="*/ 1049285 h 1152659"/>
                  <a:gd name="connsiteX1155" fmla="*/ 651827 w 1763399"/>
                  <a:gd name="connsiteY1155" fmla="*/ 1089689 h 1152659"/>
                  <a:gd name="connsiteX1156" fmla="*/ 647991 w 1763399"/>
                  <a:gd name="connsiteY1156" fmla="*/ 1085852 h 1152659"/>
                  <a:gd name="connsiteX1157" fmla="*/ 678687 w 1763399"/>
                  <a:gd name="connsiteY1157" fmla="*/ 1055156 h 1152659"/>
                  <a:gd name="connsiteX1158" fmla="*/ 682523 w 1763399"/>
                  <a:gd name="connsiteY1158" fmla="*/ 1058993 h 1152659"/>
                  <a:gd name="connsiteX1159" fmla="*/ 651827 w 1763399"/>
                  <a:gd name="connsiteY1159" fmla="*/ 1089689 h 1152659"/>
                  <a:gd name="connsiteX1160" fmla="*/ 672816 w 1763399"/>
                  <a:gd name="connsiteY1160" fmla="*/ 987899 h 1152659"/>
                  <a:gd name="connsiteX1161" fmla="*/ 668979 w 1763399"/>
                  <a:gd name="connsiteY1161" fmla="*/ 984062 h 1152659"/>
                  <a:gd name="connsiteX1162" fmla="*/ 699670 w 1763399"/>
                  <a:gd name="connsiteY1162" fmla="*/ 953366 h 1152659"/>
                  <a:gd name="connsiteX1163" fmla="*/ 703506 w 1763399"/>
                  <a:gd name="connsiteY1163" fmla="*/ 957203 h 1152659"/>
                  <a:gd name="connsiteX1164" fmla="*/ 672816 w 1763399"/>
                  <a:gd name="connsiteY1164" fmla="*/ 987899 h 1152659"/>
                  <a:gd name="connsiteX1165" fmla="*/ 713219 w 1763399"/>
                  <a:gd name="connsiteY1165" fmla="*/ 1028302 h 1152659"/>
                  <a:gd name="connsiteX1166" fmla="*/ 709383 w 1763399"/>
                  <a:gd name="connsiteY1166" fmla="*/ 1024466 h 1152659"/>
                  <a:gd name="connsiteX1167" fmla="*/ 740073 w 1763399"/>
                  <a:gd name="connsiteY1167" fmla="*/ 993770 h 1152659"/>
                  <a:gd name="connsiteX1168" fmla="*/ 743910 w 1763399"/>
                  <a:gd name="connsiteY1168" fmla="*/ 997606 h 1152659"/>
                  <a:gd name="connsiteX1169" fmla="*/ 713219 w 1763399"/>
                  <a:gd name="connsiteY1169" fmla="*/ 1028302 h 1152659"/>
                  <a:gd name="connsiteX1170" fmla="*/ 734202 w 1763399"/>
                  <a:gd name="connsiteY1170" fmla="*/ 926507 h 1152659"/>
                  <a:gd name="connsiteX1171" fmla="*/ 730366 w 1763399"/>
                  <a:gd name="connsiteY1171" fmla="*/ 922670 h 1152659"/>
                  <a:gd name="connsiteX1172" fmla="*/ 761062 w 1763399"/>
                  <a:gd name="connsiteY1172" fmla="*/ 891974 h 1152659"/>
                  <a:gd name="connsiteX1173" fmla="*/ 764898 w 1763399"/>
                  <a:gd name="connsiteY1173" fmla="*/ 895811 h 1152659"/>
                  <a:gd name="connsiteX1174" fmla="*/ 734202 w 1763399"/>
                  <a:gd name="connsiteY1174" fmla="*/ 926507 h 1152659"/>
                  <a:gd name="connsiteX1175" fmla="*/ 755196 w 1763399"/>
                  <a:gd name="connsiteY1175" fmla="*/ 824717 h 1152659"/>
                  <a:gd name="connsiteX1176" fmla="*/ 751360 w 1763399"/>
                  <a:gd name="connsiteY1176" fmla="*/ 820880 h 1152659"/>
                  <a:gd name="connsiteX1177" fmla="*/ 782056 w 1763399"/>
                  <a:gd name="connsiteY1177" fmla="*/ 790184 h 1152659"/>
                  <a:gd name="connsiteX1178" fmla="*/ 785892 w 1763399"/>
                  <a:gd name="connsiteY1178" fmla="*/ 794021 h 1152659"/>
                  <a:gd name="connsiteX1179" fmla="*/ 755196 w 1763399"/>
                  <a:gd name="connsiteY1179" fmla="*/ 824717 h 1152659"/>
                  <a:gd name="connsiteX1180" fmla="*/ 776185 w 1763399"/>
                  <a:gd name="connsiteY1180" fmla="*/ 722921 h 1152659"/>
                  <a:gd name="connsiteX1181" fmla="*/ 772348 w 1763399"/>
                  <a:gd name="connsiteY1181" fmla="*/ 719085 h 1152659"/>
                  <a:gd name="connsiteX1182" fmla="*/ 803044 w 1763399"/>
                  <a:gd name="connsiteY1182" fmla="*/ 688389 h 1152659"/>
                  <a:gd name="connsiteX1183" fmla="*/ 806881 w 1763399"/>
                  <a:gd name="connsiteY1183" fmla="*/ 692225 h 1152659"/>
                  <a:gd name="connsiteX1184" fmla="*/ 776185 w 1763399"/>
                  <a:gd name="connsiteY1184" fmla="*/ 722921 h 1152659"/>
                  <a:gd name="connsiteX1185" fmla="*/ 795594 w 1763399"/>
                  <a:gd name="connsiteY1185" fmla="*/ 865115 h 1152659"/>
                  <a:gd name="connsiteX1186" fmla="*/ 791758 w 1763399"/>
                  <a:gd name="connsiteY1186" fmla="*/ 861278 h 1152659"/>
                  <a:gd name="connsiteX1187" fmla="*/ 822454 w 1763399"/>
                  <a:gd name="connsiteY1187" fmla="*/ 830582 h 1152659"/>
                  <a:gd name="connsiteX1188" fmla="*/ 826290 w 1763399"/>
                  <a:gd name="connsiteY1188" fmla="*/ 834419 h 1152659"/>
                  <a:gd name="connsiteX1189" fmla="*/ 795594 w 1763399"/>
                  <a:gd name="connsiteY1189" fmla="*/ 865115 h 1152659"/>
                  <a:gd name="connsiteX1190" fmla="*/ 816583 w 1763399"/>
                  <a:gd name="connsiteY1190" fmla="*/ 763325 h 1152659"/>
                  <a:gd name="connsiteX1191" fmla="*/ 812746 w 1763399"/>
                  <a:gd name="connsiteY1191" fmla="*/ 759488 h 1152659"/>
                  <a:gd name="connsiteX1192" fmla="*/ 843443 w 1763399"/>
                  <a:gd name="connsiteY1192" fmla="*/ 728792 h 1152659"/>
                  <a:gd name="connsiteX1193" fmla="*/ 847279 w 1763399"/>
                  <a:gd name="connsiteY1193" fmla="*/ 732629 h 1152659"/>
                  <a:gd name="connsiteX1194" fmla="*/ 816583 w 1763399"/>
                  <a:gd name="connsiteY1194" fmla="*/ 763325 h 1152659"/>
                  <a:gd name="connsiteX1195" fmla="*/ 856986 w 1763399"/>
                  <a:gd name="connsiteY1195" fmla="*/ 803728 h 1152659"/>
                  <a:gd name="connsiteX1196" fmla="*/ 853150 w 1763399"/>
                  <a:gd name="connsiteY1196" fmla="*/ 799892 h 1152659"/>
                  <a:gd name="connsiteX1197" fmla="*/ 883840 w 1763399"/>
                  <a:gd name="connsiteY1197" fmla="*/ 769196 h 1152659"/>
                  <a:gd name="connsiteX1198" fmla="*/ 887677 w 1763399"/>
                  <a:gd name="connsiteY1198" fmla="*/ 773032 h 1152659"/>
                  <a:gd name="connsiteX1199" fmla="*/ 856986 w 1763399"/>
                  <a:gd name="connsiteY1199" fmla="*/ 803728 h 1152659"/>
                  <a:gd name="connsiteX1200" fmla="*/ 877980 w 1763399"/>
                  <a:gd name="connsiteY1200" fmla="*/ 701938 h 1152659"/>
                  <a:gd name="connsiteX1201" fmla="*/ 874144 w 1763399"/>
                  <a:gd name="connsiteY1201" fmla="*/ 698102 h 1152659"/>
                  <a:gd name="connsiteX1202" fmla="*/ 904834 w 1763399"/>
                  <a:gd name="connsiteY1202" fmla="*/ 667406 h 1152659"/>
                  <a:gd name="connsiteX1203" fmla="*/ 908671 w 1763399"/>
                  <a:gd name="connsiteY1203" fmla="*/ 671242 h 1152659"/>
                  <a:gd name="connsiteX1204" fmla="*/ 877980 w 1763399"/>
                  <a:gd name="connsiteY1204" fmla="*/ 701938 h 1152659"/>
                  <a:gd name="connsiteX1205" fmla="*/ 918378 w 1763399"/>
                  <a:gd name="connsiteY1205" fmla="*/ 742336 h 1152659"/>
                  <a:gd name="connsiteX1206" fmla="*/ 914542 w 1763399"/>
                  <a:gd name="connsiteY1206" fmla="*/ 738500 h 1152659"/>
                  <a:gd name="connsiteX1207" fmla="*/ 945232 w 1763399"/>
                  <a:gd name="connsiteY1207" fmla="*/ 707804 h 1152659"/>
                  <a:gd name="connsiteX1208" fmla="*/ 949069 w 1763399"/>
                  <a:gd name="connsiteY1208" fmla="*/ 711640 h 1152659"/>
                  <a:gd name="connsiteX1209" fmla="*/ 918378 w 1763399"/>
                  <a:gd name="connsiteY1209" fmla="*/ 742336 h 1152659"/>
                  <a:gd name="connsiteX1210" fmla="*/ 958782 w 1763399"/>
                  <a:gd name="connsiteY1210" fmla="*/ 782740 h 1152659"/>
                  <a:gd name="connsiteX1211" fmla="*/ 954945 w 1763399"/>
                  <a:gd name="connsiteY1211" fmla="*/ 778903 h 1152659"/>
                  <a:gd name="connsiteX1212" fmla="*/ 985636 w 1763399"/>
                  <a:gd name="connsiteY1212" fmla="*/ 748207 h 1152659"/>
                  <a:gd name="connsiteX1213" fmla="*/ 989472 w 1763399"/>
                  <a:gd name="connsiteY1213" fmla="*/ 752044 h 1152659"/>
                  <a:gd name="connsiteX1214" fmla="*/ 958782 w 1763399"/>
                  <a:gd name="connsiteY1214" fmla="*/ 782740 h 1152659"/>
                  <a:gd name="connsiteX1215" fmla="*/ 979765 w 1763399"/>
                  <a:gd name="connsiteY1215" fmla="*/ 680944 h 1152659"/>
                  <a:gd name="connsiteX1216" fmla="*/ 975929 w 1763399"/>
                  <a:gd name="connsiteY1216" fmla="*/ 677108 h 1152659"/>
                  <a:gd name="connsiteX1217" fmla="*/ 1006624 w 1763399"/>
                  <a:gd name="connsiteY1217" fmla="*/ 646412 h 1152659"/>
                  <a:gd name="connsiteX1218" fmla="*/ 1010461 w 1763399"/>
                  <a:gd name="connsiteY1218" fmla="*/ 650248 h 1152659"/>
                  <a:gd name="connsiteX1219" fmla="*/ 979765 w 1763399"/>
                  <a:gd name="connsiteY1219" fmla="*/ 680944 h 1152659"/>
                  <a:gd name="connsiteX1220" fmla="*/ 1000753 w 1763399"/>
                  <a:gd name="connsiteY1220" fmla="*/ 579154 h 1152659"/>
                  <a:gd name="connsiteX1221" fmla="*/ 996917 w 1763399"/>
                  <a:gd name="connsiteY1221" fmla="*/ 575318 h 1152659"/>
                  <a:gd name="connsiteX1222" fmla="*/ 1027613 w 1763399"/>
                  <a:gd name="connsiteY1222" fmla="*/ 544622 h 1152659"/>
                  <a:gd name="connsiteX1223" fmla="*/ 1031449 w 1763399"/>
                  <a:gd name="connsiteY1223" fmla="*/ 548458 h 1152659"/>
                  <a:gd name="connsiteX1224" fmla="*/ 1000753 w 1763399"/>
                  <a:gd name="connsiteY1224" fmla="*/ 579154 h 1152659"/>
                  <a:gd name="connsiteX1225" fmla="*/ 1020174 w 1763399"/>
                  <a:gd name="connsiteY1225" fmla="*/ 721348 h 1152659"/>
                  <a:gd name="connsiteX1226" fmla="*/ 1016337 w 1763399"/>
                  <a:gd name="connsiteY1226" fmla="*/ 717511 h 1152659"/>
                  <a:gd name="connsiteX1227" fmla="*/ 1047028 w 1763399"/>
                  <a:gd name="connsiteY1227" fmla="*/ 686815 h 1152659"/>
                  <a:gd name="connsiteX1228" fmla="*/ 1050864 w 1763399"/>
                  <a:gd name="connsiteY1228" fmla="*/ 690652 h 1152659"/>
                  <a:gd name="connsiteX1229" fmla="*/ 1020174 w 1763399"/>
                  <a:gd name="connsiteY1229" fmla="*/ 721348 h 1152659"/>
                  <a:gd name="connsiteX1230" fmla="*/ 1060572 w 1763399"/>
                  <a:gd name="connsiteY1230" fmla="*/ 761746 h 1152659"/>
                  <a:gd name="connsiteX1231" fmla="*/ 1056735 w 1763399"/>
                  <a:gd name="connsiteY1231" fmla="*/ 757909 h 1152659"/>
                  <a:gd name="connsiteX1232" fmla="*/ 1087426 w 1763399"/>
                  <a:gd name="connsiteY1232" fmla="*/ 727213 h 1152659"/>
                  <a:gd name="connsiteX1233" fmla="*/ 1091262 w 1763399"/>
                  <a:gd name="connsiteY1233" fmla="*/ 731050 h 1152659"/>
                  <a:gd name="connsiteX1234" fmla="*/ 1060572 w 1763399"/>
                  <a:gd name="connsiteY1234" fmla="*/ 761746 h 1152659"/>
                  <a:gd name="connsiteX1235" fmla="*/ 1081560 w 1763399"/>
                  <a:gd name="connsiteY1235" fmla="*/ 659956 h 1152659"/>
                  <a:gd name="connsiteX1236" fmla="*/ 1077724 w 1763399"/>
                  <a:gd name="connsiteY1236" fmla="*/ 656119 h 1152659"/>
                  <a:gd name="connsiteX1237" fmla="*/ 1108420 w 1763399"/>
                  <a:gd name="connsiteY1237" fmla="*/ 625423 h 1152659"/>
                  <a:gd name="connsiteX1238" fmla="*/ 1112256 w 1763399"/>
                  <a:gd name="connsiteY1238" fmla="*/ 629260 h 1152659"/>
                  <a:gd name="connsiteX1239" fmla="*/ 1081560 w 1763399"/>
                  <a:gd name="connsiteY1239" fmla="*/ 659956 h 1152659"/>
                  <a:gd name="connsiteX1240" fmla="*/ 1121958 w 1763399"/>
                  <a:gd name="connsiteY1240" fmla="*/ 700359 h 1152659"/>
                  <a:gd name="connsiteX1241" fmla="*/ 1118122 w 1763399"/>
                  <a:gd name="connsiteY1241" fmla="*/ 696523 h 1152659"/>
                  <a:gd name="connsiteX1242" fmla="*/ 1148818 w 1763399"/>
                  <a:gd name="connsiteY1242" fmla="*/ 665827 h 1152659"/>
                  <a:gd name="connsiteX1243" fmla="*/ 1152654 w 1763399"/>
                  <a:gd name="connsiteY1243" fmla="*/ 669663 h 1152659"/>
                  <a:gd name="connsiteX1244" fmla="*/ 1121958 w 1763399"/>
                  <a:gd name="connsiteY1244" fmla="*/ 700359 h 1152659"/>
                  <a:gd name="connsiteX1245" fmla="*/ 1162362 w 1763399"/>
                  <a:gd name="connsiteY1245" fmla="*/ 740757 h 1152659"/>
                  <a:gd name="connsiteX1246" fmla="*/ 1158525 w 1763399"/>
                  <a:gd name="connsiteY1246" fmla="*/ 736921 h 1152659"/>
                  <a:gd name="connsiteX1247" fmla="*/ 1189221 w 1763399"/>
                  <a:gd name="connsiteY1247" fmla="*/ 706225 h 1152659"/>
                  <a:gd name="connsiteX1248" fmla="*/ 1193058 w 1763399"/>
                  <a:gd name="connsiteY1248" fmla="*/ 710061 h 1152659"/>
                  <a:gd name="connsiteX1249" fmla="*/ 1162362 w 1763399"/>
                  <a:gd name="connsiteY1249" fmla="*/ 740757 h 1152659"/>
                  <a:gd name="connsiteX1250" fmla="*/ 1202760 w 1763399"/>
                  <a:gd name="connsiteY1250" fmla="*/ 781161 h 1152659"/>
                  <a:gd name="connsiteX1251" fmla="*/ 1198924 w 1763399"/>
                  <a:gd name="connsiteY1251" fmla="*/ 777324 h 1152659"/>
                  <a:gd name="connsiteX1252" fmla="*/ 1229619 w 1763399"/>
                  <a:gd name="connsiteY1252" fmla="*/ 746628 h 1152659"/>
                  <a:gd name="connsiteX1253" fmla="*/ 1233456 w 1763399"/>
                  <a:gd name="connsiteY1253" fmla="*/ 750465 h 1152659"/>
                  <a:gd name="connsiteX1254" fmla="*/ 1202760 w 1763399"/>
                  <a:gd name="connsiteY1254" fmla="*/ 781161 h 1152659"/>
                  <a:gd name="connsiteX1255" fmla="*/ 1243163 w 1763399"/>
                  <a:gd name="connsiteY1255" fmla="*/ 821559 h 1152659"/>
                  <a:gd name="connsiteX1256" fmla="*/ 1239327 w 1763399"/>
                  <a:gd name="connsiteY1256" fmla="*/ 817722 h 1152659"/>
                  <a:gd name="connsiteX1257" fmla="*/ 1270023 w 1763399"/>
                  <a:gd name="connsiteY1257" fmla="*/ 787026 h 1152659"/>
                  <a:gd name="connsiteX1258" fmla="*/ 1273859 w 1763399"/>
                  <a:gd name="connsiteY1258" fmla="*/ 790863 h 1152659"/>
                  <a:gd name="connsiteX1259" fmla="*/ 1243163 w 1763399"/>
                  <a:gd name="connsiteY1259" fmla="*/ 821559 h 1152659"/>
                  <a:gd name="connsiteX1260" fmla="*/ 1283567 w 1763399"/>
                  <a:gd name="connsiteY1260" fmla="*/ 861962 h 1152659"/>
                  <a:gd name="connsiteX1261" fmla="*/ 1279730 w 1763399"/>
                  <a:gd name="connsiteY1261" fmla="*/ 858126 h 1152659"/>
                  <a:gd name="connsiteX1262" fmla="*/ 1310426 w 1763399"/>
                  <a:gd name="connsiteY1262" fmla="*/ 827430 h 1152659"/>
                  <a:gd name="connsiteX1263" fmla="*/ 1314263 w 1763399"/>
                  <a:gd name="connsiteY1263" fmla="*/ 831266 h 1152659"/>
                  <a:gd name="connsiteX1264" fmla="*/ 1283567 w 1763399"/>
                  <a:gd name="connsiteY1264" fmla="*/ 861962 h 1152659"/>
                  <a:gd name="connsiteX1265" fmla="*/ 1323965 w 1763399"/>
                  <a:gd name="connsiteY1265" fmla="*/ 902360 h 1152659"/>
                  <a:gd name="connsiteX1266" fmla="*/ 1320128 w 1763399"/>
                  <a:gd name="connsiteY1266" fmla="*/ 898524 h 1152659"/>
                  <a:gd name="connsiteX1267" fmla="*/ 1350824 w 1763399"/>
                  <a:gd name="connsiteY1267" fmla="*/ 867828 h 1152659"/>
                  <a:gd name="connsiteX1268" fmla="*/ 1354661 w 1763399"/>
                  <a:gd name="connsiteY1268" fmla="*/ 871664 h 1152659"/>
                  <a:gd name="connsiteX1269" fmla="*/ 1323965 w 1763399"/>
                  <a:gd name="connsiteY1269" fmla="*/ 902360 h 1152659"/>
                  <a:gd name="connsiteX1270" fmla="*/ 1364363 w 1763399"/>
                  <a:gd name="connsiteY1270" fmla="*/ 942764 h 1152659"/>
                  <a:gd name="connsiteX1271" fmla="*/ 1360526 w 1763399"/>
                  <a:gd name="connsiteY1271" fmla="*/ 938927 h 1152659"/>
                  <a:gd name="connsiteX1272" fmla="*/ 1391222 w 1763399"/>
                  <a:gd name="connsiteY1272" fmla="*/ 908231 h 1152659"/>
                  <a:gd name="connsiteX1273" fmla="*/ 1395059 w 1763399"/>
                  <a:gd name="connsiteY1273" fmla="*/ 912068 h 1152659"/>
                  <a:gd name="connsiteX1274" fmla="*/ 1364363 w 1763399"/>
                  <a:gd name="connsiteY1274" fmla="*/ 942764 h 1152659"/>
                  <a:gd name="connsiteX1275" fmla="*/ 1404766 w 1763399"/>
                  <a:gd name="connsiteY1275" fmla="*/ 983162 h 1152659"/>
                  <a:gd name="connsiteX1276" fmla="*/ 1400930 w 1763399"/>
                  <a:gd name="connsiteY1276" fmla="*/ 979325 h 1152659"/>
                  <a:gd name="connsiteX1277" fmla="*/ 1431626 w 1763399"/>
                  <a:gd name="connsiteY1277" fmla="*/ 948629 h 1152659"/>
                  <a:gd name="connsiteX1278" fmla="*/ 1435462 w 1763399"/>
                  <a:gd name="connsiteY1278" fmla="*/ 952466 h 1152659"/>
                  <a:gd name="connsiteX1279" fmla="*/ 1404766 w 1763399"/>
                  <a:gd name="connsiteY1279" fmla="*/ 983162 h 1152659"/>
                  <a:gd name="connsiteX1280" fmla="*/ 1425755 w 1763399"/>
                  <a:gd name="connsiteY1280" fmla="*/ 881372 h 1152659"/>
                  <a:gd name="connsiteX1281" fmla="*/ 1421918 w 1763399"/>
                  <a:gd name="connsiteY1281" fmla="*/ 877535 h 1152659"/>
                  <a:gd name="connsiteX1282" fmla="*/ 1452614 w 1763399"/>
                  <a:gd name="connsiteY1282" fmla="*/ 846839 h 1152659"/>
                  <a:gd name="connsiteX1283" fmla="*/ 1456451 w 1763399"/>
                  <a:gd name="connsiteY1283" fmla="*/ 850676 h 1152659"/>
                  <a:gd name="connsiteX1284" fmla="*/ 1425755 w 1763399"/>
                  <a:gd name="connsiteY1284" fmla="*/ 881372 h 1152659"/>
                  <a:gd name="connsiteX1285" fmla="*/ 1466158 w 1763399"/>
                  <a:gd name="connsiteY1285" fmla="*/ 921775 h 1152659"/>
                  <a:gd name="connsiteX1286" fmla="*/ 1462322 w 1763399"/>
                  <a:gd name="connsiteY1286" fmla="*/ 917939 h 1152659"/>
                  <a:gd name="connsiteX1287" fmla="*/ 1493012 w 1763399"/>
                  <a:gd name="connsiteY1287" fmla="*/ 887243 h 1152659"/>
                  <a:gd name="connsiteX1288" fmla="*/ 1496849 w 1763399"/>
                  <a:gd name="connsiteY1288" fmla="*/ 891079 h 1152659"/>
                  <a:gd name="connsiteX1289" fmla="*/ 1466158 w 1763399"/>
                  <a:gd name="connsiteY1289" fmla="*/ 921775 h 1152659"/>
                  <a:gd name="connsiteX1290" fmla="*/ 1506556 w 1763399"/>
                  <a:gd name="connsiteY1290" fmla="*/ 962173 h 1152659"/>
                  <a:gd name="connsiteX1291" fmla="*/ 1502720 w 1763399"/>
                  <a:gd name="connsiteY1291" fmla="*/ 958337 h 1152659"/>
                  <a:gd name="connsiteX1292" fmla="*/ 1533416 w 1763399"/>
                  <a:gd name="connsiteY1292" fmla="*/ 927641 h 1152659"/>
                  <a:gd name="connsiteX1293" fmla="*/ 1537252 w 1763399"/>
                  <a:gd name="connsiteY1293" fmla="*/ 931477 h 1152659"/>
                  <a:gd name="connsiteX1294" fmla="*/ 1506556 w 1763399"/>
                  <a:gd name="connsiteY1294" fmla="*/ 962173 h 1152659"/>
                  <a:gd name="connsiteX1295" fmla="*/ 1527545 w 1763399"/>
                  <a:gd name="connsiteY1295" fmla="*/ 860383 h 1152659"/>
                  <a:gd name="connsiteX1296" fmla="*/ 1523708 w 1763399"/>
                  <a:gd name="connsiteY1296" fmla="*/ 856547 h 1152659"/>
                  <a:gd name="connsiteX1297" fmla="*/ 1554404 w 1763399"/>
                  <a:gd name="connsiteY1297" fmla="*/ 825851 h 1152659"/>
                  <a:gd name="connsiteX1298" fmla="*/ 1558241 w 1763399"/>
                  <a:gd name="connsiteY1298" fmla="*/ 829687 h 1152659"/>
                  <a:gd name="connsiteX1299" fmla="*/ 1527545 w 1763399"/>
                  <a:gd name="connsiteY1299" fmla="*/ 860383 h 1152659"/>
                  <a:gd name="connsiteX1300" fmla="*/ 1567948 w 1763399"/>
                  <a:gd name="connsiteY1300" fmla="*/ 900787 h 1152659"/>
                  <a:gd name="connsiteX1301" fmla="*/ 1564112 w 1763399"/>
                  <a:gd name="connsiteY1301" fmla="*/ 896950 h 1152659"/>
                  <a:gd name="connsiteX1302" fmla="*/ 1594808 w 1763399"/>
                  <a:gd name="connsiteY1302" fmla="*/ 866254 h 1152659"/>
                  <a:gd name="connsiteX1303" fmla="*/ 1598644 w 1763399"/>
                  <a:gd name="connsiteY1303" fmla="*/ 870090 h 1152659"/>
                  <a:gd name="connsiteX1304" fmla="*/ 1567948 w 1763399"/>
                  <a:gd name="connsiteY1304" fmla="*/ 900787 h 1152659"/>
                  <a:gd name="connsiteX1305" fmla="*/ 1608346 w 1763399"/>
                  <a:gd name="connsiteY1305" fmla="*/ 941185 h 1152659"/>
                  <a:gd name="connsiteX1306" fmla="*/ 1604510 w 1763399"/>
                  <a:gd name="connsiteY1306" fmla="*/ 937348 h 1152659"/>
                  <a:gd name="connsiteX1307" fmla="*/ 1635206 w 1763399"/>
                  <a:gd name="connsiteY1307" fmla="*/ 906652 h 1152659"/>
                  <a:gd name="connsiteX1308" fmla="*/ 1639042 w 1763399"/>
                  <a:gd name="connsiteY1308" fmla="*/ 910489 h 1152659"/>
                  <a:gd name="connsiteX1309" fmla="*/ 1608346 w 1763399"/>
                  <a:gd name="connsiteY1309" fmla="*/ 941185 h 1152659"/>
                  <a:gd name="connsiteX1310" fmla="*/ 1629340 w 1763399"/>
                  <a:gd name="connsiteY1310" fmla="*/ 839395 h 1152659"/>
                  <a:gd name="connsiteX1311" fmla="*/ 1625504 w 1763399"/>
                  <a:gd name="connsiteY1311" fmla="*/ 835558 h 1152659"/>
                  <a:gd name="connsiteX1312" fmla="*/ 1656194 w 1763399"/>
                  <a:gd name="connsiteY1312" fmla="*/ 804862 h 1152659"/>
                  <a:gd name="connsiteX1313" fmla="*/ 1660031 w 1763399"/>
                  <a:gd name="connsiteY1313" fmla="*/ 808699 h 1152659"/>
                  <a:gd name="connsiteX1314" fmla="*/ 1629340 w 1763399"/>
                  <a:gd name="connsiteY1314" fmla="*/ 839395 h 1152659"/>
                  <a:gd name="connsiteX1315" fmla="*/ 1669744 w 1763399"/>
                  <a:gd name="connsiteY1315" fmla="*/ 879793 h 1152659"/>
                  <a:gd name="connsiteX1316" fmla="*/ 1665907 w 1763399"/>
                  <a:gd name="connsiteY1316" fmla="*/ 875956 h 1152659"/>
                  <a:gd name="connsiteX1317" fmla="*/ 1696598 w 1763399"/>
                  <a:gd name="connsiteY1317" fmla="*/ 845260 h 1152659"/>
                  <a:gd name="connsiteX1318" fmla="*/ 1700434 w 1763399"/>
                  <a:gd name="connsiteY1318" fmla="*/ 849097 h 1152659"/>
                  <a:gd name="connsiteX1319" fmla="*/ 1669744 w 1763399"/>
                  <a:gd name="connsiteY1319" fmla="*/ 879793 h 1152659"/>
                  <a:gd name="connsiteX1320" fmla="*/ 1690732 w 1763399"/>
                  <a:gd name="connsiteY1320" fmla="*/ 778003 h 1152659"/>
                  <a:gd name="connsiteX1321" fmla="*/ 1686896 w 1763399"/>
                  <a:gd name="connsiteY1321" fmla="*/ 774166 h 1152659"/>
                  <a:gd name="connsiteX1322" fmla="*/ 1717592 w 1763399"/>
                  <a:gd name="connsiteY1322" fmla="*/ 743470 h 1152659"/>
                  <a:gd name="connsiteX1323" fmla="*/ 1721428 w 1763399"/>
                  <a:gd name="connsiteY1323" fmla="*/ 747307 h 1152659"/>
                  <a:gd name="connsiteX1324" fmla="*/ 1690732 w 1763399"/>
                  <a:gd name="connsiteY1324" fmla="*/ 778003 h 1152659"/>
                  <a:gd name="connsiteX1325" fmla="*/ 1711721 w 1763399"/>
                  <a:gd name="connsiteY1325" fmla="*/ 676213 h 1152659"/>
                  <a:gd name="connsiteX1326" fmla="*/ 1707884 w 1763399"/>
                  <a:gd name="connsiteY1326" fmla="*/ 672376 h 1152659"/>
                  <a:gd name="connsiteX1327" fmla="*/ 1738575 w 1763399"/>
                  <a:gd name="connsiteY1327" fmla="*/ 641680 h 1152659"/>
                  <a:gd name="connsiteX1328" fmla="*/ 1742411 w 1763399"/>
                  <a:gd name="connsiteY1328" fmla="*/ 645517 h 1152659"/>
                  <a:gd name="connsiteX1329" fmla="*/ 1711721 w 1763399"/>
                  <a:gd name="connsiteY1329" fmla="*/ 676213 h 1152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</a:cxnLst>
                <a:rect l="l" t="t" r="r" b="b"/>
                <a:pathLst>
                  <a:path w="1763399" h="1152659">
                    <a:moveTo>
                      <a:pt x="1759563" y="539885"/>
                    </a:moveTo>
                    <a:lnTo>
                      <a:pt x="1763400" y="543721"/>
                    </a:lnTo>
                    <a:lnTo>
                      <a:pt x="1732704" y="574417"/>
                    </a:lnTo>
                    <a:lnTo>
                      <a:pt x="1728867" y="570581"/>
                    </a:lnTo>
                    <a:lnTo>
                      <a:pt x="1759563" y="539885"/>
                    </a:lnTo>
                    <a:close/>
                    <a:moveTo>
                      <a:pt x="1719165" y="499487"/>
                    </a:moveTo>
                    <a:lnTo>
                      <a:pt x="1723002" y="503323"/>
                    </a:lnTo>
                    <a:lnTo>
                      <a:pt x="1692306" y="534019"/>
                    </a:lnTo>
                    <a:lnTo>
                      <a:pt x="1688469" y="530183"/>
                    </a:lnTo>
                    <a:lnTo>
                      <a:pt x="1719165" y="499487"/>
                    </a:lnTo>
                    <a:close/>
                    <a:moveTo>
                      <a:pt x="1163941" y="496774"/>
                    </a:moveTo>
                    <a:lnTo>
                      <a:pt x="1160104" y="492937"/>
                    </a:lnTo>
                    <a:lnTo>
                      <a:pt x="1190800" y="462241"/>
                    </a:lnTo>
                    <a:lnTo>
                      <a:pt x="1194637" y="466078"/>
                    </a:lnTo>
                    <a:lnTo>
                      <a:pt x="1163941" y="496774"/>
                    </a:lnTo>
                    <a:close/>
                    <a:moveTo>
                      <a:pt x="1173648" y="567873"/>
                    </a:moveTo>
                    <a:lnTo>
                      <a:pt x="1142952" y="598569"/>
                    </a:lnTo>
                    <a:lnTo>
                      <a:pt x="1139116" y="594733"/>
                    </a:lnTo>
                    <a:lnTo>
                      <a:pt x="1169812" y="564037"/>
                    </a:lnTo>
                    <a:lnTo>
                      <a:pt x="1173648" y="567873"/>
                    </a:lnTo>
                    <a:close/>
                    <a:moveTo>
                      <a:pt x="1210210" y="604435"/>
                    </a:moveTo>
                    <a:lnTo>
                      <a:pt x="1214046" y="608271"/>
                    </a:lnTo>
                    <a:lnTo>
                      <a:pt x="1183350" y="638967"/>
                    </a:lnTo>
                    <a:lnTo>
                      <a:pt x="1179514" y="635131"/>
                    </a:lnTo>
                    <a:lnTo>
                      <a:pt x="1210210" y="604435"/>
                    </a:lnTo>
                    <a:close/>
                    <a:moveTo>
                      <a:pt x="1204339" y="537177"/>
                    </a:moveTo>
                    <a:lnTo>
                      <a:pt x="1200502" y="533341"/>
                    </a:lnTo>
                    <a:lnTo>
                      <a:pt x="1231199" y="502645"/>
                    </a:lnTo>
                    <a:lnTo>
                      <a:pt x="1235035" y="506481"/>
                    </a:lnTo>
                    <a:lnTo>
                      <a:pt x="1204339" y="537177"/>
                    </a:lnTo>
                    <a:close/>
                    <a:moveTo>
                      <a:pt x="1221491" y="431551"/>
                    </a:moveTo>
                    <a:lnTo>
                      <a:pt x="1252187" y="400855"/>
                    </a:lnTo>
                    <a:lnTo>
                      <a:pt x="1256023" y="404691"/>
                    </a:lnTo>
                    <a:lnTo>
                      <a:pt x="1225327" y="435387"/>
                    </a:lnTo>
                    <a:lnTo>
                      <a:pt x="1221491" y="431551"/>
                    </a:lnTo>
                    <a:close/>
                    <a:moveTo>
                      <a:pt x="1250608" y="644833"/>
                    </a:moveTo>
                    <a:lnTo>
                      <a:pt x="1254444" y="648669"/>
                    </a:lnTo>
                    <a:lnTo>
                      <a:pt x="1223748" y="679365"/>
                    </a:lnTo>
                    <a:lnTo>
                      <a:pt x="1219912" y="675529"/>
                    </a:lnTo>
                    <a:lnTo>
                      <a:pt x="1250608" y="644833"/>
                    </a:lnTo>
                    <a:close/>
                    <a:moveTo>
                      <a:pt x="1244737" y="577575"/>
                    </a:moveTo>
                    <a:lnTo>
                      <a:pt x="1240901" y="573739"/>
                    </a:lnTo>
                    <a:lnTo>
                      <a:pt x="1271596" y="543043"/>
                    </a:lnTo>
                    <a:lnTo>
                      <a:pt x="1275433" y="546879"/>
                    </a:lnTo>
                    <a:lnTo>
                      <a:pt x="1244737" y="577575"/>
                    </a:lnTo>
                    <a:close/>
                    <a:moveTo>
                      <a:pt x="1407924" y="495195"/>
                    </a:moveTo>
                    <a:lnTo>
                      <a:pt x="1404088" y="491358"/>
                    </a:lnTo>
                    <a:lnTo>
                      <a:pt x="1434784" y="460662"/>
                    </a:lnTo>
                    <a:lnTo>
                      <a:pt x="1438620" y="464499"/>
                    </a:lnTo>
                    <a:lnTo>
                      <a:pt x="1407924" y="495195"/>
                    </a:lnTo>
                    <a:close/>
                    <a:moveTo>
                      <a:pt x="1417626" y="566294"/>
                    </a:moveTo>
                    <a:lnTo>
                      <a:pt x="1386936" y="596990"/>
                    </a:lnTo>
                    <a:lnTo>
                      <a:pt x="1383099" y="593154"/>
                    </a:lnTo>
                    <a:lnTo>
                      <a:pt x="1413790" y="562458"/>
                    </a:lnTo>
                    <a:lnTo>
                      <a:pt x="1417626" y="566294"/>
                    </a:lnTo>
                    <a:close/>
                    <a:moveTo>
                      <a:pt x="1388509" y="353001"/>
                    </a:moveTo>
                    <a:lnTo>
                      <a:pt x="1384673" y="349165"/>
                    </a:lnTo>
                    <a:lnTo>
                      <a:pt x="1415369" y="318469"/>
                    </a:lnTo>
                    <a:lnTo>
                      <a:pt x="1419205" y="322305"/>
                    </a:lnTo>
                    <a:lnTo>
                      <a:pt x="1388509" y="353001"/>
                    </a:lnTo>
                    <a:close/>
                    <a:moveTo>
                      <a:pt x="1394381" y="420264"/>
                    </a:moveTo>
                    <a:lnTo>
                      <a:pt x="1398217" y="424101"/>
                    </a:lnTo>
                    <a:lnTo>
                      <a:pt x="1367521" y="454797"/>
                    </a:lnTo>
                    <a:lnTo>
                      <a:pt x="1363684" y="450960"/>
                    </a:lnTo>
                    <a:lnTo>
                      <a:pt x="1394381" y="420264"/>
                    </a:lnTo>
                    <a:close/>
                    <a:moveTo>
                      <a:pt x="1373386" y="522054"/>
                    </a:moveTo>
                    <a:lnTo>
                      <a:pt x="1377223" y="525891"/>
                    </a:lnTo>
                    <a:lnTo>
                      <a:pt x="1346532" y="556587"/>
                    </a:lnTo>
                    <a:lnTo>
                      <a:pt x="1342696" y="552750"/>
                    </a:lnTo>
                    <a:lnTo>
                      <a:pt x="1373386" y="522054"/>
                    </a:lnTo>
                    <a:close/>
                    <a:moveTo>
                      <a:pt x="1327123" y="414393"/>
                    </a:moveTo>
                    <a:lnTo>
                      <a:pt x="1323286" y="410557"/>
                    </a:lnTo>
                    <a:lnTo>
                      <a:pt x="1353982" y="379861"/>
                    </a:lnTo>
                    <a:lnTo>
                      <a:pt x="1357819" y="383697"/>
                    </a:lnTo>
                    <a:lnTo>
                      <a:pt x="1327123" y="414393"/>
                    </a:lnTo>
                    <a:close/>
                    <a:moveTo>
                      <a:pt x="1332988" y="481651"/>
                    </a:moveTo>
                    <a:lnTo>
                      <a:pt x="1336825" y="485487"/>
                    </a:lnTo>
                    <a:lnTo>
                      <a:pt x="1306134" y="516183"/>
                    </a:lnTo>
                    <a:lnTo>
                      <a:pt x="1302298" y="512347"/>
                    </a:lnTo>
                    <a:lnTo>
                      <a:pt x="1332988" y="481651"/>
                    </a:lnTo>
                    <a:close/>
                    <a:moveTo>
                      <a:pt x="1286719" y="373995"/>
                    </a:moveTo>
                    <a:lnTo>
                      <a:pt x="1282883" y="370159"/>
                    </a:lnTo>
                    <a:lnTo>
                      <a:pt x="1313579" y="339463"/>
                    </a:lnTo>
                    <a:lnTo>
                      <a:pt x="1317415" y="343299"/>
                    </a:lnTo>
                    <a:lnTo>
                      <a:pt x="1286719" y="373995"/>
                    </a:lnTo>
                    <a:close/>
                    <a:moveTo>
                      <a:pt x="1292590" y="441253"/>
                    </a:moveTo>
                    <a:lnTo>
                      <a:pt x="1296427" y="445089"/>
                    </a:lnTo>
                    <a:lnTo>
                      <a:pt x="1265736" y="475785"/>
                    </a:lnTo>
                    <a:lnTo>
                      <a:pt x="1261900" y="471949"/>
                    </a:lnTo>
                    <a:lnTo>
                      <a:pt x="1292590" y="441253"/>
                    </a:lnTo>
                    <a:close/>
                    <a:moveTo>
                      <a:pt x="1291011" y="685236"/>
                    </a:moveTo>
                    <a:lnTo>
                      <a:pt x="1294848" y="689073"/>
                    </a:lnTo>
                    <a:lnTo>
                      <a:pt x="1264152" y="719769"/>
                    </a:lnTo>
                    <a:lnTo>
                      <a:pt x="1260315" y="715932"/>
                    </a:lnTo>
                    <a:lnTo>
                      <a:pt x="1291011" y="685236"/>
                    </a:lnTo>
                    <a:close/>
                    <a:moveTo>
                      <a:pt x="1285140" y="617973"/>
                    </a:moveTo>
                    <a:lnTo>
                      <a:pt x="1281304" y="614137"/>
                    </a:lnTo>
                    <a:lnTo>
                      <a:pt x="1312000" y="583441"/>
                    </a:lnTo>
                    <a:lnTo>
                      <a:pt x="1315836" y="587277"/>
                    </a:lnTo>
                    <a:lnTo>
                      <a:pt x="1285140" y="617973"/>
                    </a:lnTo>
                    <a:close/>
                    <a:moveTo>
                      <a:pt x="1331415" y="725634"/>
                    </a:moveTo>
                    <a:lnTo>
                      <a:pt x="1335251" y="729471"/>
                    </a:lnTo>
                    <a:lnTo>
                      <a:pt x="1304555" y="760167"/>
                    </a:lnTo>
                    <a:lnTo>
                      <a:pt x="1300719" y="756330"/>
                    </a:lnTo>
                    <a:lnTo>
                      <a:pt x="1331415" y="725634"/>
                    </a:lnTo>
                    <a:close/>
                    <a:moveTo>
                      <a:pt x="1325538" y="658377"/>
                    </a:moveTo>
                    <a:lnTo>
                      <a:pt x="1321702" y="654540"/>
                    </a:lnTo>
                    <a:lnTo>
                      <a:pt x="1352398" y="623844"/>
                    </a:lnTo>
                    <a:lnTo>
                      <a:pt x="1356234" y="627681"/>
                    </a:lnTo>
                    <a:lnTo>
                      <a:pt x="1325538" y="658377"/>
                    </a:lnTo>
                    <a:close/>
                    <a:moveTo>
                      <a:pt x="1371813" y="766038"/>
                    </a:moveTo>
                    <a:lnTo>
                      <a:pt x="1375649" y="769874"/>
                    </a:lnTo>
                    <a:lnTo>
                      <a:pt x="1344953" y="800570"/>
                    </a:lnTo>
                    <a:lnTo>
                      <a:pt x="1341117" y="796734"/>
                    </a:lnTo>
                    <a:lnTo>
                      <a:pt x="1371813" y="766038"/>
                    </a:lnTo>
                    <a:close/>
                    <a:moveTo>
                      <a:pt x="1365947" y="698780"/>
                    </a:moveTo>
                    <a:lnTo>
                      <a:pt x="1362111" y="694944"/>
                    </a:lnTo>
                    <a:lnTo>
                      <a:pt x="1392801" y="664248"/>
                    </a:lnTo>
                    <a:lnTo>
                      <a:pt x="1396638" y="668084"/>
                    </a:lnTo>
                    <a:lnTo>
                      <a:pt x="1365947" y="698780"/>
                    </a:lnTo>
                    <a:close/>
                    <a:moveTo>
                      <a:pt x="1412216" y="806436"/>
                    </a:moveTo>
                    <a:lnTo>
                      <a:pt x="1416053" y="810272"/>
                    </a:lnTo>
                    <a:lnTo>
                      <a:pt x="1385357" y="840968"/>
                    </a:lnTo>
                    <a:lnTo>
                      <a:pt x="1381520" y="837132"/>
                    </a:lnTo>
                    <a:lnTo>
                      <a:pt x="1412216" y="806436"/>
                    </a:lnTo>
                    <a:close/>
                    <a:moveTo>
                      <a:pt x="1406351" y="739178"/>
                    </a:moveTo>
                    <a:lnTo>
                      <a:pt x="1402514" y="735342"/>
                    </a:lnTo>
                    <a:lnTo>
                      <a:pt x="1433205" y="704646"/>
                    </a:lnTo>
                    <a:lnTo>
                      <a:pt x="1437041" y="708482"/>
                    </a:lnTo>
                    <a:lnTo>
                      <a:pt x="1406351" y="739178"/>
                    </a:lnTo>
                    <a:close/>
                    <a:moveTo>
                      <a:pt x="1427339" y="637388"/>
                    </a:moveTo>
                    <a:lnTo>
                      <a:pt x="1423503" y="633552"/>
                    </a:lnTo>
                    <a:lnTo>
                      <a:pt x="1454193" y="602856"/>
                    </a:lnTo>
                    <a:lnTo>
                      <a:pt x="1458030" y="606692"/>
                    </a:lnTo>
                    <a:lnTo>
                      <a:pt x="1427339" y="637388"/>
                    </a:lnTo>
                    <a:close/>
                    <a:moveTo>
                      <a:pt x="1617375" y="520475"/>
                    </a:moveTo>
                    <a:lnTo>
                      <a:pt x="1621212" y="524312"/>
                    </a:lnTo>
                    <a:lnTo>
                      <a:pt x="1590516" y="555008"/>
                    </a:lnTo>
                    <a:lnTo>
                      <a:pt x="1586679" y="551171"/>
                    </a:lnTo>
                    <a:lnTo>
                      <a:pt x="1617375" y="520475"/>
                    </a:lnTo>
                    <a:close/>
                    <a:moveTo>
                      <a:pt x="1607668" y="449381"/>
                    </a:moveTo>
                    <a:lnTo>
                      <a:pt x="1638364" y="418685"/>
                    </a:lnTo>
                    <a:lnTo>
                      <a:pt x="1642200" y="422522"/>
                    </a:lnTo>
                    <a:lnTo>
                      <a:pt x="1611504" y="453218"/>
                    </a:lnTo>
                    <a:lnTo>
                      <a:pt x="1607668" y="449381"/>
                    </a:lnTo>
                    <a:close/>
                    <a:moveTo>
                      <a:pt x="1571101" y="412814"/>
                    </a:moveTo>
                    <a:lnTo>
                      <a:pt x="1567264" y="408978"/>
                    </a:lnTo>
                    <a:lnTo>
                      <a:pt x="1597960" y="378282"/>
                    </a:lnTo>
                    <a:lnTo>
                      <a:pt x="1601797" y="382118"/>
                    </a:lnTo>
                    <a:lnTo>
                      <a:pt x="1571101" y="412814"/>
                    </a:lnTo>
                    <a:close/>
                    <a:moveTo>
                      <a:pt x="1576977" y="480072"/>
                    </a:moveTo>
                    <a:lnTo>
                      <a:pt x="1580814" y="483908"/>
                    </a:lnTo>
                    <a:lnTo>
                      <a:pt x="1550118" y="514604"/>
                    </a:lnTo>
                    <a:lnTo>
                      <a:pt x="1546281" y="510768"/>
                    </a:lnTo>
                    <a:lnTo>
                      <a:pt x="1576977" y="480072"/>
                    </a:lnTo>
                    <a:close/>
                    <a:moveTo>
                      <a:pt x="1530703" y="372416"/>
                    </a:moveTo>
                    <a:lnTo>
                      <a:pt x="1526866" y="368580"/>
                    </a:lnTo>
                    <a:lnTo>
                      <a:pt x="1557562" y="337884"/>
                    </a:lnTo>
                    <a:lnTo>
                      <a:pt x="1561399" y="341720"/>
                    </a:lnTo>
                    <a:lnTo>
                      <a:pt x="1530703" y="372416"/>
                    </a:lnTo>
                    <a:close/>
                    <a:moveTo>
                      <a:pt x="1536574" y="439674"/>
                    </a:moveTo>
                    <a:lnTo>
                      <a:pt x="1540410" y="443510"/>
                    </a:lnTo>
                    <a:lnTo>
                      <a:pt x="1509714" y="474206"/>
                    </a:lnTo>
                    <a:lnTo>
                      <a:pt x="1505878" y="470370"/>
                    </a:lnTo>
                    <a:lnTo>
                      <a:pt x="1536574" y="439674"/>
                    </a:lnTo>
                    <a:close/>
                    <a:moveTo>
                      <a:pt x="1519422" y="545300"/>
                    </a:moveTo>
                    <a:lnTo>
                      <a:pt x="1488726" y="575996"/>
                    </a:lnTo>
                    <a:lnTo>
                      <a:pt x="1484889" y="572160"/>
                    </a:lnTo>
                    <a:lnTo>
                      <a:pt x="1515585" y="541464"/>
                    </a:lnTo>
                    <a:lnTo>
                      <a:pt x="1519422" y="545300"/>
                    </a:lnTo>
                    <a:close/>
                    <a:moveTo>
                      <a:pt x="1490299" y="332013"/>
                    </a:moveTo>
                    <a:lnTo>
                      <a:pt x="1486463" y="328176"/>
                    </a:lnTo>
                    <a:lnTo>
                      <a:pt x="1517159" y="297480"/>
                    </a:lnTo>
                    <a:lnTo>
                      <a:pt x="1520995" y="301317"/>
                    </a:lnTo>
                    <a:lnTo>
                      <a:pt x="1490299" y="332013"/>
                    </a:lnTo>
                    <a:close/>
                    <a:moveTo>
                      <a:pt x="1496171" y="399270"/>
                    </a:moveTo>
                    <a:lnTo>
                      <a:pt x="1500007" y="403107"/>
                    </a:lnTo>
                    <a:lnTo>
                      <a:pt x="1469311" y="433803"/>
                    </a:lnTo>
                    <a:lnTo>
                      <a:pt x="1465474" y="429966"/>
                    </a:lnTo>
                    <a:lnTo>
                      <a:pt x="1496171" y="399270"/>
                    </a:lnTo>
                    <a:close/>
                    <a:moveTo>
                      <a:pt x="1475182" y="501066"/>
                    </a:moveTo>
                    <a:lnTo>
                      <a:pt x="1479018" y="504902"/>
                    </a:lnTo>
                    <a:lnTo>
                      <a:pt x="1448322" y="535598"/>
                    </a:lnTo>
                    <a:lnTo>
                      <a:pt x="1444486" y="531762"/>
                    </a:lnTo>
                    <a:lnTo>
                      <a:pt x="1475182" y="501066"/>
                    </a:lnTo>
                    <a:close/>
                    <a:moveTo>
                      <a:pt x="1473603" y="745049"/>
                    </a:moveTo>
                    <a:lnTo>
                      <a:pt x="1477439" y="748886"/>
                    </a:lnTo>
                    <a:lnTo>
                      <a:pt x="1446749" y="779582"/>
                    </a:lnTo>
                    <a:lnTo>
                      <a:pt x="1442912" y="775745"/>
                    </a:lnTo>
                    <a:lnTo>
                      <a:pt x="1473603" y="745049"/>
                    </a:lnTo>
                    <a:close/>
                    <a:moveTo>
                      <a:pt x="1467737" y="677792"/>
                    </a:moveTo>
                    <a:lnTo>
                      <a:pt x="1463901" y="673955"/>
                    </a:lnTo>
                    <a:lnTo>
                      <a:pt x="1494591" y="643259"/>
                    </a:lnTo>
                    <a:lnTo>
                      <a:pt x="1498428" y="647096"/>
                    </a:lnTo>
                    <a:lnTo>
                      <a:pt x="1467737" y="677792"/>
                    </a:lnTo>
                    <a:close/>
                    <a:moveTo>
                      <a:pt x="1514001" y="785447"/>
                    </a:moveTo>
                    <a:lnTo>
                      <a:pt x="1517837" y="789284"/>
                    </a:lnTo>
                    <a:lnTo>
                      <a:pt x="1487141" y="819980"/>
                    </a:lnTo>
                    <a:lnTo>
                      <a:pt x="1483305" y="816143"/>
                    </a:lnTo>
                    <a:lnTo>
                      <a:pt x="1514001" y="785447"/>
                    </a:lnTo>
                    <a:close/>
                    <a:moveTo>
                      <a:pt x="1508135" y="718190"/>
                    </a:moveTo>
                    <a:lnTo>
                      <a:pt x="1504299" y="714353"/>
                    </a:lnTo>
                    <a:lnTo>
                      <a:pt x="1534989" y="683657"/>
                    </a:lnTo>
                    <a:lnTo>
                      <a:pt x="1538826" y="687494"/>
                    </a:lnTo>
                    <a:lnTo>
                      <a:pt x="1508135" y="718190"/>
                    </a:lnTo>
                    <a:close/>
                    <a:moveTo>
                      <a:pt x="1529129" y="616400"/>
                    </a:moveTo>
                    <a:lnTo>
                      <a:pt x="1525293" y="612563"/>
                    </a:lnTo>
                    <a:lnTo>
                      <a:pt x="1555989" y="581867"/>
                    </a:lnTo>
                    <a:lnTo>
                      <a:pt x="1559825" y="585704"/>
                    </a:lnTo>
                    <a:lnTo>
                      <a:pt x="1529129" y="616400"/>
                    </a:lnTo>
                    <a:close/>
                    <a:moveTo>
                      <a:pt x="1575393" y="724061"/>
                    </a:moveTo>
                    <a:lnTo>
                      <a:pt x="1579229" y="727897"/>
                    </a:lnTo>
                    <a:lnTo>
                      <a:pt x="1548539" y="758593"/>
                    </a:lnTo>
                    <a:lnTo>
                      <a:pt x="1544702" y="754757"/>
                    </a:lnTo>
                    <a:lnTo>
                      <a:pt x="1575393" y="724061"/>
                    </a:lnTo>
                    <a:close/>
                    <a:moveTo>
                      <a:pt x="1569527" y="656798"/>
                    </a:moveTo>
                    <a:lnTo>
                      <a:pt x="1565691" y="652961"/>
                    </a:lnTo>
                    <a:lnTo>
                      <a:pt x="1596387" y="622265"/>
                    </a:lnTo>
                    <a:lnTo>
                      <a:pt x="1600223" y="626102"/>
                    </a:lnTo>
                    <a:lnTo>
                      <a:pt x="1569527" y="656798"/>
                    </a:lnTo>
                    <a:close/>
                    <a:moveTo>
                      <a:pt x="1615796" y="764464"/>
                    </a:moveTo>
                    <a:lnTo>
                      <a:pt x="1619633" y="768301"/>
                    </a:lnTo>
                    <a:lnTo>
                      <a:pt x="1588937" y="798997"/>
                    </a:lnTo>
                    <a:lnTo>
                      <a:pt x="1585100" y="795160"/>
                    </a:lnTo>
                    <a:lnTo>
                      <a:pt x="1615796" y="764464"/>
                    </a:lnTo>
                    <a:close/>
                    <a:moveTo>
                      <a:pt x="1609925" y="697201"/>
                    </a:moveTo>
                    <a:lnTo>
                      <a:pt x="1606089" y="693365"/>
                    </a:lnTo>
                    <a:lnTo>
                      <a:pt x="1636785" y="662669"/>
                    </a:lnTo>
                    <a:lnTo>
                      <a:pt x="1640621" y="666505"/>
                    </a:lnTo>
                    <a:lnTo>
                      <a:pt x="1609925" y="697201"/>
                    </a:lnTo>
                    <a:close/>
                    <a:moveTo>
                      <a:pt x="1630914" y="595411"/>
                    </a:moveTo>
                    <a:lnTo>
                      <a:pt x="1627077" y="591575"/>
                    </a:lnTo>
                    <a:lnTo>
                      <a:pt x="1657773" y="560879"/>
                    </a:lnTo>
                    <a:lnTo>
                      <a:pt x="1661610" y="564715"/>
                    </a:lnTo>
                    <a:lnTo>
                      <a:pt x="1630914" y="595411"/>
                    </a:lnTo>
                    <a:close/>
                    <a:moveTo>
                      <a:pt x="1648066" y="489779"/>
                    </a:moveTo>
                    <a:lnTo>
                      <a:pt x="1678762" y="459083"/>
                    </a:lnTo>
                    <a:lnTo>
                      <a:pt x="1682598" y="462920"/>
                    </a:lnTo>
                    <a:lnTo>
                      <a:pt x="1651902" y="493616"/>
                    </a:lnTo>
                    <a:lnTo>
                      <a:pt x="1648066" y="489779"/>
                    </a:lnTo>
                    <a:close/>
                    <a:moveTo>
                      <a:pt x="1677188" y="703072"/>
                    </a:moveTo>
                    <a:lnTo>
                      <a:pt x="1681025" y="706909"/>
                    </a:lnTo>
                    <a:lnTo>
                      <a:pt x="1650329" y="737605"/>
                    </a:lnTo>
                    <a:lnTo>
                      <a:pt x="1646492" y="733768"/>
                    </a:lnTo>
                    <a:lnTo>
                      <a:pt x="1677188" y="703072"/>
                    </a:lnTo>
                    <a:close/>
                    <a:moveTo>
                      <a:pt x="1671317" y="635809"/>
                    </a:moveTo>
                    <a:lnTo>
                      <a:pt x="1667481" y="631973"/>
                    </a:lnTo>
                    <a:lnTo>
                      <a:pt x="1698177" y="601277"/>
                    </a:lnTo>
                    <a:lnTo>
                      <a:pt x="1702013" y="605113"/>
                    </a:lnTo>
                    <a:lnTo>
                      <a:pt x="1671317" y="635809"/>
                    </a:lnTo>
                    <a:close/>
                    <a:moveTo>
                      <a:pt x="1699756" y="357293"/>
                    </a:moveTo>
                    <a:lnTo>
                      <a:pt x="1703592" y="361130"/>
                    </a:lnTo>
                    <a:lnTo>
                      <a:pt x="1672902" y="391826"/>
                    </a:lnTo>
                    <a:lnTo>
                      <a:pt x="1669065" y="387989"/>
                    </a:lnTo>
                    <a:lnTo>
                      <a:pt x="1699756" y="357293"/>
                    </a:lnTo>
                    <a:close/>
                    <a:moveTo>
                      <a:pt x="1659352" y="316895"/>
                    </a:moveTo>
                    <a:lnTo>
                      <a:pt x="1663189" y="320732"/>
                    </a:lnTo>
                    <a:lnTo>
                      <a:pt x="1632498" y="351428"/>
                    </a:lnTo>
                    <a:lnTo>
                      <a:pt x="1628662" y="347591"/>
                    </a:lnTo>
                    <a:lnTo>
                      <a:pt x="1659352" y="316895"/>
                    </a:lnTo>
                    <a:close/>
                    <a:moveTo>
                      <a:pt x="1618949" y="276492"/>
                    </a:moveTo>
                    <a:lnTo>
                      <a:pt x="1622785" y="280328"/>
                    </a:lnTo>
                    <a:lnTo>
                      <a:pt x="1592095" y="311024"/>
                    </a:lnTo>
                    <a:lnTo>
                      <a:pt x="1588258" y="307188"/>
                    </a:lnTo>
                    <a:lnTo>
                      <a:pt x="1618949" y="276492"/>
                    </a:lnTo>
                    <a:close/>
                    <a:moveTo>
                      <a:pt x="1578551" y="236094"/>
                    </a:moveTo>
                    <a:lnTo>
                      <a:pt x="1582387" y="239930"/>
                    </a:lnTo>
                    <a:lnTo>
                      <a:pt x="1551697" y="270626"/>
                    </a:lnTo>
                    <a:lnTo>
                      <a:pt x="1547860" y="266790"/>
                    </a:lnTo>
                    <a:lnTo>
                      <a:pt x="1578551" y="236094"/>
                    </a:lnTo>
                    <a:close/>
                    <a:moveTo>
                      <a:pt x="1538153" y="195690"/>
                    </a:moveTo>
                    <a:lnTo>
                      <a:pt x="1541989" y="199527"/>
                    </a:lnTo>
                    <a:lnTo>
                      <a:pt x="1511299" y="230223"/>
                    </a:lnTo>
                    <a:lnTo>
                      <a:pt x="1507462" y="226386"/>
                    </a:lnTo>
                    <a:lnTo>
                      <a:pt x="1538153" y="195690"/>
                    </a:lnTo>
                    <a:close/>
                    <a:moveTo>
                      <a:pt x="1497749" y="155292"/>
                    </a:moveTo>
                    <a:lnTo>
                      <a:pt x="1501586" y="159129"/>
                    </a:lnTo>
                    <a:lnTo>
                      <a:pt x="1470890" y="189825"/>
                    </a:lnTo>
                    <a:lnTo>
                      <a:pt x="1467053" y="185988"/>
                    </a:lnTo>
                    <a:lnTo>
                      <a:pt x="1497749" y="155292"/>
                    </a:lnTo>
                    <a:close/>
                    <a:moveTo>
                      <a:pt x="1476761" y="257082"/>
                    </a:moveTo>
                    <a:lnTo>
                      <a:pt x="1480597" y="260919"/>
                    </a:lnTo>
                    <a:lnTo>
                      <a:pt x="1449901" y="291615"/>
                    </a:lnTo>
                    <a:lnTo>
                      <a:pt x="1446065" y="287778"/>
                    </a:lnTo>
                    <a:lnTo>
                      <a:pt x="1476761" y="257082"/>
                    </a:lnTo>
                    <a:close/>
                    <a:moveTo>
                      <a:pt x="1455772" y="358872"/>
                    </a:moveTo>
                    <a:lnTo>
                      <a:pt x="1459609" y="362709"/>
                    </a:lnTo>
                    <a:lnTo>
                      <a:pt x="1428913" y="393405"/>
                    </a:lnTo>
                    <a:lnTo>
                      <a:pt x="1425076" y="389568"/>
                    </a:lnTo>
                    <a:lnTo>
                      <a:pt x="1455772" y="358872"/>
                    </a:lnTo>
                    <a:close/>
                    <a:moveTo>
                      <a:pt x="1436363" y="216679"/>
                    </a:moveTo>
                    <a:lnTo>
                      <a:pt x="1440199" y="220515"/>
                    </a:lnTo>
                    <a:lnTo>
                      <a:pt x="1409503" y="251211"/>
                    </a:lnTo>
                    <a:lnTo>
                      <a:pt x="1405667" y="247375"/>
                    </a:lnTo>
                    <a:lnTo>
                      <a:pt x="1436363" y="216679"/>
                    </a:lnTo>
                    <a:close/>
                    <a:moveTo>
                      <a:pt x="1395959" y="176281"/>
                    </a:moveTo>
                    <a:lnTo>
                      <a:pt x="1399796" y="180117"/>
                    </a:lnTo>
                    <a:lnTo>
                      <a:pt x="1369100" y="210813"/>
                    </a:lnTo>
                    <a:lnTo>
                      <a:pt x="1365264" y="206977"/>
                    </a:lnTo>
                    <a:lnTo>
                      <a:pt x="1395959" y="176281"/>
                    </a:lnTo>
                    <a:close/>
                    <a:moveTo>
                      <a:pt x="1374966" y="278071"/>
                    </a:moveTo>
                    <a:lnTo>
                      <a:pt x="1378802" y="281907"/>
                    </a:lnTo>
                    <a:lnTo>
                      <a:pt x="1348111" y="312603"/>
                    </a:lnTo>
                    <a:lnTo>
                      <a:pt x="1344275" y="308767"/>
                    </a:lnTo>
                    <a:lnTo>
                      <a:pt x="1374966" y="278071"/>
                    </a:lnTo>
                    <a:close/>
                    <a:moveTo>
                      <a:pt x="1334567" y="237673"/>
                    </a:moveTo>
                    <a:lnTo>
                      <a:pt x="1338404" y="241509"/>
                    </a:lnTo>
                    <a:lnTo>
                      <a:pt x="1307708" y="272205"/>
                    </a:lnTo>
                    <a:lnTo>
                      <a:pt x="1303871" y="268369"/>
                    </a:lnTo>
                    <a:lnTo>
                      <a:pt x="1334567" y="237673"/>
                    </a:lnTo>
                    <a:close/>
                    <a:moveTo>
                      <a:pt x="1294169" y="197269"/>
                    </a:moveTo>
                    <a:lnTo>
                      <a:pt x="1298006" y="201106"/>
                    </a:lnTo>
                    <a:lnTo>
                      <a:pt x="1267310" y="231802"/>
                    </a:lnTo>
                    <a:lnTo>
                      <a:pt x="1263474" y="227965"/>
                    </a:lnTo>
                    <a:lnTo>
                      <a:pt x="1294169" y="197269"/>
                    </a:lnTo>
                    <a:close/>
                    <a:moveTo>
                      <a:pt x="1273181" y="299059"/>
                    </a:moveTo>
                    <a:lnTo>
                      <a:pt x="1277017" y="302896"/>
                    </a:lnTo>
                    <a:lnTo>
                      <a:pt x="1246321" y="333592"/>
                    </a:lnTo>
                    <a:lnTo>
                      <a:pt x="1242485" y="329755"/>
                    </a:lnTo>
                    <a:lnTo>
                      <a:pt x="1273181" y="299059"/>
                    </a:lnTo>
                    <a:close/>
                    <a:moveTo>
                      <a:pt x="1232777" y="258661"/>
                    </a:moveTo>
                    <a:lnTo>
                      <a:pt x="1236614" y="262498"/>
                    </a:lnTo>
                    <a:lnTo>
                      <a:pt x="1205918" y="293194"/>
                    </a:lnTo>
                    <a:lnTo>
                      <a:pt x="1202081" y="289357"/>
                    </a:lnTo>
                    <a:lnTo>
                      <a:pt x="1232777" y="258661"/>
                    </a:lnTo>
                    <a:close/>
                    <a:moveTo>
                      <a:pt x="1211784" y="360451"/>
                    </a:moveTo>
                    <a:lnTo>
                      <a:pt x="1215620" y="364288"/>
                    </a:lnTo>
                    <a:lnTo>
                      <a:pt x="1184929" y="394984"/>
                    </a:lnTo>
                    <a:lnTo>
                      <a:pt x="1181093" y="391147"/>
                    </a:lnTo>
                    <a:lnTo>
                      <a:pt x="1211784" y="360451"/>
                    </a:lnTo>
                    <a:close/>
                    <a:moveTo>
                      <a:pt x="1171386" y="320048"/>
                    </a:moveTo>
                    <a:lnTo>
                      <a:pt x="1175222" y="323884"/>
                    </a:lnTo>
                    <a:lnTo>
                      <a:pt x="1144531" y="354580"/>
                    </a:lnTo>
                    <a:lnTo>
                      <a:pt x="1140695" y="350744"/>
                    </a:lnTo>
                    <a:lnTo>
                      <a:pt x="1171386" y="320048"/>
                    </a:lnTo>
                    <a:close/>
                    <a:moveTo>
                      <a:pt x="1150397" y="421843"/>
                    </a:moveTo>
                    <a:lnTo>
                      <a:pt x="1154233" y="425680"/>
                    </a:lnTo>
                    <a:lnTo>
                      <a:pt x="1123537" y="456376"/>
                    </a:lnTo>
                    <a:lnTo>
                      <a:pt x="1119701" y="452539"/>
                    </a:lnTo>
                    <a:lnTo>
                      <a:pt x="1150397" y="421843"/>
                    </a:lnTo>
                    <a:close/>
                    <a:moveTo>
                      <a:pt x="1133239" y="527470"/>
                    </a:moveTo>
                    <a:lnTo>
                      <a:pt x="1102549" y="558166"/>
                    </a:lnTo>
                    <a:lnTo>
                      <a:pt x="1098712" y="554329"/>
                    </a:lnTo>
                    <a:lnTo>
                      <a:pt x="1129403" y="523633"/>
                    </a:lnTo>
                    <a:lnTo>
                      <a:pt x="1133239" y="527470"/>
                    </a:lnTo>
                    <a:close/>
                    <a:moveTo>
                      <a:pt x="1109994" y="381440"/>
                    </a:moveTo>
                    <a:lnTo>
                      <a:pt x="1113830" y="385276"/>
                    </a:lnTo>
                    <a:lnTo>
                      <a:pt x="1083139" y="415972"/>
                    </a:lnTo>
                    <a:lnTo>
                      <a:pt x="1079303" y="412136"/>
                    </a:lnTo>
                    <a:lnTo>
                      <a:pt x="1109994" y="381440"/>
                    </a:lnTo>
                    <a:close/>
                    <a:moveTo>
                      <a:pt x="1089005" y="483230"/>
                    </a:moveTo>
                    <a:lnTo>
                      <a:pt x="1092841" y="487066"/>
                    </a:lnTo>
                    <a:lnTo>
                      <a:pt x="1062145" y="517762"/>
                    </a:lnTo>
                    <a:lnTo>
                      <a:pt x="1058309" y="513926"/>
                    </a:lnTo>
                    <a:lnTo>
                      <a:pt x="1089005" y="483230"/>
                    </a:lnTo>
                    <a:close/>
                    <a:moveTo>
                      <a:pt x="1071853" y="588862"/>
                    </a:moveTo>
                    <a:lnTo>
                      <a:pt x="1041157" y="619558"/>
                    </a:lnTo>
                    <a:lnTo>
                      <a:pt x="1037320" y="615721"/>
                    </a:lnTo>
                    <a:lnTo>
                      <a:pt x="1068017" y="585025"/>
                    </a:lnTo>
                    <a:lnTo>
                      <a:pt x="1071853" y="588862"/>
                    </a:lnTo>
                    <a:close/>
                    <a:moveTo>
                      <a:pt x="1048607" y="442832"/>
                    </a:moveTo>
                    <a:lnTo>
                      <a:pt x="1052443" y="446668"/>
                    </a:lnTo>
                    <a:lnTo>
                      <a:pt x="1021747" y="477364"/>
                    </a:lnTo>
                    <a:lnTo>
                      <a:pt x="1017911" y="473528"/>
                    </a:lnTo>
                    <a:lnTo>
                      <a:pt x="1048607" y="442832"/>
                    </a:lnTo>
                    <a:close/>
                    <a:moveTo>
                      <a:pt x="1008209" y="402428"/>
                    </a:moveTo>
                    <a:lnTo>
                      <a:pt x="1012045" y="406265"/>
                    </a:lnTo>
                    <a:lnTo>
                      <a:pt x="981349" y="436961"/>
                    </a:lnTo>
                    <a:lnTo>
                      <a:pt x="977513" y="433124"/>
                    </a:lnTo>
                    <a:lnTo>
                      <a:pt x="1008209" y="402428"/>
                    </a:lnTo>
                    <a:close/>
                    <a:moveTo>
                      <a:pt x="987215" y="504224"/>
                    </a:moveTo>
                    <a:lnTo>
                      <a:pt x="991051" y="508060"/>
                    </a:lnTo>
                    <a:lnTo>
                      <a:pt x="960355" y="538756"/>
                    </a:lnTo>
                    <a:lnTo>
                      <a:pt x="956519" y="534920"/>
                    </a:lnTo>
                    <a:lnTo>
                      <a:pt x="987215" y="504224"/>
                    </a:lnTo>
                    <a:close/>
                    <a:moveTo>
                      <a:pt x="970057" y="609850"/>
                    </a:moveTo>
                    <a:lnTo>
                      <a:pt x="939367" y="640546"/>
                    </a:lnTo>
                    <a:lnTo>
                      <a:pt x="935530" y="636710"/>
                    </a:lnTo>
                    <a:lnTo>
                      <a:pt x="966221" y="606014"/>
                    </a:lnTo>
                    <a:lnTo>
                      <a:pt x="970057" y="609850"/>
                    </a:lnTo>
                    <a:close/>
                    <a:moveTo>
                      <a:pt x="946817" y="463820"/>
                    </a:moveTo>
                    <a:lnTo>
                      <a:pt x="950653" y="467657"/>
                    </a:lnTo>
                    <a:lnTo>
                      <a:pt x="919957" y="498353"/>
                    </a:lnTo>
                    <a:lnTo>
                      <a:pt x="916121" y="494516"/>
                    </a:lnTo>
                    <a:lnTo>
                      <a:pt x="946817" y="463820"/>
                    </a:lnTo>
                    <a:close/>
                    <a:moveTo>
                      <a:pt x="929659" y="569447"/>
                    </a:moveTo>
                    <a:lnTo>
                      <a:pt x="898969" y="600143"/>
                    </a:lnTo>
                    <a:lnTo>
                      <a:pt x="895132" y="596306"/>
                    </a:lnTo>
                    <a:lnTo>
                      <a:pt x="925823" y="565610"/>
                    </a:lnTo>
                    <a:lnTo>
                      <a:pt x="929659" y="569447"/>
                    </a:lnTo>
                    <a:close/>
                    <a:moveTo>
                      <a:pt x="906419" y="423422"/>
                    </a:moveTo>
                    <a:lnTo>
                      <a:pt x="910255" y="427259"/>
                    </a:lnTo>
                    <a:lnTo>
                      <a:pt x="879559" y="457955"/>
                    </a:lnTo>
                    <a:lnTo>
                      <a:pt x="875723" y="454118"/>
                    </a:lnTo>
                    <a:lnTo>
                      <a:pt x="906419" y="423422"/>
                    </a:lnTo>
                    <a:close/>
                    <a:moveTo>
                      <a:pt x="45813" y="483675"/>
                    </a:moveTo>
                    <a:lnTo>
                      <a:pt x="41977" y="479839"/>
                    </a:lnTo>
                    <a:lnTo>
                      <a:pt x="72668" y="449142"/>
                    </a:lnTo>
                    <a:lnTo>
                      <a:pt x="76504" y="452979"/>
                    </a:lnTo>
                    <a:lnTo>
                      <a:pt x="45813" y="483675"/>
                    </a:lnTo>
                    <a:close/>
                    <a:moveTo>
                      <a:pt x="55521" y="554769"/>
                    </a:moveTo>
                    <a:lnTo>
                      <a:pt x="24825" y="585465"/>
                    </a:lnTo>
                    <a:lnTo>
                      <a:pt x="20989" y="581629"/>
                    </a:lnTo>
                    <a:lnTo>
                      <a:pt x="51684" y="550933"/>
                    </a:lnTo>
                    <a:lnTo>
                      <a:pt x="55521" y="554769"/>
                    </a:lnTo>
                    <a:close/>
                    <a:moveTo>
                      <a:pt x="92088" y="591336"/>
                    </a:moveTo>
                    <a:lnTo>
                      <a:pt x="95924" y="595172"/>
                    </a:lnTo>
                    <a:lnTo>
                      <a:pt x="65228" y="625868"/>
                    </a:lnTo>
                    <a:lnTo>
                      <a:pt x="61392" y="622032"/>
                    </a:lnTo>
                    <a:lnTo>
                      <a:pt x="92088" y="591336"/>
                    </a:lnTo>
                    <a:close/>
                    <a:moveTo>
                      <a:pt x="743232" y="505803"/>
                    </a:moveTo>
                    <a:lnTo>
                      <a:pt x="747068" y="509639"/>
                    </a:lnTo>
                    <a:lnTo>
                      <a:pt x="716377" y="540335"/>
                    </a:lnTo>
                    <a:lnTo>
                      <a:pt x="712541" y="536499"/>
                    </a:lnTo>
                    <a:lnTo>
                      <a:pt x="743232" y="505803"/>
                    </a:lnTo>
                    <a:close/>
                    <a:moveTo>
                      <a:pt x="733524" y="434703"/>
                    </a:moveTo>
                    <a:lnTo>
                      <a:pt x="764215" y="404007"/>
                    </a:lnTo>
                    <a:lnTo>
                      <a:pt x="768051" y="407844"/>
                    </a:lnTo>
                    <a:lnTo>
                      <a:pt x="737360" y="438540"/>
                    </a:lnTo>
                    <a:lnTo>
                      <a:pt x="733524" y="434703"/>
                    </a:lnTo>
                    <a:close/>
                    <a:moveTo>
                      <a:pt x="726079" y="611424"/>
                    </a:moveTo>
                    <a:lnTo>
                      <a:pt x="695383" y="642120"/>
                    </a:lnTo>
                    <a:lnTo>
                      <a:pt x="691547" y="638283"/>
                    </a:lnTo>
                    <a:lnTo>
                      <a:pt x="722243" y="607587"/>
                    </a:lnTo>
                    <a:lnTo>
                      <a:pt x="726079" y="611424"/>
                    </a:lnTo>
                    <a:close/>
                    <a:moveTo>
                      <a:pt x="696962" y="398136"/>
                    </a:moveTo>
                    <a:lnTo>
                      <a:pt x="693126" y="394300"/>
                    </a:lnTo>
                    <a:lnTo>
                      <a:pt x="723817" y="363604"/>
                    </a:lnTo>
                    <a:lnTo>
                      <a:pt x="727653" y="367440"/>
                    </a:lnTo>
                    <a:lnTo>
                      <a:pt x="696962" y="398136"/>
                    </a:lnTo>
                    <a:close/>
                    <a:moveTo>
                      <a:pt x="702828" y="465399"/>
                    </a:moveTo>
                    <a:lnTo>
                      <a:pt x="706664" y="469236"/>
                    </a:lnTo>
                    <a:lnTo>
                      <a:pt x="675974" y="499932"/>
                    </a:lnTo>
                    <a:lnTo>
                      <a:pt x="672137" y="496095"/>
                    </a:lnTo>
                    <a:lnTo>
                      <a:pt x="702828" y="465399"/>
                    </a:lnTo>
                    <a:close/>
                    <a:moveTo>
                      <a:pt x="188007" y="503090"/>
                    </a:moveTo>
                    <a:lnTo>
                      <a:pt x="184170" y="499253"/>
                    </a:lnTo>
                    <a:lnTo>
                      <a:pt x="214861" y="468557"/>
                    </a:lnTo>
                    <a:lnTo>
                      <a:pt x="218697" y="472394"/>
                    </a:lnTo>
                    <a:lnTo>
                      <a:pt x="188007" y="503090"/>
                    </a:lnTo>
                    <a:close/>
                    <a:moveTo>
                      <a:pt x="197709" y="574184"/>
                    </a:moveTo>
                    <a:lnTo>
                      <a:pt x="167013" y="604880"/>
                    </a:lnTo>
                    <a:lnTo>
                      <a:pt x="163177" y="601043"/>
                    </a:lnTo>
                    <a:lnTo>
                      <a:pt x="193873" y="570347"/>
                    </a:lnTo>
                    <a:lnTo>
                      <a:pt x="197709" y="574184"/>
                    </a:lnTo>
                    <a:close/>
                    <a:moveTo>
                      <a:pt x="234276" y="610746"/>
                    </a:moveTo>
                    <a:lnTo>
                      <a:pt x="238112" y="614582"/>
                    </a:lnTo>
                    <a:lnTo>
                      <a:pt x="207416" y="645278"/>
                    </a:lnTo>
                    <a:lnTo>
                      <a:pt x="203580" y="641442"/>
                    </a:lnTo>
                    <a:lnTo>
                      <a:pt x="234276" y="610746"/>
                    </a:lnTo>
                    <a:close/>
                    <a:moveTo>
                      <a:pt x="228410" y="543488"/>
                    </a:moveTo>
                    <a:lnTo>
                      <a:pt x="224574" y="539652"/>
                    </a:lnTo>
                    <a:lnTo>
                      <a:pt x="255265" y="508956"/>
                    </a:lnTo>
                    <a:lnTo>
                      <a:pt x="259101" y="512792"/>
                    </a:lnTo>
                    <a:lnTo>
                      <a:pt x="228410" y="543488"/>
                    </a:lnTo>
                    <a:close/>
                    <a:moveTo>
                      <a:pt x="274674" y="651149"/>
                    </a:moveTo>
                    <a:lnTo>
                      <a:pt x="278510" y="654985"/>
                    </a:lnTo>
                    <a:lnTo>
                      <a:pt x="247820" y="685681"/>
                    </a:lnTo>
                    <a:lnTo>
                      <a:pt x="243983" y="681845"/>
                    </a:lnTo>
                    <a:lnTo>
                      <a:pt x="274674" y="651149"/>
                    </a:lnTo>
                    <a:close/>
                    <a:moveTo>
                      <a:pt x="268808" y="583891"/>
                    </a:moveTo>
                    <a:lnTo>
                      <a:pt x="264972" y="580055"/>
                    </a:lnTo>
                    <a:lnTo>
                      <a:pt x="295663" y="549359"/>
                    </a:lnTo>
                    <a:lnTo>
                      <a:pt x="299499" y="553195"/>
                    </a:lnTo>
                    <a:lnTo>
                      <a:pt x="268808" y="583891"/>
                    </a:lnTo>
                    <a:close/>
                    <a:moveTo>
                      <a:pt x="285960" y="478260"/>
                    </a:moveTo>
                    <a:lnTo>
                      <a:pt x="316657" y="447563"/>
                    </a:lnTo>
                    <a:lnTo>
                      <a:pt x="320493" y="451400"/>
                    </a:lnTo>
                    <a:lnTo>
                      <a:pt x="289797" y="482096"/>
                    </a:lnTo>
                    <a:lnTo>
                      <a:pt x="285960" y="478260"/>
                    </a:lnTo>
                    <a:close/>
                    <a:moveTo>
                      <a:pt x="315078" y="691552"/>
                    </a:moveTo>
                    <a:lnTo>
                      <a:pt x="318914" y="695389"/>
                    </a:lnTo>
                    <a:lnTo>
                      <a:pt x="288218" y="726085"/>
                    </a:lnTo>
                    <a:lnTo>
                      <a:pt x="284382" y="722248"/>
                    </a:lnTo>
                    <a:lnTo>
                      <a:pt x="315078" y="691552"/>
                    </a:lnTo>
                    <a:close/>
                    <a:moveTo>
                      <a:pt x="309206" y="624289"/>
                    </a:moveTo>
                    <a:lnTo>
                      <a:pt x="305370" y="620453"/>
                    </a:lnTo>
                    <a:lnTo>
                      <a:pt x="336061" y="589757"/>
                    </a:lnTo>
                    <a:lnTo>
                      <a:pt x="339897" y="593593"/>
                    </a:lnTo>
                    <a:lnTo>
                      <a:pt x="309206" y="624289"/>
                    </a:lnTo>
                    <a:close/>
                    <a:moveTo>
                      <a:pt x="357055" y="487967"/>
                    </a:moveTo>
                    <a:lnTo>
                      <a:pt x="360891" y="491803"/>
                    </a:lnTo>
                    <a:lnTo>
                      <a:pt x="330200" y="522499"/>
                    </a:lnTo>
                    <a:lnTo>
                      <a:pt x="326364" y="518663"/>
                    </a:lnTo>
                    <a:lnTo>
                      <a:pt x="357055" y="487967"/>
                    </a:lnTo>
                    <a:close/>
                    <a:moveTo>
                      <a:pt x="347347" y="416867"/>
                    </a:moveTo>
                    <a:lnTo>
                      <a:pt x="378043" y="386172"/>
                    </a:lnTo>
                    <a:lnTo>
                      <a:pt x="381879" y="390008"/>
                    </a:lnTo>
                    <a:lnTo>
                      <a:pt x="351183" y="420704"/>
                    </a:lnTo>
                    <a:lnTo>
                      <a:pt x="347347" y="416867"/>
                    </a:lnTo>
                    <a:close/>
                    <a:moveTo>
                      <a:pt x="355481" y="731950"/>
                    </a:moveTo>
                    <a:lnTo>
                      <a:pt x="359317" y="735787"/>
                    </a:lnTo>
                    <a:lnTo>
                      <a:pt x="328621" y="766483"/>
                    </a:lnTo>
                    <a:lnTo>
                      <a:pt x="324785" y="762646"/>
                    </a:lnTo>
                    <a:lnTo>
                      <a:pt x="355481" y="731950"/>
                    </a:lnTo>
                    <a:close/>
                    <a:moveTo>
                      <a:pt x="349610" y="664693"/>
                    </a:moveTo>
                    <a:lnTo>
                      <a:pt x="345773" y="660856"/>
                    </a:lnTo>
                    <a:lnTo>
                      <a:pt x="376464" y="630160"/>
                    </a:lnTo>
                    <a:lnTo>
                      <a:pt x="380300" y="633997"/>
                    </a:lnTo>
                    <a:lnTo>
                      <a:pt x="349610" y="664693"/>
                    </a:lnTo>
                    <a:close/>
                    <a:moveTo>
                      <a:pt x="370598" y="562903"/>
                    </a:moveTo>
                    <a:lnTo>
                      <a:pt x="366762" y="559066"/>
                    </a:lnTo>
                    <a:lnTo>
                      <a:pt x="397458" y="528370"/>
                    </a:lnTo>
                    <a:lnTo>
                      <a:pt x="401294" y="532207"/>
                    </a:lnTo>
                    <a:lnTo>
                      <a:pt x="370598" y="562903"/>
                    </a:lnTo>
                    <a:close/>
                    <a:moveTo>
                      <a:pt x="387751" y="457271"/>
                    </a:moveTo>
                    <a:lnTo>
                      <a:pt x="418446" y="426575"/>
                    </a:lnTo>
                    <a:lnTo>
                      <a:pt x="422283" y="430411"/>
                    </a:lnTo>
                    <a:lnTo>
                      <a:pt x="391587" y="461107"/>
                    </a:lnTo>
                    <a:lnTo>
                      <a:pt x="387751" y="457271"/>
                    </a:lnTo>
                    <a:close/>
                    <a:moveTo>
                      <a:pt x="416867" y="670558"/>
                    </a:moveTo>
                    <a:lnTo>
                      <a:pt x="420704" y="674395"/>
                    </a:lnTo>
                    <a:lnTo>
                      <a:pt x="390013" y="705091"/>
                    </a:lnTo>
                    <a:lnTo>
                      <a:pt x="386177" y="701254"/>
                    </a:lnTo>
                    <a:lnTo>
                      <a:pt x="416867" y="670558"/>
                    </a:lnTo>
                    <a:close/>
                    <a:moveTo>
                      <a:pt x="411002" y="603301"/>
                    </a:moveTo>
                    <a:lnTo>
                      <a:pt x="407165" y="599464"/>
                    </a:lnTo>
                    <a:lnTo>
                      <a:pt x="437856" y="568768"/>
                    </a:lnTo>
                    <a:lnTo>
                      <a:pt x="441692" y="572605"/>
                    </a:lnTo>
                    <a:lnTo>
                      <a:pt x="411002" y="603301"/>
                    </a:lnTo>
                    <a:close/>
                    <a:moveTo>
                      <a:pt x="428149" y="497674"/>
                    </a:moveTo>
                    <a:lnTo>
                      <a:pt x="458845" y="466978"/>
                    </a:lnTo>
                    <a:lnTo>
                      <a:pt x="462681" y="470815"/>
                    </a:lnTo>
                    <a:lnTo>
                      <a:pt x="431985" y="501511"/>
                    </a:lnTo>
                    <a:lnTo>
                      <a:pt x="428149" y="497674"/>
                    </a:lnTo>
                    <a:close/>
                    <a:moveTo>
                      <a:pt x="457266" y="710962"/>
                    </a:moveTo>
                    <a:lnTo>
                      <a:pt x="461102" y="714798"/>
                    </a:lnTo>
                    <a:lnTo>
                      <a:pt x="430411" y="745494"/>
                    </a:lnTo>
                    <a:lnTo>
                      <a:pt x="426575" y="741658"/>
                    </a:lnTo>
                    <a:lnTo>
                      <a:pt x="457266" y="710962"/>
                    </a:lnTo>
                    <a:close/>
                    <a:moveTo>
                      <a:pt x="451400" y="643699"/>
                    </a:moveTo>
                    <a:lnTo>
                      <a:pt x="447564" y="639862"/>
                    </a:lnTo>
                    <a:lnTo>
                      <a:pt x="478259" y="609167"/>
                    </a:lnTo>
                    <a:lnTo>
                      <a:pt x="482096" y="613003"/>
                    </a:lnTo>
                    <a:lnTo>
                      <a:pt x="451400" y="643699"/>
                    </a:lnTo>
                    <a:close/>
                    <a:moveTo>
                      <a:pt x="472388" y="541909"/>
                    </a:moveTo>
                    <a:lnTo>
                      <a:pt x="468552" y="538072"/>
                    </a:lnTo>
                    <a:lnTo>
                      <a:pt x="499248" y="507376"/>
                    </a:lnTo>
                    <a:lnTo>
                      <a:pt x="503084" y="511213"/>
                    </a:lnTo>
                    <a:lnTo>
                      <a:pt x="472388" y="541909"/>
                    </a:lnTo>
                    <a:close/>
                    <a:moveTo>
                      <a:pt x="489546" y="436282"/>
                    </a:moveTo>
                    <a:lnTo>
                      <a:pt x="520236" y="405586"/>
                    </a:lnTo>
                    <a:lnTo>
                      <a:pt x="524073" y="409423"/>
                    </a:lnTo>
                    <a:lnTo>
                      <a:pt x="493382" y="440119"/>
                    </a:lnTo>
                    <a:lnTo>
                      <a:pt x="489546" y="436282"/>
                    </a:lnTo>
                    <a:close/>
                    <a:moveTo>
                      <a:pt x="518657" y="649570"/>
                    </a:moveTo>
                    <a:lnTo>
                      <a:pt x="522494" y="653406"/>
                    </a:lnTo>
                    <a:lnTo>
                      <a:pt x="491803" y="684102"/>
                    </a:lnTo>
                    <a:lnTo>
                      <a:pt x="487967" y="680266"/>
                    </a:lnTo>
                    <a:lnTo>
                      <a:pt x="518657" y="649570"/>
                    </a:lnTo>
                    <a:close/>
                    <a:moveTo>
                      <a:pt x="512792" y="582312"/>
                    </a:moveTo>
                    <a:lnTo>
                      <a:pt x="508955" y="578476"/>
                    </a:lnTo>
                    <a:lnTo>
                      <a:pt x="539651" y="547780"/>
                    </a:lnTo>
                    <a:lnTo>
                      <a:pt x="543488" y="551616"/>
                    </a:lnTo>
                    <a:lnTo>
                      <a:pt x="512792" y="582312"/>
                    </a:lnTo>
                    <a:close/>
                    <a:moveTo>
                      <a:pt x="529944" y="476681"/>
                    </a:moveTo>
                    <a:lnTo>
                      <a:pt x="560640" y="445984"/>
                    </a:lnTo>
                    <a:lnTo>
                      <a:pt x="564476" y="449821"/>
                    </a:lnTo>
                    <a:lnTo>
                      <a:pt x="533780" y="480517"/>
                    </a:lnTo>
                    <a:lnTo>
                      <a:pt x="529944" y="476681"/>
                    </a:lnTo>
                    <a:close/>
                    <a:moveTo>
                      <a:pt x="559061" y="689973"/>
                    </a:moveTo>
                    <a:lnTo>
                      <a:pt x="562897" y="693810"/>
                    </a:lnTo>
                    <a:lnTo>
                      <a:pt x="532201" y="724506"/>
                    </a:lnTo>
                    <a:lnTo>
                      <a:pt x="528365" y="720669"/>
                    </a:lnTo>
                    <a:lnTo>
                      <a:pt x="559061" y="689973"/>
                    </a:lnTo>
                    <a:close/>
                    <a:moveTo>
                      <a:pt x="553190" y="622716"/>
                    </a:moveTo>
                    <a:lnTo>
                      <a:pt x="549353" y="618879"/>
                    </a:lnTo>
                    <a:lnTo>
                      <a:pt x="580050" y="588183"/>
                    </a:lnTo>
                    <a:lnTo>
                      <a:pt x="583886" y="592020"/>
                    </a:lnTo>
                    <a:lnTo>
                      <a:pt x="553190" y="622716"/>
                    </a:lnTo>
                    <a:close/>
                    <a:moveTo>
                      <a:pt x="574178" y="520920"/>
                    </a:moveTo>
                    <a:lnTo>
                      <a:pt x="570342" y="517084"/>
                    </a:lnTo>
                    <a:lnTo>
                      <a:pt x="601038" y="486388"/>
                    </a:lnTo>
                    <a:lnTo>
                      <a:pt x="604874" y="490224"/>
                    </a:lnTo>
                    <a:lnTo>
                      <a:pt x="574178" y="520920"/>
                    </a:lnTo>
                    <a:close/>
                    <a:moveTo>
                      <a:pt x="620453" y="628581"/>
                    </a:moveTo>
                    <a:lnTo>
                      <a:pt x="624289" y="632418"/>
                    </a:lnTo>
                    <a:lnTo>
                      <a:pt x="593593" y="663114"/>
                    </a:lnTo>
                    <a:lnTo>
                      <a:pt x="589757" y="659277"/>
                    </a:lnTo>
                    <a:lnTo>
                      <a:pt x="620453" y="628581"/>
                    </a:lnTo>
                    <a:close/>
                    <a:moveTo>
                      <a:pt x="614582" y="561324"/>
                    </a:moveTo>
                    <a:lnTo>
                      <a:pt x="610746" y="557487"/>
                    </a:lnTo>
                    <a:lnTo>
                      <a:pt x="641441" y="526791"/>
                    </a:lnTo>
                    <a:lnTo>
                      <a:pt x="645278" y="530628"/>
                    </a:lnTo>
                    <a:lnTo>
                      <a:pt x="614582" y="561324"/>
                    </a:lnTo>
                    <a:close/>
                    <a:moveTo>
                      <a:pt x="660856" y="668979"/>
                    </a:moveTo>
                    <a:lnTo>
                      <a:pt x="664693" y="672816"/>
                    </a:lnTo>
                    <a:lnTo>
                      <a:pt x="633997" y="703512"/>
                    </a:lnTo>
                    <a:lnTo>
                      <a:pt x="630160" y="699675"/>
                    </a:lnTo>
                    <a:lnTo>
                      <a:pt x="660856" y="668979"/>
                    </a:lnTo>
                    <a:close/>
                    <a:moveTo>
                      <a:pt x="654980" y="601722"/>
                    </a:moveTo>
                    <a:lnTo>
                      <a:pt x="651143" y="597885"/>
                    </a:lnTo>
                    <a:lnTo>
                      <a:pt x="681839" y="567189"/>
                    </a:lnTo>
                    <a:lnTo>
                      <a:pt x="685676" y="571026"/>
                    </a:lnTo>
                    <a:lnTo>
                      <a:pt x="654980" y="601722"/>
                    </a:lnTo>
                    <a:close/>
                    <a:moveTo>
                      <a:pt x="656564" y="357738"/>
                    </a:moveTo>
                    <a:lnTo>
                      <a:pt x="652728" y="353902"/>
                    </a:lnTo>
                    <a:lnTo>
                      <a:pt x="683418" y="323206"/>
                    </a:lnTo>
                    <a:lnTo>
                      <a:pt x="687255" y="327042"/>
                    </a:lnTo>
                    <a:lnTo>
                      <a:pt x="656564" y="357738"/>
                    </a:lnTo>
                    <a:close/>
                    <a:moveTo>
                      <a:pt x="662430" y="425001"/>
                    </a:moveTo>
                    <a:lnTo>
                      <a:pt x="666266" y="428838"/>
                    </a:lnTo>
                    <a:lnTo>
                      <a:pt x="635576" y="459534"/>
                    </a:lnTo>
                    <a:lnTo>
                      <a:pt x="631739" y="455697"/>
                    </a:lnTo>
                    <a:lnTo>
                      <a:pt x="662430" y="425001"/>
                    </a:lnTo>
                    <a:close/>
                    <a:moveTo>
                      <a:pt x="616161" y="317340"/>
                    </a:moveTo>
                    <a:lnTo>
                      <a:pt x="612325" y="313504"/>
                    </a:lnTo>
                    <a:lnTo>
                      <a:pt x="643021" y="282808"/>
                    </a:lnTo>
                    <a:lnTo>
                      <a:pt x="646857" y="286644"/>
                    </a:lnTo>
                    <a:lnTo>
                      <a:pt x="616161" y="317340"/>
                    </a:lnTo>
                    <a:close/>
                    <a:moveTo>
                      <a:pt x="622032" y="384598"/>
                    </a:moveTo>
                    <a:lnTo>
                      <a:pt x="625868" y="388434"/>
                    </a:lnTo>
                    <a:lnTo>
                      <a:pt x="595178" y="419130"/>
                    </a:lnTo>
                    <a:lnTo>
                      <a:pt x="591341" y="415294"/>
                    </a:lnTo>
                    <a:lnTo>
                      <a:pt x="622032" y="384598"/>
                    </a:lnTo>
                    <a:close/>
                    <a:moveTo>
                      <a:pt x="575757" y="276937"/>
                    </a:moveTo>
                    <a:lnTo>
                      <a:pt x="571921" y="273100"/>
                    </a:lnTo>
                    <a:lnTo>
                      <a:pt x="602612" y="242404"/>
                    </a:lnTo>
                    <a:lnTo>
                      <a:pt x="606448" y="246241"/>
                    </a:lnTo>
                    <a:lnTo>
                      <a:pt x="575757" y="276937"/>
                    </a:lnTo>
                    <a:close/>
                    <a:moveTo>
                      <a:pt x="581623" y="344195"/>
                    </a:moveTo>
                    <a:lnTo>
                      <a:pt x="585459" y="348031"/>
                    </a:lnTo>
                    <a:lnTo>
                      <a:pt x="554769" y="378727"/>
                    </a:lnTo>
                    <a:lnTo>
                      <a:pt x="550932" y="374890"/>
                    </a:lnTo>
                    <a:lnTo>
                      <a:pt x="581623" y="344195"/>
                    </a:lnTo>
                    <a:close/>
                    <a:moveTo>
                      <a:pt x="535359" y="236533"/>
                    </a:moveTo>
                    <a:lnTo>
                      <a:pt x="531523" y="232697"/>
                    </a:lnTo>
                    <a:lnTo>
                      <a:pt x="562214" y="202001"/>
                    </a:lnTo>
                    <a:lnTo>
                      <a:pt x="566050" y="205837"/>
                    </a:lnTo>
                    <a:lnTo>
                      <a:pt x="535359" y="236533"/>
                    </a:lnTo>
                    <a:close/>
                    <a:moveTo>
                      <a:pt x="541225" y="303796"/>
                    </a:moveTo>
                    <a:lnTo>
                      <a:pt x="545061" y="307633"/>
                    </a:lnTo>
                    <a:lnTo>
                      <a:pt x="514371" y="338329"/>
                    </a:lnTo>
                    <a:lnTo>
                      <a:pt x="510534" y="334492"/>
                    </a:lnTo>
                    <a:lnTo>
                      <a:pt x="541225" y="303796"/>
                    </a:lnTo>
                    <a:close/>
                    <a:moveTo>
                      <a:pt x="494961" y="196135"/>
                    </a:moveTo>
                    <a:lnTo>
                      <a:pt x="491125" y="192299"/>
                    </a:lnTo>
                    <a:lnTo>
                      <a:pt x="521816" y="161603"/>
                    </a:lnTo>
                    <a:lnTo>
                      <a:pt x="525652" y="165439"/>
                    </a:lnTo>
                    <a:lnTo>
                      <a:pt x="494961" y="196135"/>
                    </a:lnTo>
                    <a:close/>
                    <a:moveTo>
                      <a:pt x="500827" y="263393"/>
                    </a:moveTo>
                    <a:lnTo>
                      <a:pt x="504663" y="267229"/>
                    </a:lnTo>
                    <a:lnTo>
                      <a:pt x="473973" y="297925"/>
                    </a:lnTo>
                    <a:lnTo>
                      <a:pt x="470136" y="294089"/>
                    </a:lnTo>
                    <a:lnTo>
                      <a:pt x="500827" y="263393"/>
                    </a:lnTo>
                    <a:close/>
                    <a:moveTo>
                      <a:pt x="479839" y="365188"/>
                    </a:moveTo>
                    <a:lnTo>
                      <a:pt x="483675" y="369025"/>
                    </a:lnTo>
                    <a:lnTo>
                      <a:pt x="452979" y="399721"/>
                    </a:lnTo>
                    <a:lnTo>
                      <a:pt x="449143" y="395884"/>
                    </a:lnTo>
                    <a:lnTo>
                      <a:pt x="479839" y="365188"/>
                    </a:lnTo>
                    <a:close/>
                    <a:moveTo>
                      <a:pt x="433569" y="257527"/>
                    </a:moveTo>
                    <a:lnTo>
                      <a:pt x="429733" y="253691"/>
                    </a:lnTo>
                    <a:lnTo>
                      <a:pt x="460424" y="222995"/>
                    </a:lnTo>
                    <a:lnTo>
                      <a:pt x="464260" y="226831"/>
                    </a:lnTo>
                    <a:lnTo>
                      <a:pt x="433569" y="257527"/>
                    </a:lnTo>
                    <a:close/>
                    <a:moveTo>
                      <a:pt x="439435" y="324785"/>
                    </a:moveTo>
                    <a:lnTo>
                      <a:pt x="443271" y="328621"/>
                    </a:lnTo>
                    <a:lnTo>
                      <a:pt x="412575" y="359317"/>
                    </a:lnTo>
                    <a:lnTo>
                      <a:pt x="408739" y="355481"/>
                    </a:lnTo>
                    <a:lnTo>
                      <a:pt x="439435" y="324785"/>
                    </a:lnTo>
                    <a:close/>
                    <a:moveTo>
                      <a:pt x="393171" y="217124"/>
                    </a:moveTo>
                    <a:lnTo>
                      <a:pt x="389335" y="213288"/>
                    </a:lnTo>
                    <a:lnTo>
                      <a:pt x="420026" y="182591"/>
                    </a:lnTo>
                    <a:lnTo>
                      <a:pt x="423862" y="186428"/>
                    </a:lnTo>
                    <a:lnTo>
                      <a:pt x="393171" y="217124"/>
                    </a:lnTo>
                    <a:close/>
                    <a:moveTo>
                      <a:pt x="399037" y="284381"/>
                    </a:moveTo>
                    <a:lnTo>
                      <a:pt x="402873" y="288218"/>
                    </a:lnTo>
                    <a:lnTo>
                      <a:pt x="372177" y="318914"/>
                    </a:lnTo>
                    <a:lnTo>
                      <a:pt x="368341" y="315077"/>
                    </a:lnTo>
                    <a:lnTo>
                      <a:pt x="399037" y="284381"/>
                    </a:lnTo>
                    <a:close/>
                    <a:moveTo>
                      <a:pt x="352768" y="176726"/>
                    </a:moveTo>
                    <a:lnTo>
                      <a:pt x="348932" y="172889"/>
                    </a:lnTo>
                    <a:lnTo>
                      <a:pt x="379622" y="142193"/>
                    </a:lnTo>
                    <a:lnTo>
                      <a:pt x="383458" y="146030"/>
                    </a:lnTo>
                    <a:lnTo>
                      <a:pt x="352768" y="176726"/>
                    </a:lnTo>
                    <a:close/>
                    <a:moveTo>
                      <a:pt x="358639" y="243984"/>
                    </a:moveTo>
                    <a:lnTo>
                      <a:pt x="362475" y="247820"/>
                    </a:lnTo>
                    <a:lnTo>
                      <a:pt x="331779" y="278516"/>
                    </a:lnTo>
                    <a:lnTo>
                      <a:pt x="327943" y="274679"/>
                    </a:lnTo>
                    <a:lnTo>
                      <a:pt x="358639" y="243984"/>
                    </a:lnTo>
                    <a:close/>
                    <a:moveTo>
                      <a:pt x="337645" y="345774"/>
                    </a:moveTo>
                    <a:lnTo>
                      <a:pt x="341481" y="349610"/>
                    </a:lnTo>
                    <a:lnTo>
                      <a:pt x="310785" y="380306"/>
                    </a:lnTo>
                    <a:lnTo>
                      <a:pt x="306949" y="376470"/>
                    </a:lnTo>
                    <a:lnTo>
                      <a:pt x="337645" y="345774"/>
                    </a:lnTo>
                    <a:close/>
                    <a:moveTo>
                      <a:pt x="291376" y="238118"/>
                    </a:moveTo>
                    <a:lnTo>
                      <a:pt x="287540" y="234281"/>
                    </a:lnTo>
                    <a:lnTo>
                      <a:pt x="318230" y="203585"/>
                    </a:lnTo>
                    <a:lnTo>
                      <a:pt x="322066" y="207422"/>
                    </a:lnTo>
                    <a:lnTo>
                      <a:pt x="291376" y="238118"/>
                    </a:lnTo>
                    <a:close/>
                    <a:moveTo>
                      <a:pt x="297247" y="305375"/>
                    </a:moveTo>
                    <a:lnTo>
                      <a:pt x="301083" y="309212"/>
                    </a:lnTo>
                    <a:lnTo>
                      <a:pt x="270387" y="339908"/>
                    </a:lnTo>
                    <a:lnTo>
                      <a:pt x="266551" y="336071"/>
                    </a:lnTo>
                    <a:lnTo>
                      <a:pt x="297247" y="305375"/>
                    </a:lnTo>
                    <a:close/>
                    <a:moveTo>
                      <a:pt x="276258" y="407165"/>
                    </a:moveTo>
                    <a:lnTo>
                      <a:pt x="280095" y="411002"/>
                    </a:lnTo>
                    <a:lnTo>
                      <a:pt x="249399" y="441698"/>
                    </a:lnTo>
                    <a:lnTo>
                      <a:pt x="245562" y="437861"/>
                    </a:lnTo>
                    <a:lnTo>
                      <a:pt x="276258" y="407165"/>
                    </a:lnTo>
                    <a:close/>
                    <a:moveTo>
                      <a:pt x="229984" y="299504"/>
                    </a:moveTo>
                    <a:lnTo>
                      <a:pt x="226148" y="295668"/>
                    </a:lnTo>
                    <a:lnTo>
                      <a:pt x="256844" y="264972"/>
                    </a:lnTo>
                    <a:lnTo>
                      <a:pt x="260680" y="268808"/>
                    </a:lnTo>
                    <a:lnTo>
                      <a:pt x="229984" y="299504"/>
                    </a:lnTo>
                    <a:close/>
                    <a:moveTo>
                      <a:pt x="235860" y="366762"/>
                    </a:moveTo>
                    <a:lnTo>
                      <a:pt x="239697" y="370598"/>
                    </a:lnTo>
                    <a:lnTo>
                      <a:pt x="209001" y="401294"/>
                    </a:lnTo>
                    <a:lnTo>
                      <a:pt x="205164" y="397458"/>
                    </a:lnTo>
                    <a:lnTo>
                      <a:pt x="235860" y="366762"/>
                    </a:lnTo>
                    <a:close/>
                    <a:moveTo>
                      <a:pt x="189580" y="259106"/>
                    </a:moveTo>
                    <a:lnTo>
                      <a:pt x="185744" y="255270"/>
                    </a:lnTo>
                    <a:lnTo>
                      <a:pt x="216440" y="224574"/>
                    </a:lnTo>
                    <a:lnTo>
                      <a:pt x="220276" y="228410"/>
                    </a:lnTo>
                    <a:lnTo>
                      <a:pt x="189580" y="259106"/>
                    </a:lnTo>
                    <a:close/>
                    <a:moveTo>
                      <a:pt x="195452" y="326364"/>
                    </a:moveTo>
                    <a:lnTo>
                      <a:pt x="199288" y="330200"/>
                    </a:lnTo>
                    <a:lnTo>
                      <a:pt x="168592" y="360896"/>
                    </a:lnTo>
                    <a:lnTo>
                      <a:pt x="164756" y="357060"/>
                    </a:lnTo>
                    <a:lnTo>
                      <a:pt x="195452" y="326364"/>
                    </a:lnTo>
                    <a:close/>
                    <a:moveTo>
                      <a:pt x="174463" y="428154"/>
                    </a:moveTo>
                    <a:lnTo>
                      <a:pt x="178299" y="431990"/>
                    </a:lnTo>
                    <a:lnTo>
                      <a:pt x="147609" y="462686"/>
                    </a:lnTo>
                    <a:lnTo>
                      <a:pt x="143772" y="458850"/>
                    </a:lnTo>
                    <a:lnTo>
                      <a:pt x="174463" y="428154"/>
                    </a:lnTo>
                    <a:close/>
                    <a:moveTo>
                      <a:pt x="157311" y="533780"/>
                    </a:moveTo>
                    <a:lnTo>
                      <a:pt x="126615" y="564476"/>
                    </a:lnTo>
                    <a:lnTo>
                      <a:pt x="122779" y="560640"/>
                    </a:lnTo>
                    <a:lnTo>
                      <a:pt x="153475" y="529944"/>
                    </a:lnTo>
                    <a:lnTo>
                      <a:pt x="157311" y="533780"/>
                    </a:lnTo>
                    <a:close/>
                    <a:moveTo>
                      <a:pt x="128194" y="320493"/>
                    </a:moveTo>
                    <a:lnTo>
                      <a:pt x="124358" y="316656"/>
                    </a:lnTo>
                    <a:lnTo>
                      <a:pt x="155048" y="285961"/>
                    </a:lnTo>
                    <a:lnTo>
                      <a:pt x="158884" y="289797"/>
                    </a:lnTo>
                    <a:lnTo>
                      <a:pt x="128194" y="320493"/>
                    </a:lnTo>
                    <a:close/>
                    <a:moveTo>
                      <a:pt x="134060" y="387756"/>
                    </a:moveTo>
                    <a:lnTo>
                      <a:pt x="137896" y="391592"/>
                    </a:lnTo>
                    <a:lnTo>
                      <a:pt x="107205" y="422288"/>
                    </a:lnTo>
                    <a:lnTo>
                      <a:pt x="103369" y="418452"/>
                    </a:lnTo>
                    <a:lnTo>
                      <a:pt x="134060" y="387756"/>
                    </a:lnTo>
                    <a:close/>
                    <a:moveTo>
                      <a:pt x="113076" y="489546"/>
                    </a:moveTo>
                    <a:lnTo>
                      <a:pt x="116913" y="493382"/>
                    </a:lnTo>
                    <a:lnTo>
                      <a:pt x="86217" y="524078"/>
                    </a:lnTo>
                    <a:lnTo>
                      <a:pt x="82381" y="520242"/>
                    </a:lnTo>
                    <a:lnTo>
                      <a:pt x="113076" y="489546"/>
                    </a:lnTo>
                    <a:close/>
                    <a:moveTo>
                      <a:pt x="111497" y="733529"/>
                    </a:moveTo>
                    <a:lnTo>
                      <a:pt x="115334" y="737366"/>
                    </a:lnTo>
                    <a:lnTo>
                      <a:pt x="84638" y="768062"/>
                    </a:lnTo>
                    <a:lnTo>
                      <a:pt x="80801" y="764225"/>
                    </a:lnTo>
                    <a:lnTo>
                      <a:pt x="111497" y="733529"/>
                    </a:lnTo>
                    <a:close/>
                    <a:moveTo>
                      <a:pt x="105626" y="666266"/>
                    </a:moveTo>
                    <a:lnTo>
                      <a:pt x="101790" y="662430"/>
                    </a:lnTo>
                    <a:lnTo>
                      <a:pt x="132486" y="631734"/>
                    </a:lnTo>
                    <a:lnTo>
                      <a:pt x="136322" y="635570"/>
                    </a:lnTo>
                    <a:lnTo>
                      <a:pt x="105626" y="666266"/>
                    </a:lnTo>
                    <a:close/>
                    <a:moveTo>
                      <a:pt x="151895" y="773928"/>
                    </a:moveTo>
                    <a:lnTo>
                      <a:pt x="155732" y="777764"/>
                    </a:lnTo>
                    <a:lnTo>
                      <a:pt x="125036" y="808460"/>
                    </a:lnTo>
                    <a:lnTo>
                      <a:pt x="121200" y="804624"/>
                    </a:lnTo>
                    <a:lnTo>
                      <a:pt x="151895" y="773928"/>
                    </a:lnTo>
                    <a:close/>
                    <a:moveTo>
                      <a:pt x="146024" y="706670"/>
                    </a:moveTo>
                    <a:lnTo>
                      <a:pt x="142188" y="702833"/>
                    </a:lnTo>
                    <a:lnTo>
                      <a:pt x="172884" y="672138"/>
                    </a:lnTo>
                    <a:lnTo>
                      <a:pt x="176720" y="675974"/>
                    </a:lnTo>
                    <a:lnTo>
                      <a:pt x="146024" y="706670"/>
                    </a:lnTo>
                    <a:close/>
                    <a:moveTo>
                      <a:pt x="192299" y="814331"/>
                    </a:moveTo>
                    <a:lnTo>
                      <a:pt x="196135" y="818167"/>
                    </a:lnTo>
                    <a:lnTo>
                      <a:pt x="165439" y="848863"/>
                    </a:lnTo>
                    <a:lnTo>
                      <a:pt x="161603" y="845027"/>
                    </a:lnTo>
                    <a:lnTo>
                      <a:pt x="192299" y="814331"/>
                    </a:lnTo>
                    <a:close/>
                    <a:moveTo>
                      <a:pt x="186422" y="747073"/>
                    </a:moveTo>
                    <a:lnTo>
                      <a:pt x="182586" y="743237"/>
                    </a:lnTo>
                    <a:lnTo>
                      <a:pt x="213282" y="712541"/>
                    </a:lnTo>
                    <a:lnTo>
                      <a:pt x="217118" y="716377"/>
                    </a:lnTo>
                    <a:lnTo>
                      <a:pt x="186422" y="747073"/>
                    </a:lnTo>
                    <a:close/>
                    <a:moveTo>
                      <a:pt x="232702" y="854729"/>
                    </a:moveTo>
                    <a:lnTo>
                      <a:pt x="236539" y="858565"/>
                    </a:lnTo>
                    <a:lnTo>
                      <a:pt x="205843" y="889261"/>
                    </a:lnTo>
                    <a:lnTo>
                      <a:pt x="202006" y="885425"/>
                    </a:lnTo>
                    <a:lnTo>
                      <a:pt x="232702" y="854729"/>
                    </a:lnTo>
                    <a:close/>
                    <a:moveTo>
                      <a:pt x="226831" y="787471"/>
                    </a:moveTo>
                    <a:lnTo>
                      <a:pt x="222995" y="783635"/>
                    </a:lnTo>
                    <a:lnTo>
                      <a:pt x="253691" y="752939"/>
                    </a:lnTo>
                    <a:lnTo>
                      <a:pt x="257527" y="756775"/>
                    </a:lnTo>
                    <a:lnTo>
                      <a:pt x="226831" y="787471"/>
                    </a:lnTo>
                    <a:close/>
                    <a:moveTo>
                      <a:pt x="273100" y="895132"/>
                    </a:moveTo>
                    <a:lnTo>
                      <a:pt x="276937" y="898969"/>
                    </a:lnTo>
                    <a:lnTo>
                      <a:pt x="246241" y="929665"/>
                    </a:lnTo>
                    <a:lnTo>
                      <a:pt x="242404" y="925828"/>
                    </a:lnTo>
                    <a:lnTo>
                      <a:pt x="273100" y="895132"/>
                    </a:lnTo>
                    <a:close/>
                    <a:moveTo>
                      <a:pt x="267229" y="827875"/>
                    </a:moveTo>
                    <a:lnTo>
                      <a:pt x="263393" y="824038"/>
                    </a:lnTo>
                    <a:lnTo>
                      <a:pt x="294089" y="793342"/>
                    </a:lnTo>
                    <a:lnTo>
                      <a:pt x="297925" y="797179"/>
                    </a:lnTo>
                    <a:lnTo>
                      <a:pt x="267229" y="827875"/>
                    </a:lnTo>
                    <a:close/>
                    <a:moveTo>
                      <a:pt x="313498" y="935530"/>
                    </a:moveTo>
                    <a:lnTo>
                      <a:pt x="317335" y="939367"/>
                    </a:lnTo>
                    <a:lnTo>
                      <a:pt x="286639" y="970063"/>
                    </a:lnTo>
                    <a:lnTo>
                      <a:pt x="282803" y="966226"/>
                    </a:lnTo>
                    <a:lnTo>
                      <a:pt x="313498" y="935530"/>
                    </a:lnTo>
                    <a:close/>
                    <a:moveTo>
                      <a:pt x="307627" y="868273"/>
                    </a:moveTo>
                    <a:lnTo>
                      <a:pt x="303791" y="864436"/>
                    </a:lnTo>
                    <a:lnTo>
                      <a:pt x="334487" y="833740"/>
                    </a:lnTo>
                    <a:lnTo>
                      <a:pt x="338323" y="837577"/>
                    </a:lnTo>
                    <a:lnTo>
                      <a:pt x="307627" y="868273"/>
                    </a:lnTo>
                    <a:close/>
                    <a:moveTo>
                      <a:pt x="353902" y="975934"/>
                    </a:moveTo>
                    <a:lnTo>
                      <a:pt x="357738" y="979770"/>
                    </a:lnTo>
                    <a:lnTo>
                      <a:pt x="327042" y="1010466"/>
                    </a:lnTo>
                    <a:lnTo>
                      <a:pt x="323206" y="1006630"/>
                    </a:lnTo>
                    <a:lnTo>
                      <a:pt x="353902" y="975934"/>
                    </a:lnTo>
                    <a:close/>
                    <a:moveTo>
                      <a:pt x="348025" y="908676"/>
                    </a:moveTo>
                    <a:lnTo>
                      <a:pt x="344189" y="904840"/>
                    </a:lnTo>
                    <a:lnTo>
                      <a:pt x="374885" y="874144"/>
                    </a:lnTo>
                    <a:lnTo>
                      <a:pt x="378721" y="877980"/>
                    </a:lnTo>
                    <a:lnTo>
                      <a:pt x="348025" y="908676"/>
                    </a:lnTo>
                    <a:close/>
                    <a:moveTo>
                      <a:pt x="369019" y="806881"/>
                    </a:moveTo>
                    <a:lnTo>
                      <a:pt x="365183" y="803044"/>
                    </a:lnTo>
                    <a:lnTo>
                      <a:pt x="395879" y="772348"/>
                    </a:lnTo>
                    <a:lnTo>
                      <a:pt x="399715" y="776185"/>
                    </a:lnTo>
                    <a:lnTo>
                      <a:pt x="369019" y="806881"/>
                    </a:lnTo>
                    <a:close/>
                    <a:moveTo>
                      <a:pt x="415294" y="914542"/>
                    </a:moveTo>
                    <a:lnTo>
                      <a:pt x="419130" y="918378"/>
                    </a:lnTo>
                    <a:lnTo>
                      <a:pt x="388434" y="949074"/>
                    </a:lnTo>
                    <a:lnTo>
                      <a:pt x="384598" y="945238"/>
                    </a:lnTo>
                    <a:lnTo>
                      <a:pt x="415294" y="914542"/>
                    </a:lnTo>
                    <a:close/>
                    <a:moveTo>
                      <a:pt x="409417" y="847284"/>
                    </a:moveTo>
                    <a:lnTo>
                      <a:pt x="405581" y="843448"/>
                    </a:lnTo>
                    <a:lnTo>
                      <a:pt x="436277" y="812752"/>
                    </a:lnTo>
                    <a:lnTo>
                      <a:pt x="440113" y="816588"/>
                    </a:lnTo>
                    <a:lnTo>
                      <a:pt x="409417" y="847284"/>
                    </a:lnTo>
                    <a:close/>
                    <a:moveTo>
                      <a:pt x="455692" y="954945"/>
                    </a:moveTo>
                    <a:lnTo>
                      <a:pt x="459528" y="958782"/>
                    </a:lnTo>
                    <a:lnTo>
                      <a:pt x="428832" y="989478"/>
                    </a:lnTo>
                    <a:lnTo>
                      <a:pt x="424996" y="985641"/>
                    </a:lnTo>
                    <a:lnTo>
                      <a:pt x="455692" y="954945"/>
                    </a:lnTo>
                    <a:close/>
                    <a:moveTo>
                      <a:pt x="449821" y="887682"/>
                    </a:moveTo>
                    <a:lnTo>
                      <a:pt x="445984" y="883846"/>
                    </a:lnTo>
                    <a:lnTo>
                      <a:pt x="476680" y="853150"/>
                    </a:lnTo>
                    <a:lnTo>
                      <a:pt x="480517" y="856986"/>
                    </a:lnTo>
                    <a:lnTo>
                      <a:pt x="449821" y="887682"/>
                    </a:lnTo>
                    <a:close/>
                    <a:moveTo>
                      <a:pt x="470809" y="785892"/>
                    </a:moveTo>
                    <a:lnTo>
                      <a:pt x="466973" y="782056"/>
                    </a:lnTo>
                    <a:lnTo>
                      <a:pt x="497664" y="751360"/>
                    </a:lnTo>
                    <a:lnTo>
                      <a:pt x="501500" y="755196"/>
                    </a:lnTo>
                    <a:lnTo>
                      <a:pt x="470809" y="785892"/>
                    </a:lnTo>
                    <a:close/>
                    <a:moveTo>
                      <a:pt x="517084" y="893553"/>
                    </a:moveTo>
                    <a:lnTo>
                      <a:pt x="520920" y="897390"/>
                    </a:lnTo>
                    <a:lnTo>
                      <a:pt x="490224" y="928086"/>
                    </a:lnTo>
                    <a:lnTo>
                      <a:pt x="486388" y="924249"/>
                    </a:lnTo>
                    <a:lnTo>
                      <a:pt x="517084" y="893553"/>
                    </a:lnTo>
                    <a:close/>
                    <a:moveTo>
                      <a:pt x="511218" y="826296"/>
                    </a:moveTo>
                    <a:lnTo>
                      <a:pt x="507382" y="822459"/>
                    </a:lnTo>
                    <a:lnTo>
                      <a:pt x="538072" y="791763"/>
                    </a:lnTo>
                    <a:lnTo>
                      <a:pt x="541909" y="795600"/>
                    </a:lnTo>
                    <a:lnTo>
                      <a:pt x="511218" y="826296"/>
                    </a:lnTo>
                    <a:close/>
                    <a:moveTo>
                      <a:pt x="557482" y="933951"/>
                    </a:moveTo>
                    <a:lnTo>
                      <a:pt x="561318" y="937788"/>
                    </a:lnTo>
                    <a:lnTo>
                      <a:pt x="530622" y="968484"/>
                    </a:lnTo>
                    <a:lnTo>
                      <a:pt x="526786" y="964647"/>
                    </a:lnTo>
                    <a:lnTo>
                      <a:pt x="557482" y="933951"/>
                    </a:lnTo>
                    <a:close/>
                    <a:moveTo>
                      <a:pt x="551616" y="866694"/>
                    </a:moveTo>
                    <a:lnTo>
                      <a:pt x="547780" y="862857"/>
                    </a:lnTo>
                    <a:lnTo>
                      <a:pt x="578471" y="832161"/>
                    </a:lnTo>
                    <a:lnTo>
                      <a:pt x="582307" y="835998"/>
                    </a:lnTo>
                    <a:lnTo>
                      <a:pt x="551616" y="866694"/>
                    </a:lnTo>
                    <a:close/>
                    <a:moveTo>
                      <a:pt x="572605" y="764904"/>
                    </a:moveTo>
                    <a:lnTo>
                      <a:pt x="568768" y="761067"/>
                    </a:lnTo>
                    <a:lnTo>
                      <a:pt x="599464" y="730371"/>
                    </a:lnTo>
                    <a:lnTo>
                      <a:pt x="603301" y="734208"/>
                    </a:lnTo>
                    <a:lnTo>
                      <a:pt x="572605" y="764904"/>
                    </a:lnTo>
                    <a:close/>
                    <a:moveTo>
                      <a:pt x="618874" y="872559"/>
                    </a:moveTo>
                    <a:lnTo>
                      <a:pt x="622710" y="876396"/>
                    </a:lnTo>
                    <a:lnTo>
                      <a:pt x="592020" y="907092"/>
                    </a:lnTo>
                    <a:lnTo>
                      <a:pt x="588183" y="903255"/>
                    </a:lnTo>
                    <a:lnTo>
                      <a:pt x="618874" y="872559"/>
                    </a:lnTo>
                    <a:close/>
                    <a:moveTo>
                      <a:pt x="613003" y="805302"/>
                    </a:moveTo>
                    <a:lnTo>
                      <a:pt x="609166" y="801465"/>
                    </a:lnTo>
                    <a:lnTo>
                      <a:pt x="639862" y="770769"/>
                    </a:lnTo>
                    <a:lnTo>
                      <a:pt x="643699" y="774606"/>
                    </a:lnTo>
                    <a:lnTo>
                      <a:pt x="613003" y="805302"/>
                    </a:lnTo>
                    <a:close/>
                    <a:moveTo>
                      <a:pt x="659272" y="912963"/>
                    </a:moveTo>
                    <a:lnTo>
                      <a:pt x="663108" y="916799"/>
                    </a:lnTo>
                    <a:lnTo>
                      <a:pt x="632418" y="947495"/>
                    </a:lnTo>
                    <a:lnTo>
                      <a:pt x="628581" y="943659"/>
                    </a:lnTo>
                    <a:lnTo>
                      <a:pt x="659272" y="912963"/>
                    </a:lnTo>
                    <a:close/>
                    <a:moveTo>
                      <a:pt x="653406" y="845705"/>
                    </a:moveTo>
                    <a:lnTo>
                      <a:pt x="649570" y="841869"/>
                    </a:lnTo>
                    <a:lnTo>
                      <a:pt x="680266" y="811173"/>
                    </a:lnTo>
                    <a:lnTo>
                      <a:pt x="684102" y="815009"/>
                    </a:lnTo>
                    <a:lnTo>
                      <a:pt x="653406" y="845705"/>
                    </a:lnTo>
                    <a:close/>
                    <a:moveTo>
                      <a:pt x="674395" y="743915"/>
                    </a:moveTo>
                    <a:lnTo>
                      <a:pt x="670558" y="740079"/>
                    </a:lnTo>
                    <a:lnTo>
                      <a:pt x="701254" y="709383"/>
                    </a:lnTo>
                    <a:lnTo>
                      <a:pt x="705091" y="713219"/>
                    </a:lnTo>
                    <a:lnTo>
                      <a:pt x="674395" y="743915"/>
                    </a:lnTo>
                    <a:close/>
                    <a:moveTo>
                      <a:pt x="720659" y="851576"/>
                    </a:moveTo>
                    <a:lnTo>
                      <a:pt x="724495" y="855413"/>
                    </a:lnTo>
                    <a:lnTo>
                      <a:pt x="693804" y="886109"/>
                    </a:lnTo>
                    <a:lnTo>
                      <a:pt x="689968" y="882272"/>
                    </a:lnTo>
                    <a:lnTo>
                      <a:pt x="720659" y="851576"/>
                    </a:lnTo>
                    <a:close/>
                    <a:moveTo>
                      <a:pt x="714793" y="784313"/>
                    </a:moveTo>
                    <a:lnTo>
                      <a:pt x="710957" y="780477"/>
                    </a:lnTo>
                    <a:lnTo>
                      <a:pt x="741652" y="749781"/>
                    </a:lnTo>
                    <a:lnTo>
                      <a:pt x="745489" y="753617"/>
                    </a:lnTo>
                    <a:lnTo>
                      <a:pt x="714793" y="784313"/>
                    </a:lnTo>
                    <a:close/>
                    <a:moveTo>
                      <a:pt x="735781" y="682523"/>
                    </a:moveTo>
                    <a:lnTo>
                      <a:pt x="731945" y="678687"/>
                    </a:lnTo>
                    <a:lnTo>
                      <a:pt x="762641" y="647991"/>
                    </a:lnTo>
                    <a:lnTo>
                      <a:pt x="766477" y="651827"/>
                    </a:lnTo>
                    <a:lnTo>
                      <a:pt x="735781" y="682523"/>
                    </a:lnTo>
                    <a:close/>
                    <a:moveTo>
                      <a:pt x="756781" y="580733"/>
                    </a:moveTo>
                    <a:lnTo>
                      <a:pt x="752944" y="576897"/>
                    </a:lnTo>
                    <a:lnTo>
                      <a:pt x="783635" y="546201"/>
                    </a:lnTo>
                    <a:lnTo>
                      <a:pt x="787471" y="550037"/>
                    </a:lnTo>
                    <a:lnTo>
                      <a:pt x="756781" y="580733"/>
                    </a:lnTo>
                    <a:close/>
                    <a:moveTo>
                      <a:pt x="777764" y="478938"/>
                    </a:moveTo>
                    <a:lnTo>
                      <a:pt x="773927" y="475101"/>
                    </a:lnTo>
                    <a:lnTo>
                      <a:pt x="804618" y="444405"/>
                    </a:lnTo>
                    <a:lnTo>
                      <a:pt x="808454" y="448242"/>
                    </a:lnTo>
                    <a:lnTo>
                      <a:pt x="777764" y="478938"/>
                    </a:lnTo>
                    <a:close/>
                    <a:moveTo>
                      <a:pt x="824033" y="586604"/>
                    </a:moveTo>
                    <a:lnTo>
                      <a:pt x="827869" y="590441"/>
                    </a:lnTo>
                    <a:lnTo>
                      <a:pt x="797179" y="621137"/>
                    </a:lnTo>
                    <a:lnTo>
                      <a:pt x="793342" y="617300"/>
                    </a:lnTo>
                    <a:lnTo>
                      <a:pt x="824033" y="586604"/>
                    </a:lnTo>
                    <a:close/>
                    <a:moveTo>
                      <a:pt x="818167" y="519341"/>
                    </a:moveTo>
                    <a:lnTo>
                      <a:pt x="814331" y="515505"/>
                    </a:lnTo>
                    <a:lnTo>
                      <a:pt x="845022" y="484809"/>
                    </a:lnTo>
                    <a:lnTo>
                      <a:pt x="848858" y="488645"/>
                    </a:lnTo>
                    <a:lnTo>
                      <a:pt x="818167" y="519341"/>
                    </a:lnTo>
                    <a:close/>
                    <a:moveTo>
                      <a:pt x="864431" y="627002"/>
                    </a:moveTo>
                    <a:lnTo>
                      <a:pt x="868267" y="630839"/>
                    </a:lnTo>
                    <a:lnTo>
                      <a:pt x="837577" y="661535"/>
                    </a:lnTo>
                    <a:lnTo>
                      <a:pt x="833740" y="657698"/>
                    </a:lnTo>
                    <a:lnTo>
                      <a:pt x="864431" y="627002"/>
                    </a:lnTo>
                    <a:close/>
                    <a:moveTo>
                      <a:pt x="858565" y="559745"/>
                    </a:moveTo>
                    <a:lnTo>
                      <a:pt x="854729" y="555908"/>
                    </a:lnTo>
                    <a:lnTo>
                      <a:pt x="885420" y="525212"/>
                    </a:lnTo>
                    <a:lnTo>
                      <a:pt x="889256" y="529049"/>
                    </a:lnTo>
                    <a:lnTo>
                      <a:pt x="858565" y="559745"/>
                    </a:lnTo>
                    <a:close/>
                    <a:moveTo>
                      <a:pt x="866010" y="383019"/>
                    </a:moveTo>
                    <a:lnTo>
                      <a:pt x="869846" y="386855"/>
                    </a:lnTo>
                    <a:lnTo>
                      <a:pt x="839150" y="417551"/>
                    </a:lnTo>
                    <a:lnTo>
                      <a:pt x="835314" y="413715"/>
                    </a:lnTo>
                    <a:lnTo>
                      <a:pt x="866010" y="383019"/>
                    </a:lnTo>
                    <a:close/>
                    <a:moveTo>
                      <a:pt x="825612" y="342615"/>
                    </a:moveTo>
                    <a:lnTo>
                      <a:pt x="829448" y="346452"/>
                    </a:lnTo>
                    <a:lnTo>
                      <a:pt x="798752" y="377148"/>
                    </a:lnTo>
                    <a:lnTo>
                      <a:pt x="794916" y="373311"/>
                    </a:lnTo>
                    <a:lnTo>
                      <a:pt x="825612" y="342615"/>
                    </a:lnTo>
                    <a:close/>
                    <a:moveTo>
                      <a:pt x="785214" y="302217"/>
                    </a:moveTo>
                    <a:lnTo>
                      <a:pt x="789050" y="306054"/>
                    </a:lnTo>
                    <a:lnTo>
                      <a:pt x="758354" y="336750"/>
                    </a:lnTo>
                    <a:lnTo>
                      <a:pt x="754518" y="332913"/>
                    </a:lnTo>
                    <a:lnTo>
                      <a:pt x="785214" y="302217"/>
                    </a:lnTo>
                    <a:close/>
                    <a:moveTo>
                      <a:pt x="744816" y="261814"/>
                    </a:moveTo>
                    <a:lnTo>
                      <a:pt x="748652" y="265650"/>
                    </a:lnTo>
                    <a:lnTo>
                      <a:pt x="717956" y="296346"/>
                    </a:lnTo>
                    <a:lnTo>
                      <a:pt x="714120" y="292510"/>
                    </a:lnTo>
                    <a:lnTo>
                      <a:pt x="744816" y="261814"/>
                    </a:lnTo>
                    <a:close/>
                    <a:moveTo>
                      <a:pt x="704407" y="221416"/>
                    </a:moveTo>
                    <a:lnTo>
                      <a:pt x="708243" y="225252"/>
                    </a:lnTo>
                    <a:lnTo>
                      <a:pt x="677547" y="255948"/>
                    </a:lnTo>
                    <a:lnTo>
                      <a:pt x="673711" y="252112"/>
                    </a:lnTo>
                    <a:lnTo>
                      <a:pt x="704407" y="221416"/>
                    </a:lnTo>
                    <a:close/>
                    <a:moveTo>
                      <a:pt x="664009" y="181012"/>
                    </a:moveTo>
                    <a:lnTo>
                      <a:pt x="667845" y="184849"/>
                    </a:lnTo>
                    <a:lnTo>
                      <a:pt x="637149" y="215545"/>
                    </a:lnTo>
                    <a:lnTo>
                      <a:pt x="633313" y="211708"/>
                    </a:lnTo>
                    <a:lnTo>
                      <a:pt x="664009" y="181012"/>
                    </a:lnTo>
                    <a:close/>
                    <a:moveTo>
                      <a:pt x="623611" y="140614"/>
                    </a:moveTo>
                    <a:lnTo>
                      <a:pt x="627447" y="144451"/>
                    </a:lnTo>
                    <a:lnTo>
                      <a:pt x="596751" y="175147"/>
                    </a:lnTo>
                    <a:lnTo>
                      <a:pt x="592915" y="171310"/>
                    </a:lnTo>
                    <a:lnTo>
                      <a:pt x="623611" y="140614"/>
                    </a:lnTo>
                    <a:close/>
                    <a:moveTo>
                      <a:pt x="583208" y="100216"/>
                    </a:moveTo>
                    <a:lnTo>
                      <a:pt x="587044" y="104053"/>
                    </a:lnTo>
                    <a:lnTo>
                      <a:pt x="556348" y="134749"/>
                    </a:lnTo>
                    <a:lnTo>
                      <a:pt x="552512" y="130912"/>
                    </a:lnTo>
                    <a:lnTo>
                      <a:pt x="583208" y="100216"/>
                    </a:lnTo>
                    <a:close/>
                    <a:moveTo>
                      <a:pt x="542810" y="59813"/>
                    </a:moveTo>
                    <a:lnTo>
                      <a:pt x="546646" y="63649"/>
                    </a:lnTo>
                    <a:lnTo>
                      <a:pt x="515950" y="94345"/>
                    </a:lnTo>
                    <a:lnTo>
                      <a:pt x="512114" y="90509"/>
                    </a:lnTo>
                    <a:lnTo>
                      <a:pt x="542810" y="59813"/>
                    </a:lnTo>
                    <a:close/>
                    <a:moveTo>
                      <a:pt x="502406" y="19410"/>
                    </a:moveTo>
                    <a:lnTo>
                      <a:pt x="506242" y="23246"/>
                    </a:lnTo>
                    <a:lnTo>
                      <a:pt x="475546" y="53942"/>
                    </a:lnTo>
                    <a:lnTo>
                      <a:pt x="471710" y="50106"/>
                    </a:lnTo>
                    <a:lnTo>
                      <a:pt x="502406" y="19410"/>
                    </a:lnTo>
                    <a:close/>
                    <a:moveTo>
                      <a:pt x="481418" y="121200"/>
                    </a:moveTo>
                    <a:lnTo>
                      <a:pt x="485254" y="125036"/>
                    </a:lnTo>
                    <a:lnTo>
                      <a:pt x="454563" y="155732"/>
                    </a:lnTo>
                    <a:lnTo>
                      <a:pt x="450727" y="151896"/>
                    </a:lnTo>
                    <a:lnTo>
                      <a:pt x="481418" y="121200"/>
                    </a:lnTo>
                    <a:close/>
                    <a:moveTo>
                      <a:pt x="441014" y="80801"/>
                    </a:moveTo>
                    <a:lnTo>
                      <a:pt x="444850" y="84638"/>
                    </a:lnTo>
                    <a:lnTo>
                      <a:pt x="414154" y="115334"/>
                    </a:lnTo>
                    <a:lnTo>
                      <a:pt x="410318" y="111497"/>
                    </a:lnTo>
                    <a:lnTo>
                      <a:pt x="441014" y="80801"/>
                    </a:lnTo>
                    <a:close/>
                    <a:moveTo>
                      <a:pt x="400611" y="40403"/>
                    </a:moveTo>
                    <a:lnTo>
                      <a:pt x="404447" y="44240"/>
                    </a:lnTo>
                    <a:lnTo>
                      <a:pt x="373756" y="74936"/>
                    </a:lnTo>
                    <a:lnTo>
                      <a:pt x="369920" y="71099"/>
                    </a:lnTo>
                    <a:lnTo>
                      <a:pt x="400611" y="40403"/>
                    </a:lnTo>
                    <a:close/>
                    <a:moveTo>
                      <a:pt x="360213" y="0"/>
                    </a:moveTo>
                    <a:lnTo>
                      <a:pt x="364049" y="3836"/>
                    </a:lnTo>
                    <a:lnTo>
                      <a:pt x="333358" y="34532"/>
                    </a:lnTo>
                    <a:lnTo>
                      <a:pt x="329522" y="30696"/>
                    </a:lnTo>
                    <a:lnTo>
                      <a:pt x="360213" y="0"/>
                    </a:lnTo>
                    <a:close/>
                    <a:moveTo>
                      <a:pt x="339219" y="101790"/>
                    </a:moveTo>
                    <a:lnTo>
                      <a:pt x="343055" y="105626"/>
                    </a:lnTo>
                    <a:lnTo>
                      <a:pt x="312364" y="136322"/>
                    </a:lnTo>
                    <a:lnTo>
                      <a:pt x="308528" y="132486"/>
                    </a:lnTo>
                    <a:lnTo>
                      <a:pt x="339219" y="101790"/>
                    </a:lnTo>
                    <a:close/>
                    <a:moveTo>
                      <a:pt x="298821" y="61392"/>
                    </a:moveTo>
                    <a:lnTo>
                      <a:pt x="302657" y="65228"/>
                    </a:lnTo>
                    <a:lnTo>
                      <a:pt x="271966" y="95924"/>
                    </a:lnTo>
                    <a:lnTo>
                      <a:pt x="268130" y="92088"/>
                    </a:lnTo>
                    <a:lnTo>
                      <a:pt x="298821" y="61392"/>
                    </a:lnTo>
                    <a:close/>
                    <a:moveTo>
                      <a:pt x="277832" y="163182"/>
                    </a:moveTo>
                    <a:lnTo>
                      <a:pt x="281668" y="167018"/>
                    </a:lnTo>
                    <a:lnTo>
                      <a:pt x="250972" y="197714"/>
                    </a:lnTo>
                    <a:lnTo>
                      <a:pt x="247136" y="193878"/>
                    </a:lnTo>
                    <a:lnTo>
                      <a:pt x="277832" y="163182"/>
                    </a:lnTo>
                    <a:close/>
                    <a:moveTo>
                      <a:pt x="237434" y="122779"/>
                    </a:moveTo>
                    <a:lnTo>
                      <a:pt x="241270" y="126615"/>
                    </a:lnTo>
                    <a:lnTo>
                      <a:pt x="210574" y="157311"/>
                    </a:lnTo>
                    <a:lnTo>
                      <a:pt x="206738" y="153475"/>
                    </a:lnTo>
                    <a:lnTo>
                      <a:pt x="237434" y="122779"/>
                    </a:lnTo>
                    <a:close/>
                    <a:moveTo>
                      <a:pt x="197031" y="82381"/>
                    </a:moveTo>
                    <a:lnTo>
                      <a:pt x="200867" y="86217"/>
                    </a:lnTo>
                    <a:lnTo>
                      <a:pt x="170171" y="116913"/>
                    </a:lnTo>
                    <a:lnTo>
                      <a:pt x="166335" y="113077"/>
                    </a:lnTo>
                    <a:lnTo>
                      <a:pt x="197031" y="82381"/>
                    </a:lnTo>
                    <a:close/>
                    <a:moveTo>
                      <a:pt x="176042" y="184170"/>
                    </a:moveTo>
                    <a:lnTo>
                      <a:pt x="179878" y="188007"/>
                    </a:lnTo>
                    <a:lnTo>
                      <a:pt x="149182" y="218703"/>
                    </a:lnTo>
                    <a:lnTo>
                      <a:pt x="145346" y="214867"/>
                    </a:lnTo>
                    <a:lnTo>
                      <a:pt x="176042" y="184170"/>
                    </a:lnTo>
                    <a:close/>
                    <a:moveTo>
                      <a:pt x="135644" y="143767"/>
                    </a:moveTo>
                    <a:lnTo>
                      <a:pt x="139480" y="147603"/>
                    </a:lnTo>
                    <a:lnTo>
                      <a:pt x="108784" y="178299"/>
                    </a:lnTo>
                    <a:lnTo>
                      <a:pt x="104948" y="174463"/>
                    </a:lnTo>
                    <a:lnTo>
                      <a:pt x="135644" y="143767"/>
                    </a:lnTo>
                    <a:close/>
                    <a:moveTo>
                      <a:pt x="114656" y="245563"/>
                    </a:moveTo>
                    <a:lnTo>
                      <a:pt x="118492" y="249399"/>
                    </a:lnTo>
                    <a:lnTo>
                      <a:pt x="87796" y="280095"/>
                    </a:lnTo>
                    <a:lnTo>
                      <a:pt x="83960" y="276259"/>
                    </a:lnTo>
                    <a:lnTo>
                      <a:pt x="114656" y="245563"/>
                    </a:lnTo>
                    <a:close/>
                    <a:moveTo>
                      <a:pt x="93662" y="347353"/>
                    </a:moveTo>
                    <a:lnTo>
                      <a:pt x="97498" y="351189"/>
                    </a:lnTo>
                    <a:lnTo>
                      <a:pt x="66807" y="381885"/>
                    </a:lnTo>
                    <a:lnTo>
                      <a:pt x="62971" y="378049"/>
                    </a:lnTo>
                    <a:lnTo>
                      <a:pt x="93662" y="347353"/>
                    </a:lnTo>
                    <a:close/>
                    <a:moveTo>
                      <a:pt x="53258" y="306949"/>
                    </a:moveTo>
                    <a:lnTo>
                      <a:pt x="57094" y="310785"/>
                    </a:lnTo>
                    <a:lnTo>
                      <a:pt x="26404" y="341481"/>
                    </a:lnTo>
                    <a:lnTo>
                      <a:pt x="22568" y="337645"/>
                    </a:lnTo>
                    <a:lnTo>
                      <a:pt x="53258" y="306949"/>
                    </a:lnTo>
                    <a:close/>
                    <a:moveTo>
                      <a:pt x="5410" y="443277"/>
                    </a:moveTo>
                    <a:lnTo>
                      <a:pt x="1574" y="439440"/>
                    </a:lnTo>
                    <a:lnTo>
                      <a:pt x="32270" y="408745"/>
                    </a:lnTo>
                    <a:lnTo>
                      <a:pt x="36106" y="412581"/>
                    </a:lnTo>
                    <a:lnTo>
                      <a:pt x="5410" y="443277"/>
                    </a:lnTo>
                    <a:close/>
                    <a:moveTo>
                      <a:pt x="3836" y="687260"/>
                    </a:moveTo>
                    <a:lnTo>
                      <a:pt x="0" y="683424"/>
                    </a:lnTo>
                    <a:lnTo>
                      <a:pt x="30696" y="652728"/>
                    </a:lnTo>
                    <a:lnTo>
                      <a:pt x="34532" y="656564"/>
                    </a:lnTo>
                    <a:lnTo>
                      <a:pt x="3836" y="687260"/>
                    </a:lnTo>
                    <a:close/>
                    <a:moveTo>
                      <a:pt x="44234" y="727658"/>
                    </a:moveTo>
                    <a:lnTo>
                      <a:pt x="40398" y="723822"/>
                    </a:lnTo>
                    <a:lnTo>
                      <a:pt x="71094" y="693126"/>
                    </a:lnTo>
                    <a:lnTo>
                      <a:pt x="74930" y="696962"/>
                    </a:lnTo>
                    <a:lnTo>
                      <a:pt x="44234" y="727658"/>
                    </a:lnTo>
                    <a:close/>
                    <a:moveTo>
                      <a:pt x="63644" y="869852"/>
                    </a:moveTo>
                    <a:lnTo>
                      <a:pt x="59808" y="866016"/>
                    </a:lnTo>
                    <a:lnTo>
                      <a:pt x="90498" y="835319"/>
                    </a:lnTo>
                    <a:lnTo>
                      <a:pt x="94334" y="839156"/>
                    </a:lnTo>
                    <a:lnTo>
                      <a:pt x="63644" y="869852"/>
                    </a:lnTo>
                    <a:close/>
                    <a:moveTo>
                      <a:pt x="104053" y="910255"/>
                    </a:moveTo>
                    <a:lnTo>
                      <a:pt x="100216" y="906419"/>
                    </a:lnTo>
                    <a:lnTo>
                      <a:pt x="130907" y="875723"/>
                    </a:lnTo>
                    <a:lnTo>
                      <a:pt x="134743" y="879559"/>
                    </a:lnTo>
                    <a:lnTo>
                      <a:pt x="104053" y="910255"/>
                    </a:lnTo>
                    <a:close/>
                    <a:moveTo>
                      <a:pt x="144451" y="950653"/>
                    </a:moveTo>
                    <a:lnTo>
                      <a:pt x="140614" y="946817"/>
                    </a:lnTo>
                    <a:lnTo>
                      <a:pt x="171305" y="916121"/>
                    </a:lnTo>
                    <a:lnTo>
                      <a:pt x="175141" y="919957"/>
                    </a:lnTo>
                    <a:lnTo>
                      <a:pt x="144451" y="950653"/>
                    </a:lnTo>
                    <a:close/>
                    <a:moveTo>
                      <a:pt x="184849" y="991057"/>
                    </a:moveTo>
                    <a:lnTo>
                      <a:pt x="181012" y="987220"/>
                    </a:lnTo>
                    <a:lnTo>
                      <a:pt x="211703" y="956524"/>
                    </a:lnTo>
                    <a:lnTo>
                      <a:pt x="215539" y="960361"/>
                    </a:lnTo>
                    <a:lnTo>
                      <a:pt x="184849" y="991057"/>
                    </a:lnTo>
                    <a:close/>
                    <a:moveTo>
                      <a:pt x="225252" y="1031455"/>
                    </a:moveTo>
                    <a:lnTo>
                      <a:pt x="221416" y="1027618"/>
                    </a:lnTo>
                    <a:lnTo>
                      <a:pt x="252106" y="996923"/>
                    </a:lnTo>
                    <a:lnTo>
                      <a:pt x="255943" y="1000759"/>
                    </a:lnTo>
                    <a:lnTo>
                      <a:pt x="225252" y="1031455"/>
                    </a:lnTo>
                    <a:close/>
                    <a:moveTo>
                      <a:pt x="265656" y="1071853"/>
                    </a:moveTo>
                    <a:lnTo>
                      <a:pt x="261819" y="1068017"/>
                    </a:lnTo>
                    <a:lnTo>
                      <a:pt x="292510" y="1037320"/>
                    </a:lnTo>
                    <a:lnTo>
                      <a:pt x="296346" y="1041157"/>
                    </a:lnTo>
                    <a:lnTo>
                      <a:pt x="265656" y="1071853"/>
                    </a:lnTo>
                    <a:close/>
                    <a:moveTo>
                      <a:pt x="306054" y="1112256"/>
                    </a:moveTo>
                    <a:lnTo>
                      <a:pt x="302217" y="1108420"/>
                    </a:lnTo>
                    <a:lnTo>
                      <a:pt x="332908" y="1077724"/>
                    </a:lnTo>
                    <a:lnTo>
                      <a:pt x="336744" y="1081560"/>
                    </a:lnTo>
                    <a:lnTo>
                      <a:pt x="306054" y="1112256"/>
                    </a:lnTo>
                    <a:close/>
                    <a:moveTo>
                      <a:pt x="346452" y="1152660"/>
                    </a:moveTo>
                    <a:lnTo>
                      <a:pt x="342615" y="1148823"/>
                    </a:lnTo>
                    <a:lnTo>
                      <a:pt x="373306" y="1118127"/>
                    </a:lnTo>
                    <a:lnTo>
                      <a:pt x="377142" y="1121964"/>
                    </a:lnTo>
                    <a:lnTo>
                      <a:pt x="346452" y="1152660"/>
                    </a:lnTo>
                    <a:close/>
                    <a:moveTo>
                      <a:pt x="367446" y="1050864"/>
                    </a:moveTo>
                    <a:lnTo>
                      <a:pt x="363609" y="1047028"/>
                    </a:lnTo>
                    <a:lnTo>
                      <a:pt x="394305" y="1016332"/>
                    </a:lnTo>
                    <a:lnTo>
                      <a:pt x="398142" y="1020168"/>
                    </a:lnTo>
                    <a:lnTo>
                      <a:pt x="367446" y="1050864"/>
                    </a:lnTo>
                    <a:close/>
                    <a:moveTo>
                      <a:pt x="407844" y="1091268"/>
                    </a:moveTo>
                    <a:lnTo>
                      <a:pt x="404007" y="1087431"/>
                    </a:lnTo>
                    <a:lnTo>
                      <a:pt x="434703" y="1056735"/>
                    </a:lnTo>
                    <a:lnTo>
                      <a:pt x="438540" y="1060572"/>
                    </a:lnTo>
                    <a:lnTo>
                      <a:pt x="407844" y="1091268"/>
                    </a:lnTo>
                    <a:close/>
                    <a:moveTo>
                      <a:pt x="448242" y="1131666"/>
                    </a:moveTo>
                    <a:lnTo>
                      <a:pt x="444405" y="1127830"/>
                    </a:lnTo>
                    <a:lnTo>
                      <a:pt x="475101" y="1097133"/>
                    </a:lnTo>
                    <a:lnTo>
                      <a:pt x="478938" y="1100970"/>
                    </a:lnTo>
                    <a:lnTo>
                      <a:pt x="448242" y="1131666"/>
                    </a:lnTo>
                    <a:close/>
                    <a:moveTo>
                      <a:pt x="469230" y="1029876"/>
                    </a:moveTo>
                    <a:lnTo>
                      <a:pt x="465394" y="1026039"/>
                    </a:lnTo>
                    <a:lnTo>
                      <a:pt x="496090" y="995343"/>
                    </a:lnTo>
                    <a:lnTo>
                      <a:pt x="499926" y="999180"/>
                    </a:lnTo>
                    <a:lnTo>
                      <a:pt x="469230" y="1029876"/>
                    </a:lnTo>
                    <a:close/>
                    <a:moveTo>
                      <a:pt x="509634" y="1070279"/>
                    </a:moveTo>
                    <a:lnTo>
                      <a:pt x="505797" y="1066443"/>
                    </a:lnTo>
                    <a:lnTo>
                      <a:pt x="536493" y="1035747"/>
                    </a:lnTo>
                    <a:lnTo>
                      <a:pt x="540330" y="1039583"/>
                    </a:lnTo>
                    <a:lnTo>
                      <a:pt x="509634" y="1070279"/>
                    </a:lnTo>
                    <a:close/>
                    <a:moveTo>
                      <a:pt x="550032" y="1110677"/>
                    </a:moveTo>
                    <a:lnTo>
                      <a:pt x="546196" y="1106841"/>
                    </a:lnTo>
                    <a:lnTo>
                      <a:pt x="576891" y="1076145"/>
                    </a:lnTo>
                    <a:lnTo>
                      <a:pt x="580728" y="1079981"/>
                    </a:lnTo>
                    <a:lnTo>
                      <a:pt x="550032" y="1110677"/>
                    </a:lnTo>
                    <a:close/>
                    <a:moveTo>
                      <a:pt x="571020" y="1008887"/>
                    </a:moveTo>
                    <a:lnTo>
                      <a:pt x="567184" y="1005051"/>
                    </a:lnTo>
                    <a:lnTo>
                      <a:pt x="597880" y="974355"/>
                    </a:lnTo>
                    <a:lnTo>
                      <a:pt x="601716" y="978191"/>
                    </a:lnTo>
                    <a:lnTo>
                      <a:pt x="571020" y="1008887"/>
                    </a:lnTo>
                    <a:close/>
                    <a:moveTo>
                      <a:pt x="611424" y="1049285"/>
                    </a:moveTo>
                    <a:lnTo>
                      <a:pt x="607587" y="1045449"/>
                    </a:lnTo>
                    <a:lnTo>
                      <a:pt x="638278" y="1014753"/>
                    </a:lnTo>
                    <a:lnTo>
                      <a:pt x="642114" y="1018589"/>
                    </a:lnTo>
                    <a:lnTo>
                      <a:pt x="611424" y="1049285"/>
                    </a:lnTo>
                    <a:close/>
                    <a:moveTo>
                      <a:pt x="651827" y="1089689"/>
                    </a:moveTo>
                    <a:lnTo>
                      <a:pt x="647991" y="1085852"/>
                    </a:lnTo>
                    <a:lnTo>
                      <a:pt x="678687" y="1055156"/>
                    </a:lnTo>
                    <a:lnTo>
                      <a:pt x="682523" y="1058993"/>
                    </a:lnTo>
                    <a:lnTo>
                      <a:pt x="651827" y="1089689"/>
                    </a:lnTo>
                    <a:close/>
                    <a:moveTo>
                      <a:pt x="672816" y="987899"/>
                    </a:moveTo>
                    <a:lnTo>
                      <a:pt x="668979" y="984062"/>
                    </a:lnTo>
                    <a:lnTo>
                      <a:pt x="699670" y="953366"/>
                    </a:lnTo>
                    <a:lnTo>
                      <a:pt x="703506" y="957203"/>
                    </a:lnTo>
                    <a:lnTo>
                      <a:pt x="672816" y="987899"/>
                    </a:lnTo>
                    <a:close/>
                    <a:moveTo>
                      <a:pt x="713219" y="1028302"/>
                    </a:moveTo>
                    <a:lnTo>
                      <a:pt x="709383" y="1024466"/>
                    </a:lnTo>
                    <a:lnTo>
                      <a:pt x="740073" y="993770"/>
                    </a:lnTo>
                    <a:lnTo>
                      <a:pt x="743910" y="997606"/>
                    </a:lnTo>
                    <a:lnTo>
                      <a:pt x="713219" y="1028302"/>
                    </a:lnTo>
                    <a:close/>
                    <a:moveTo>
                      <a:pt x="734202" y="926507"/>
                    </a:moveTo>
                    <a:lnTo>
                      <a:pt x="730366" y="922670"/>
                    </a:lnTo>
                    <a:lnTo>
                      <a:pt x="761062" y="891974"/>
                    </a:lnTo>
                    <a:lnTo>
                      <a:pt x="764898" y="895811"/>
                    </a:lnTo>
                    <a:lnTo>
                      <a:pt x="734202" y="926507"/>
                    </a:lnTo>
                    <a:close/>
                    <a:moveTo>
                      <a:pt x="755196" y="824717"/>
                    </a:moveTo>
                    <a:lnTo>
                      <a:pt x="751360" y="820880"/>
                    </a:lnTo>
                    <a:lnTo>
                      <a:pt x="782056" y="790184"/>
                    </a:lnTo>
                    <a:lnTo>
                      <a:pt x="785892" y="794021"/>
                    </a:lnTo>
                    <a:lnTo>
                      <a:pt x="755196" y="824717"/>
                    </a:lnTo>
                    <a:close/>
                    <a:moveTo>
                      <a:pt x="776185" y="722921"/>
                    </a:moveTo>
                    <a:lnTo>
                      <a:pt x="772348" y="719085"/>
                    </a:lnTo>
                    <a:lnTo>
                      <a:pt x="803044" y="688389"/>
                    </a:lnTo>
                    <a:lnTo>
                      <a:pt x="806881" y="692225"/>
                    </a:lnTo>
                    <a:lnTo>
                      <a:pt x="776185" y="722921"/>
                    </a:lnTo>
                    <a:close/>
                    <a:moveTo>
                      <a:pt x="795594" y="865115"/>
                    </a:moveTo>
                    <a:lnTo>
                      <a:pt x="791758" y="861278"/>
                    </a:lnTo>
                    <a:lnTo>
                      <a:pt x="822454" y="830582"/>
                    </a:lnTo>
                    <a:lnTo>
                      <a:pt x="826290" y="834419"/>
                    </a:lnTo>
                    <a:lnTo>
                      <a:pt x="795594" y="865115"/>
                    </a:lnTo>
                    <a:close/>
                    <a:moveTo>
                      <a:pt x="816583" y="763325"/>
                    </a:moveTo>
                    <a:lnTo>
                      <a:pt x="812746" y="759488"/>
                    </a:lnTo>
                    <a:lnTo>
                      <a:pt x="843443" y="728792"/>
                    </a:lnTo>
                    <a:lnTo>
                      <a:pt x="847279" y="732629"/>
                    </a:lnTo>
                    <a:lnTo>
                      <a:pt x="816583" y="763325"/>
                    </a:lnTo>
                    <a:close/>
                    <a:moveTo>
                      <a:pt x="856986" y="803728"/>
                    </a:moveTo>
                    <a:lnTo>
                      <a:pt x="853150" y="799892"/>
                    </a:lnTo>
                    <a:lnTo>
                      <a:pt x="883840" y="769196"/>
                    </a:lnTo>
                    <a:lnTo>
                      <a:pt x="887677" y="773032"/>
                    </a:lnTo>
                    <a:lnTo>
                      <a:pt x="856986" y="803728"/>
                    </a:lnTo>
                    <a:close/>
                    <a:moveTo>
                      <a:pt x="877980" y="701938"/>
                    </a:moveTo>
                    <a:lnTo>
                      <a:pt x="874144" y="698102"/>
                    </a:lnTo>
                    <a:lnTo>
                      <a:pt x="904834" y="667406"/>
                    </a:lnTo>
                    <a:lnTo>
                      <a:pt x="908671" y="671242"/>
                    </a:lnTo>
                    <a:lnTo>
                      <a:pt x="877980" y="701938"/>
                    </a:lnTo>
                    <a:close/>
                    <a:moveTo>
                      <a:pt x="918378" y="742336"/>
                    </a:moveTo>
                    <a:lnTo>
                      <a:pt x="914542" y="738500"/>
                    </a:lnTo>
                    <a:lnTo>
                      <a:pt x="945232" y="707804"/>
                    </a:lnTo>
                    <a:lnTo>
                      <a:pt x="949069" y="711640"/>
                    </a:lnTo>
                    <a:lnTo>
                      <a:pt x="918378" y="742336"/>
                    </a:lnTo>
                    <a:close/>
                    <a:moveTo>
                      <a:pt x="958782" y="782740"/>
                    </a:moveTo>
                    <a:lnTo>
                      <a:pt x="954945" y="778903"/>
                    </a:lnTo>
                    <a:lnTo>
                      <a:pt x="985636" y="748207"/>
                    </a:lnTo>
                    <a:lnTo>
                      <a:pt x="989472" y="752044"/>
                    </a:lnTo>
                    <a:lnTo>
                      <a:pt x="958782" y="782740"/>
                    </a:lnTo>
                    <a:close/>
                    <a:moveTo>
                      <a:pt x="979765" y="680944"/>
                    </a:moveTo>
                    <a:lnTo>
                      <a:pt x="975929" y="677108"/>
                    </a:lnTo>
                    <a:lnTo>
                      <a:pt x="1006624" y="646412"/>
                    </a:lnTo>
                    <a:lnTo>
                      <a:pt x="1010461" y="650248"/>
                    </a:lnTo>
                    <a:lnTo>
                      <a:pt x="979765" y="680944"/>
                    </a:lnTo>
                    <a:close/>
                    <a:moveTo>
                      <a:pt x="1000753" y="579154"/>
                    </a:moveTo>
                    <a:lnTo>
                      <a:pt x="996917" y="575318"/>
                    </a:lnTo>
                    <a:lnTo>
                      <a:pt x="1027613" y="544622"/>
                    </a:lnTo>
                    <a:lnTo>
                      <a:pt x="1031449" y="548458"/>
                    </a:lnTo>
                    <a:lnTo>
                      <a:pt x="1000753" y="579154"/>
                    </a:lnTo>
                    <a:close/>
                    <a:moveTo>
                      <a:pt x="1020174" y="721348"/>
                    </a:moveTo>
                    <a:lnTo>
                      <a:pt x="1016337" y="717511"/>
                    </a:lnTo>
                    <a:lnTo>
                      <a:pt x="1047028" y="686815"/>
                    </a:lnTo>
                    <a:lnTo>
                      <a:pt x="1050864" y="690652"/>
                    </a:lnTo>
                    <a:lnTo>
                      <a:pt x="1020174" y="721348"/>
                    </a:lnTo>
                    <a:close/>
                    <a:moveTo>
                      <a:pt x="1060572" y="761746"/>
                    </a:moveTo>
                    <a:lnTo>
                      <a:pt x="1056735" y="757909"/>
                    </a:lnTo>
                    <a:lnTo>
                      <a:pt x="1087426" y="727213"/>
                    </a:lnTo>
                    <a:lnTo>
                      <a:pt x="1091262" y="731050"/>
                    </a:lnTo>
                    <a:lnTo>
                      <a:pt x="1060572" y="761746"/>
                    </a:lnTo>
                    <a:close/>
                    <a:moveTo>
                      <a:pt x="1081560" y="659956"/>
                    </a:moveTo>
                    <a:lnTo>
                      <a:pt x="1077724" y="656119"/>
                    </a:lnTo>
                    <a:lnTo>
                      <a:pt x="1108420" y="625423"/>
                    </a:lnTo>
                    <a:lnTo>
                      <a:pt x="1112256" y="629260"/>
                    </a:lnTo>
                    <a:lnTo>
                      <a:pt x="1081560" y="659956"/>
                    </a:lnTo>
                    <a:close/>
                    <a:moveTo>
                      <a:pt x="1121958" y="700359"/>
                    </a:moveTo>
                    <a:lnTo>
                      <a:pt x="1118122" y="696523"/>
                    </a:lnTo>
                    <a:lnTo>
                      <a:pt x="1148818" y="665827"/>
                    </a:lnTo>
                    <a:lnTo>
                      <a:pt x="1152654" y="669663"/>
                    </a:lnTo>
                    <a:lnTo>
                      <a:pt x="1121958" y="700359"/>
                    </a:lnTo>
                    <a:close/>
                    <a:moveTo>
                      <a:pt x="1162362" y="740757"/>
                    </a:moveTo>
                    <a:lnTo>
                      <a:pt x="1158525" y="736921"/>
                    </a:lnTo>
                    <a:lnTo>
                      <a:pt x="1189221" y="706225"/>
                    </a:lnTo>
                    <a:lnTo>
                      <a:pt x="1193058" y="710061"/>
                    </a:lnTo>
                    <a:lnTo>
                      <a:pt x="1162362" y="740757"/>
                    </a:lnTo>
                    <a:close/>
                    <a:moveTo>
                      <a:pt x="1202760" y="781161"/>
                    </a:moveTo>
                    <a:lnTo>
                      <a:pt x="1198924" y="777324"/>
                    </a:lnTo>
                    <a:lnTo>
                      <a:pt x="1229619" y="746628"/>
                    </a:lnTo>
                    <a:lnTo>
                      <a:pt x="1233456" y="750465"/>
                    </a:lnTo>
                    <a:lnTo>
                      <a:pt x="1202760" y="781161"/>
                    </a:lnTo>
                    <a:close/>
                    <a:moveTo>
                      <a:pt x="1243163" y="821559"/>
                    </a:moveTo>
                    <a:lnTo>
                      <a:pt x="1239327" y="817722"/>
                    </a:lnTo>
                    <a:lnTo>
                      <a:pt x="1270023" y="787026"/>
                    </a:lnTo>
                    <a:lnTo>
                      <a:pt x="1273859" y="790863"/>
                    </a:lnTo>
                    <a:lnTo>
                      <a:pt x="1243163" y="821559"/>
                    </a:lnTo>
                    <a:close/>
                    <a:moveTo>
                      <a:pt x="1283567" y="861962"/>
                    </a:moveTo>
                    <a:lnTo>
                      <a:pt x="1279730" y="858126"/>
                    </a:lnTo>
                    <a:lnTo>
                      <a:pt x="1310426" y="827430"/>
                    </a:lnTo>
                    <a:lnTo>
                      <a:pt x="1314263" y="831266"/>
                    </a:lnTo>
                    <a:lnTo>
                      <a:pt x="1283567" y="861962"/>
                    </a:lnTo>
                    <a:close/>
                    <a:moveTo>
                      <a:pt x="1323965" y="902360"/>
                    </a:moveTo>
                    <a:lnTo>
                      <a:pt x="1320128" y="898524"/>
                    </a:lnTo>
                    <a:lnTo>
                      <a:pt x="1350824" y="867828"/>
                    </a:lnTo>
                    <a:lnTo>
                      <a:pt x="1354661" y="871664"/>
                    </a:lnTo>
                    <a:lnTo>
                      <a:pt x="1323965" y="902360"/>
                    </a:lnTo>
                    <a:close/>
                    <a:moveTo>
                      <a:pt x="1364363" y="942764"/>
                    </a:moveTo>
                    <a:lnTo>
                      <a:pt x="1360526" y="938927"/>
                    </a:lnTo>
                    <a:lnTo>
                      <a:pt x="1391222" y="908231"/>
                    </a:lnTo>
                    <a:lnTo>
                      <a:pt x="1395059" y="912068"/>
                    </a:lnTo>
                    <a:lnTo>
                      <a:pt x="1364363" y="942764"/>
                    </a:lnTo>
                    <a:close/>
                    <a:moveTo>
                      <a:pt x="1404766" y="983162"/>
                    </a:moveTo>
                    <a:lnTo>
                      <a:pt x="1400930" y="979325"/>
                    </a:lnTo>
                    <a:lnTo>
                      <a:pt x="1431626" y="948629"/>
                    </a:lnTo>
                    <a:lnTo>
                      <a:pt x="1435462" y="952466"/>
                    </a:lnTo>
                    <a:lnTo>
                      <a:pt x="1404766" y="983162"/>
                    </a:lnTo>
                    <a:close/>
                    <a:moveTo>
                      <a:pt x="1425755" y="881372"/>
                    </a:moveTo>
                    <a:lnTo>
                      <a:pt x="1421918" y="877535"/>
                    </a:lnTo>
                    <a:lnTo>
                      <a:pt x="1452614" y="846839"/>
                    </a:lnTo>
                    <a:lnTo>
                      <a:pt x="1456451" y="850676"/>
                    </a:lnTo>
                    <a:lnTo>
                      <a:pt x="1425755" y="881372"/>
                    </a:lnTo>
                    <a:close/>
                    <a:moveTo>
                      <a:pt x="1466158" y="921775"/>
                    </a:moveTo>
                    <a:lnTo>
                      <a:pt x="1462322" y="917939"/>
                    </a:lnTo>
                    <a:lnTo>
                      <a:pt x="1493012" y="887243"/>
                    </a:lnTo>
                    <a:lnTo>
                      <a:pt x="1496849" y="891079"/>
                    </a:lnTo>
                    <a:lnTo>
                      <a:pt x="1466158" y="921775"/>
                    </a:lnTo>
                    <a:close/>
                    <a:moveTo>
                      <a:pt x="1506556" y="962173"/>
                    </a:moveTo>
                    <a:lnTo>
                      <a:pt x="1502720" y="958337"/>
                    </a:lnTo>
                    <a:lnTo>
                      <a:pt x="1533416" y="927641"/>
                    </a:lnTo>
                    <a:lnTo>
                      <a:pt x="1537252" y="931477"/>
                    </a:lnTo>
                    <a:lnTo>
                      <a:pt x="1506556" y="962173"/>
                    </a:lnTo>
                    <a:close/>
                    <a:moveTo>
                      <a:pt x="1527545" y="860383"/>
                    </a:moveTo>
                    <a:lnTo>
                      <a:pt x="1523708" y="856547"/>
                    </a:lnTo>
                    <a:lnTo>
                      <a:pt x="1554404" y="825851"/>
                    </a:lnTo>
                    <a:lnTo>
                      <a:pt x="1558241" y="829687"/>
                    </a:lnTo>
                    <a:lnTo>
                      <a:pt x="1527545" y="860383"/>
                    </a:lnTo>
                    <a:close/>
                    <a:moveTo>
                      <a:pt x="1567948" y="900787"/>
                    </a:moveTo>
                    <a:lnTo>
                      <a:pt x="1564112" y="896950"/>
                    </a:lnTo>
                    <a:lnTo>
                      <a:pt x="1594808" y="866254"/>
                    </a:lnTo>
                    <a:lnTo>
                      <a:pt x="1598644" y="870090"/>
                    </a:lnTo>
                    <a:lnTo>
                      <a:pt x="1567948" y="900787"/>
                    </a:lnTo>
                    <a:close/>
                    <a:moveTo>
                      <a:pt x="1608346" y="941185"/>
                    </a:moveTo>
                    <a:lnTo>
                      <a:pt x="1604510" y="937348"/>
                    </a:lnTo>
                    <a:lnTo>
                      <a:pt x="1635206" y="906652"/>
                    </a:lnTo>
                    <a:lnTo>
                      <a:pt x="1639042" y="910489"/>
                    </a:lnTo>
                    <a:lnTo>
                      <a:pt x="1608346" y="941185"/>
                    </a:lnTo>
                    <a:close/>
                    <a:moveTo>
                      <a:pt x="1629340" y="839395"/>
                    </a:moveTo>
                    <a:lnTo>
                      <a:pt x="1625504" y="835558"/>
                    </a:lnTo>
                    <a:lnTo>
                      <a:pt x="1656194" y="804862"/>
                    </a:lnTo>
                    <a:lnTo>
                      <a:pt x="1660031" y="808699"/>
                    </a:lnTo>
                    <a:lnTo>
                      <a:pt x="1629340" y="839395"/>
                    </a:lnTo>
                    <a:close/>
                    <a:moveTo>
                      <a:pt x="1669744" y="879793"/>
                    </a:moveTo>
                    <a:lnTo>
                      <a:pt x="1665907" y="875956"/>
                    </a:lnTo>
                    <a:lnTo>
                      <a:pt x="1696598" y="845260"/>
                    </a:lnTo>
                    <a:lnTo>
                      <a:pt x="1700434" y="849097"/>
                    </a:lnTo>
                    <a:lnTo>
                      <a:pt x="1669744" y="879793"/>
                    </a:lnTo>
                    <a:close/>
                    <a:moveTo>
                      <a:pt x="1690732" y="778003"/>
                    </a:moveTo>
                    <a:lnTo>
                      <a:pt x="1686896" y="774166"/>
                    </a:lnTo>
                    <a:lnTo>
                      <a:pt x="1717592" y="743470"/>
                    </a:lnTo>
                    <a:lnTo>
                      <a:pt x="1721428" y="747307"/>
                    </a:lnTo>
                    <a:lnTo>
                      <a:pt x="1690732" y="778003"/>
                    </a:lnTo>
                    <a:close/>
                    <a:moveTo>
                      <a:pt x="1711721" y="676213"/>
                    </a:moveTo>
                    <a:lnTo>
                      <a:pt x="1707884" y="672376"/>
                    </a:lnTo>
                    <a:lnTo>
                      <a:pt x="1738575" y="641680"/>
                    </a:lnTo>
                    <a:lnTo>
                      <a:pt x="1742411" y="645517"/>
                    </a:lnTo>
                    <a:lnTo>
                      <a:pt x="1711721" y="676213"/>
                    </a:lnTo>
                    <a:close/>
                  </a:path>
                </a:pathLst>
              </a:custGeom>
              <a:noFill/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" name="Freeform: Shape 10">
                <a:extLst>
                  <a:ext uri="{FF2B5EF4-FFF2-40B4-BE49-F238E27FC236}">
                    <a16:creationId xmlns:a16="http://schemas.microsoft.com/office/drawing/2014/main" id="{16093F8B-9565-C413-E5E3-C8AE616683AB}"/>
                  </a:ext>
                </a:extLst>
              </p:cNvPr>
              <p:cNvSpPr/>
              <p:nvPr/>
            </p:nvSpPr>
            <p:spPr>
              <a:xfrm rot="18900000">
                <a:off x="-337478" y="596778"/>
                <a:ext cx="43414" cy="5426"/>
              </a:xfrm>
              <a:custGeom>
                <a:avLst/>
                <a:gdLst>
                  <a:gd name="connsiteX0" fmla="*/ 0 w 43414"/>
                  <a:gd name="connsiteY0" fmla="*/ 0 h 5426"/>
                  <a:gd name="connsiteX1" fmla="*/ 43415 w 43414"/>
                  <a:gd name="connsiteY1" fmla="*/ 0 h 5426"/>
                  <a:gd name="connsiteX2" fmla="*/ 43415 w 43414"/>
                  <a:gd name="connsiteY2" fmla="*/ 5426 h 5426"/>
                  <a:gd name="connsiteX3" fmla="*/ 0 w 43414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14" h="5426">
                    <a:moveTo>
                      <a:pt x="0" y="0"/>
                    </a:moveTo>
                    <a:lnTo>
                      <a:pt x="43415" y="0"/>
                    </a:lnTo>
                    <a:lnTo>
                      <a:pt x="43415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11">
                <a:extLst>
                  <a:ext uri="{FF2B5EF4-FFF2-40B4-BE49-F238E27FC236}">
                    <a16:creationId xmlns:a16="http://schemas.microsoft.com/office/drawing/2014/main" id="{BDCF1711-2F91-8536-9978-0C43C1F03B6E}"/>
                  </a:ext>
                </a:extLst>
              </p:cNvPr>
              <p:cNvSpPr/>
              <p:nvPr/>
            </p:nvSpPr>
            <p:spPr>
              <a:xfrm rot="18900000">
                <a:off x="-276087" y="535388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" name="Freeform: Shape 12">
                <a:extLst>
                  <a:ext uri="{FF2B5EF4-FFF2-40B4-BE49-F238E27FC236}">
                    <a16:creationId xmlns:a16="http://schemas.microsoft.com/office/drawing/2014/main" id="{D92E6409-44BE-5BE1-1584-728D7331E5C8}"/>
                  </a:ext>
                </a:extLst>
              </p:cNvPr>
              <p:cNvSpPr/>
              <p:nvPr/>
            </p:nvSpPr>
            <p:spPr>
              <a:xfrm rot="18900000">
                <a:off x="-419858" y="759954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" name="Freeform: Shape 13">
                <a:extLst>
                  <a:ext uri="{FF2B5EF4-FFF2-40B4-BE49-F238E27FC236}">
                    <a16:creationId xmlns:a16="http://schemas.microsoft.com/office/drawing/2014/main" id="{49EA232C-AEAB-91A7-E4EA-6761FF8F6621}"/>
                  </a:ext>
                </a:extLst>
              </p:cNvPr>
              <p:cNvSpPr/>
              <p:nvPr/>
            </p:nvSpPr>
            <p:spPr>
              <a:xfrm rot="18900000">
                <a:off x="-358463" y="698564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" name="Freeform: Shape 14">
                <a:extLst>
                  <a:ext uri="{FF2B5EF4-FFF2-40B4-BE49-F238E27FC236}">
                    <a16:creationId xmlns:a16="http://schemas.microsoft.com/office/drawing/2014/main" id="{A99AF94B-4FEA-C0EA-E1D6-FDD4C240A7C7}"/>
                  </a:ext>
                </a:extLst>
              </p:cNvPr>
              <p:cNvSpPr/>
              <p:nvPr/>
            </p:nvSpPr>
            <p:spPr>
              <a:xfrm rot="18900000">
                <a:off x="-112905" y="453009"/>
                <a:ext cx="43403" cy="5426"/>
              </a:xfrm>
              <a:custGeom>
                <a:avLst/>
                <a:gdLst>
                  <a:gd name="connsiteX0" fmla="*/ 0 w 43403"/>
                  <a:gd name="connsiteY0" fmla="*/ 0 h 5426"/>
                  <a:gd name="connsiteX1" fmla="*/ 43404 w 43403"/>
                  <a:gd name="connsiteY1" fmla="*/ 0 h 5426"/>
                  <a:gd name="connsiteX2" fmla="*/ 43404 w 43403"/>
                  <a:gd name="connsiteY2" fmla="*/ 5426 h 5426"/>
                  <a:gd name="connsiteX3" fmla="*/ 0 w 43403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3" h="5426">
                    <a:moveTo>
                      <a:pt x="0" y="0"/>
                    </a:moveTo>
                    <a:lnTo>
                      <a:pt x="43404" y="0"/>
                    </a:lnTo>
                    <a:lnTo>
                      <a:pt x="43404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" name="Freeform: Shape 15">
                <a:extLst>
                  <a:ext uri="{FF2B5EF4-FFF2-40B4-BE49-F238E27FC236}">
                    <a16:creationId xmlns:a16="http://schemas.microsoft.com/office/drawing/2014/main" id="{C79AC21B-3240-C580-3917-92C8FCB06B05}"/>
                  </a:ext>
                </a:extLst>
              </p:cNvPr>
              <p:cNvSpPr/>
              <p:nvPr/>
            </p:nvSpPr>
            <p:spPr>
              <a:xfrm rot="18900000">
                <a:off x="-174292" y="514399"/>
                <a:ext cx="43403" cy="5426"/>
              </a:xfrm>
              <a:custGeom>
                <a:avLst/>
                <a:gdLst>
                  <a:gd name="connsiteX0" fmla="*/ 0 w 43403"/>
                  <a:gd name="connsiteY0" fmla="*/ 0 h 5426"/>
                  <a:gd name="connsiteX1" fmla="*/ 43404 w 43403"/>
                  <a:gd name="connsiteY1" fmla="*/ 0 h 5426"/>
                  <a:gd name="connsiteX2" fmla="*/ 43404 w 43403"/>
                  <a:gd name="connsiteY2" fmla="*/ 5426 h 5426"/>
                  <a:gd name="connsiteX3" fmla="*/ 0 w 43403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3" h="5426">
                    <a:moveTo>
                      <a:pt x="0" y="0"/>
                    </a:moveTo>
                    <a:lnTo>
                      <a:pt x="43404" y="0"/>
                    </a:lnTo>
                    <a:lnTo>
                      <a:pt x="43404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" name="Freeform: Shape 16">
                <a:extLst>
                  <a:ext uri="{FF2B5EF4-FFF2-40B4-BE49-F238E27FC236}">
                    <a16:creationId xmlns:a16="http://schemas.microsoft.com/office/drawing/2014/main" id="{4453A275-7AB5-BD60-0058-FB18E769C189}"/>
                  </a:ext>
                </a:extLst>
              </p:cNvPr>
              <p:cNvSpPr/>
              <p:nvPr/>
            </p:nvSpPr>
            <p:spPr>
              <a:xfrm rot="18900000">
                <a:off x="-235691" y="575786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" name="Freeform: Shape 17">
                <a:extLst>
                  <a:ext uri="{FF2B5EF4-FFF2-40B4-BE49-F238E27FC236}">
                    <a16:creationId xmlns:a16="http://schemas.microsoft.com/office/drawing/2014/main" id="{58F313C8-091B-AEA9-8DAE-2D5CE2984923}"/>
                  </a:ext>
                </a:extLst>
              </p:cNvPr>
              <p:cNvSpPr/>
              <p:nvPr/>
            </p:nvSpPr>
            <p:spPr>
              <a:xfrm rot="18900000">
                <a:off x="-297079" y="637175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" name="Freeform: Shape 18">
                <a:extLst>
                  <a:ext uri="{FF2B5EF4-FFF2-40B4-BE49-F238E27FC236}">
                    <a16:creationId xmlns:a16="http://schemas.microsoft.com/office/drawing/2014/main" id="{F9F7CF31-AEA7-1BCD-9575-B2FF3EC00977}"/>
                  </a:ext>
                </a:extLst>
              </p:cNvPr>
              <p:cNvSpPr/>
              <p:nvPr/>
            </p:nvSpPr>
            <p:spPr>
              <a:xfrm rot="18900000">
                <a:off x="-440835" y="861705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19">
                <a:extLst>
                  <a:ext uri="{FF2B5EF4-FFF2-40B4-BE49-F238E27FC236}">
                    <a16:creationId xmlns:a16="http://schemas.microsoft.com/office/drawing/2014/main" id="{5189D4FF-75C0-0BF9-7715-B9DE55E2E530}"/>
                  </a:ext>
                </a:extLst>
              </p:cNvPr>
              <p:cNvSpPr/>
              <p:nvPr/>
            </p:nvSpPr>
            <p:spPr>
              <a:xfrm rot="18900000">
                <a:off x="-379460" y="800355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20">
                <a:extLst>
                  <a:ext uri="{FF2B5EF4-FFF2-40B4-BE49-F238E27FC236}">
                    <a16:creationId xmlns:a16="http://schemas.microsoft.com/office/drawing/2014/main" id="{68E93EC9-B6BD-F769-DD46-CA979BD359C3}"/>
                  </a:ext>
                </a:extLst>
              </p:cNvPr>
              <p:cNvSpPr/>
              <p:nvPr/>
            </p:nvSpPr>
            <p:spPr>
              <a:xfrm rot="18900000">
                <a:off x="-133897" y="554796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21">
                <a:extLst>
                  <a:ext uri="{FF2B5EF4-FFF2-40B4-BE49-F238E27FC236}">
                    <a16:creationId xmlns:a16="http://schemas.microsoft.com/office/drawing/2014/main" id="{1D8772B0-23F2-AD9E-25D1-43539E0CB3E2}"/>
                  </a:ext>
                </a:extLst>
              </p:cNvPr>
              <p:cNvSpPr/>
              <p:nvPr/>
            </p:nvSpPr>
            <p:spPr>
              <a:xfrm rot="18900000">
                <a:off x="-195288" y="616188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22">
                <a:extLst>
                  <a:ext uri="{FF2B5EF4-FFF2-40B4-BE49-F238E27FC236}">
                    <a16:creationId xmlns:a16="http://schemas.microsoft.com/office/drawing/2014/main" id="{47D39530-A03D-C37E-FAE9-EA900BA8AB4F}"/>
                  </a:ext>
                </a:extLst>
              </p:cNvPr>
              <p:cNvSpPr/>
              <p:nvPr/>
            </p:nvSpPr>
            <p:spPr>
              <a:xfrm rot="18900000">
                <a:off x="-256679" y="677580"/>
                <a:ext cx="43414" cy="5426"/>
              </a:xfrm>
              <a:custGeom>
                <a:avLst/>
                <a:gdLst>
                  <a:gd name="connsiteX0" fmla="*/ 0 w 43414"/>
                  <a:gd name="connsiteY0" fmla="*/ 0 h 5426"/>
                  <a:gd name="connsiteX1" fmla="*/ 43415 w 43414"/>
                  <a:gd name="connsiteY1" fmla="*/ 0 h 5426"/>
                  <a:gd name="connsiteX2" fmla="*/ 43415 w 43414"/>
                  <a:gd name="connsiteY2" fmla="*/ 5426 h 5426"/>
                  <a:gd name="connsiteX3" fmla="*/ 0 w 43414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14" h="5426">
                    <a:moveTo>
                      <a:pt x="0" y="0"/>
                    </a:moveTo>
                    <a:lnTo>
                      <a:pt x="43415" y="0"/>
                    </a:lnTo>
                    <a:lnTo>
                      <a:pt x="43415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23">
                <a:extLst>
                  <a:ext uri="{FF2B5EF4-FFF2-40B4-BE49-F238E27FC236}">
                    <a16:creationId xmlns:a16="http://schemas.microsoft.com/office/drawing/2014/main" id="{FCF53084-E19D-0A65-170B-D64E33B91E27}"/>
                  </a:ext>
                </a:extLst>
              </p:cNvPr>
              <p:cNvSpPr/>
              <p:nvPr/>
            </p:nvSpPr>
            <p:spPr>
              <a:xfrm>
                <a:off x="-6670" y="422136"/>
                <a:ext cx="33040" cy="29860"/>
              </a:xfrm>
              <a:custGeom>
                <a:avLst/>
                <a:gdLst>
                  <a:gd name="connsiteX0" fmla="*/ 3836 w 33040"/>
                  <a:gd name="connsiteY0" fmla="*/ 29860 h 29860"/>
                  <a:gd name="connsiteX1" fmla="*/ 33040 w 33040"/>
                  <a:gd name="connsiteY1" fmla="*/ 657 h 29860"/>
                  <a:gd name="connsiteX2" fmla="*/ 26024 w 33040"/>
                  <a:gd name="connsiteY2" fmla="*/ 0 h 29860"/>
                  <a:gd name="connsiteX3" fmla="*/ 0 w 33040"/>
                  <a:gd name="connsiteY3" fmla="*/ 26024 h 29860"/>
                  <a:gd name="connsiteX4" fmla="*/ 3836 w 33040"/>
                  <a:gd name="connsiteY4" fmla="*/ 29860 h 29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40" h="29860">
                    <a:moveTo>
                      <a:pt x="3836" y="29860"/>
                    </a:moveTo>
                    <a:lnTo>
                      <a:pt x="33040" y="657"/>
                    </a:lnTo>
                    <a:cubicBezTo>
                      <a:pt x="30701" y="429"/>
                      <a:pt x="28374" y="179"/>
                      <a:pt x="26024" y="0"/>
                    </a:cubicBezTo>
                    <a:lnTo>
                      <a:pt x="0" y="26024"/>
                    </a:lnTo>
                    <a:lnTo>
                      <a:pt x="3836" y="29860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24">
                <a:extLst>
                  <a:ext uri="{FF2B5EF4-FFF2-40B4-BE49-F238E27FC236}">
                    <a16:creationId xmlns:a16="http://schemas.microsoft.com/office/drawing/2014/main" id="{645656EF-1DBA-FB61-A050-CC721C9B1988}"/>
                  </a:ext>
                </a:extLst>
              </p:cNvPr>
              <p:cNvSpPr/>
              <p:nvPr/>
            </p:nvSpPr>
            <p:spPr>
              <a:xfrm rot="18900000">
                <a:off x="-72503" y="493407"/>
                <a:ext cx="43403" cy="5426"/>
              </a:xfrm>
              <a:custGeom>
                <a:avLst/>
                <a:gdLst>
                  <a:gd name="connsiteX0" fmla="*/ 0 w 43403"/>
                  <a:gd name="connsiteY0" fmla="*/ 0 h 5426"/>
                  <a:gd name="connsiteX1" fmla="*/ 43404 w 43403"/>
                  <a:gd name="connsiteY1" fmla="*/ 0 h 5426"/>
                  <a:gd name="connsiteX2" fmla="*/ 43404 w 43403"/>
                  <a:gd name="connsiteY2" fmla="*/ 5426 h 5426"/>
                  <a:gd name="connsiteX3" fmla="*/ 0 w 43403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3" h="5426">
                    <a:moveTo>
                      <a:pt x="0" y="0"/>
                    </a:moveTo>
                    <a:lnTo>
                      <a:pt x="43404" y="0"/>
                    </a:lnTo>
                    <a:lnTo>
                      <a:pt x="43404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" name="Freeform: Shape 25">
                <a:extLst>
                  <a:ext uri="{FF2B5EF4-FFF2-40B4-BE49-F238E27FC236}">
                    <a16:creationId xmlns:a16="http://schemas.microsoft.com/office/drawing/2014/main" id="{C0F55287-38D4-A990-4A57-2260731BC256}"/>
                  </a:ext>
                </a:extLst>
              </p:cNvPr>
              <p:cNvSpPr/>
              <p:nvPr/>
            </p:nvSpPr>
            <p:spPr>
              <a:xfrm rot="18900000">
                <a:off x="-318068" y="738965"/>
                <a:ext cx="43403" cy="5426"/>
              </a:xfrm>
              <a:custGeom>
                <a:avLst/>
                <a:gdLst>
                  <a:gd name="connsiteX0" fmla="*/ 0 w 43403"/>
                  <a:gd name="connsiteY0" fmla="*/ 0 h 5426"/>
                  <a:gd name="connsiteX1" fmla="*/ 43404 w 43403"/>
                  <a:gd name="connsiteY1" fmla="*/ 0 h 5426"/>
                  <a:gd name="connsiteX2" fmla="*/ 43404 w 43403"/>
                  <a:gd name="connsiteY2" fmla="*/ 5426 h 5426"/>
                  <a:gd name="connsiteX3" fmla="*/ 0 w 43403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3" h="5426">
                    <a:moveTo>
                      <a:pt x="0" y="0"/>
                    </a:moveTo>
                    <a:lnTo>
                      <a:pt x="43404" y="0"/>
                    </a:lnTo>
                    <a:lnTo>
                      <a:pt x="43404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26">
                <a:extLst>
                  <a:ext uri="{FF2B5EF4-FFF2-40B4-BE49-F238E27FC236}">
                    <a16:creationId xmlns:a16="http://schemas.microsoft.com/office/drawing/2014/main" id="{83FB97CD-1AE6-0CCB-611F-9CFD1268407F}"/>
                  </a:ext>
                </a:extLst>
              </p:cNvPr>
              <p:cNvSpPr/>
              <p:nvPr/>
            </p:nvSpPr>
            <p:spPr>
              <a:xfrm rot="18900000">
                <a:off x="-277669" y="779367"/>
                <a:ext cx="43414" cy="5426"/>
              </a:xfrm>
              <a:custGeom>
                <a:avLst/>
                <a:gdLst>
                  <a:gd name="connsiteX0" fmla="*/ 0 w 43414"/>
                  <a:gd name="connsiteY0" fmla="*/ 0 h 5426"/>
                  <a:gd name="connsiteX1" fmla="*/ 43415 w 43414"/>
                  <a:gd name="connsiteY1" fmla="*/ 0 h 5426"/>
                  <a:gd name="connsiteX2" fmla="*/ 43415 w 43414"/>
                  <a:gd name="connsiteY2" fmla="*/ 5426 h 5426"/>
                  <a:gd name="connsiteX3" fmla="*/ 0 w 43414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14" h="5426">
                    <a:moveTo>
                      <a:pt x="0" y="0"/>
                    </a:moveTo>
                    <a:lnTo>
                      <a:pt x="43415" y="0"/>
                    </a:lnTo>
                    <a:lnTo>
                      <a:pt x="43415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27">
                <a:extLst>
                  <a:ext uri="{FF2B5EF4-FFF2-40B4-BE49-F238E27FC236}">
                    <a16:creationId xmlns:a16="http://schemas.microsoft.com/office/drawing/2014/main" id="{551C88CE-7CB4-1164-D06B-399100855E8F}"/>
                  </a:ext>
                </a:extLst>
              </p:cNvPr>
              <p:cNvSpPr/>
              <p:nvPr/>
            </p:nvSpPr>
            <p:spPr>
              <a:xfrm rot="18900000">
                <a:off x="-93497" y="595199"/>
                <a:ext cx="43403" cy="5426"/>
              </a:xfrm>
              <a:custGeom>
                <a:avLst/>
                <a:gdLst>
                  <a:gd name="connsiteX0" fmla="*/ 0 w 43403"/>
                  <a:gd name="connsiteY0" fmla="*/ 0 h 5426"/>
                  <a:gd name="connsiteX1" fmla="*/ 43404 w 43403"/>
                  <a:gd name="connsiteY1" fmla="*/ 0 h 5426"/>
                  <a:gd name="connsiteX2" fmla="*/ 43404 w 43403"/>
                  <a:gd name="connsiteY2" fmla="*/ 5426 h 5426"/>
                  <a:gd name="connsiteX3" fmla="*/ 0 w 43403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3" h="5426">
                    <a:moveTo>
                      <a:pt x="0" y="0"/>
                    </a:moveTo>
                    <a:lnTo>
                      <a:pt x="43404" y="0"/>
                    </a:lnTo>
                    <a:lnTo>
                      <a:pt x="43404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28">
                <a:extLst>
                  <a:ext uri="{FF2B5EF4-FFF2-40B4-BE49-F238E27FC236}">
                    <a16:creationId xmlns:a16="http://schemas.microsoft.com/office/drawing/2014/main" id="{5A17698B-8CEC-5E18-4F69-2E7C51888FD2}"/>
                  </a:ext>
                </a:extLst>
              </p:cNvPr>
              <p:cNvSpPr/>
              <p:nvPr/>
            </p:nvSpPr>
            <p:spPr>
              <a:xfrm rot="18900000">
                <a:off x="-154884" y="656585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0" name="Freeform: Shape 29">
                <a:extLst>
                  <a:ext uri="{FF2B5EF4-FFF2-40B4-BE49-F238E27FC236}">
                    <a16:creationId xmlns:a16="http://schemas.microsoft.com/office/drawing/2014/main" id="{F9194524-4763-C354-663C-5AFCAD68F340}"/>
                  </a:ext>
                </a:extLst>
              </p:cNvPr>
              <p:cNvSpPr/>
              <p:nvPr/>
            </p:nvSpPr>
            <p:spPr>
              <a:xfrm rot="18900000">
                <a:off x="-216278" y="717976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6" name="Freeform: Shape 30">
                <a:extLst>
                  <a:ext uri="{FF2B5EF4-FFF2-40B4-BE49-F238E27FC236}">
                    <a16:creationId xmlns:a16="http://schemas.microsoft.com/office/drawing/2014/main" id="{413DBD88-46F6-61FC-64FF-D28C40075CDB}"/>
                  </a:ext>
                </a:extLst>
              </p:cNvPr>
              <p:cNvSpPr/>
              <p:nvPr/>
            </p:nvSpPr>
            <p:spPr>
              <a:xfrm rot="18900000">
                <a:off x="29279" y="472420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7" name="Freeform: Shape 31">
                <a:extLst>
                  <a:ext uri="{FF2B5EF4-FFF2-40B4-BE49-F238E27FC236}">
                    <a16:creationId xmlns:a16="http://schemas.microsoft.com/office/drawing/2014/main" id="{8BFD341D-B425-3A4F-3FD1-EC11A1C5C499}"/>
                  </a:ext>
                </a:extLst>
              </p:cNvPr>
              <p:cNvSpPr/>
              <p:nvPr/>
            </p:nvSpPr>
            <p:spPr>
              <a:xfrm rot="18900000">
                <a:off x="-400461" y="902188"/>
                <a:ext cx="43403" cy="5426"/>
              </a:xfrm>
              <a:custGeom>
                <a:avLst/>
                <a:gdLst>
                  <a:gd name="connsiteX0" fmla="*/ 0 w 43403"/>
                  <a:gd name="connsiteY0" fmla="*/ 0 h 5426"/>
                  <a:gd name="connsiteX1" fmla="*/ 43404 w 43403"/>
                  <a:gd name="connsiteY1" fmla="*/ 0 h 5426"/>
                  <a:gd name="connsiteX2" fmla="*/ 43404 w 43403"/>
                  <a:gd name="connsiteY2" fmla="*/ 5426 h 5426"/>
                  <a:gd name="connsiteX3" fmla="*/ 0 w 43403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3" h="5426">
                    <a:moveTo>
                      <a:pt x="0" y="0"/>
                    </a:moveTo>
                    <a:lnTo>
                      <a:pt x="43404" y="0"/>
                    </a:lnTo>
                    <a:lnTo>
                      <a:pt x="43404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9" name="Freeform: Shape 32">
                <a:extLst>
                  <a:ext uri="{FF2B5EF4-FFF2-40B4-BE49-F238E27FC236}">
                    <a16:creationId xmlns:a16="http://schemas.microsoft.com/office/drawing/2014/main" id="{4105120D-E60F-A526-CA52-34674363AF99}"/>
                  </a:ext>
                </a:extLst>
              </p:cNvPr>
              <p:cNvSpPr/>
              <p:nvPr/>
            </p:nvSpPr>
            <p:spPr>
              <a:xfrm>
                <a:off x="-456469" y="948987"/>
                <a:ext cx="33609" cy="34526"/>
              </a:xfrm>
              <a:custGeom>
                <a:avLst/>
                <a:gdLst>
                  <a:gd name="connsiteX0" fmla="*/ 33610 w 33609"/>
                  <a:gd name="connsiteY0" fmla="*/ 3836 h 34526"/>
                  <a:gd name="connsiteX1" fmla="*/ 29774 w 33609"/>
                  <a:gd name="connsiteY1" fmla="*/ 0 h 34526"/>
                  <a:gd name="connsiteX2" fmla="*/ 92 w 33609"/>
                  <a:gd name="connsiteY2" fmla="*/ 29676 h 34526"/>
                  <a:gd name="connsiteX3" fmla="*/ 0 w 33609"/>
                  <a:gd name="connsiteY3" fmla="*/ 31613 h 34526"/>
                  <a:gd name="connsiteX4" fmla="*/ 2914 w 33609"/>
                  <a:gd name="connsiteY4" fmla="*/ 34527 h 34526"/>
                  <a:gd name="connsiteX5" fmla="*/ 33610 w 33609"/>
                  <a:gd name="connsiteY5" fmla="*/ 3836 h 34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609" h="34526">
                    <a:moveTo>
                      <a:pt x="33610" y="3836"/>
                    </a:moveTo>
                    <a:lnTo>
                      <a:pt x="29774" y="0"/>
                    </a:lnTo>
                    <a:lnTo>
                      <a:pt x="92" y="29676"/>
                    </a:lnTo>
                    <a:cubicBezTo>
                      <a:pt x="60" y="30322"/>
                      <a:pt x="33" y="30967"/>
                      <a:pt x="0" y="31613"/>
                    </a:cubicBezTo>
                    <a:lnTo>
                      <a:pt x="2914" y="34527"/>
                    </a:lnTo>
                    <a:lnTo>
                      <a:pt x="33610" y="383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0" name="Freeform: Shape 34">
                <a:extLst>
                  <a:ext uri="{FF2B5EF4-FFF2-40B4-BE49-F238E27FC236}">
                    <a16:creationId xmlns:a16="http://schemas.microsoft.com/office/drawing/2014/main" id="{4C10222E-CB57-EBD3-79C6-936561278B38}"/>
                  </a:ext>
                </a:extLst>
              </p:cNvPr>
              <p:cNvSpPr/>
              <p:nvPr/>
            </p:nvSpPr>
            <p:spPr>
              <a:xfrm rot="18900000">
                <a:off x="-32108" y="533809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1" name="Freeform: Shape 35">
                <a:extLst>
                  <a:ext uri="{FF2B5EF4-FFF2-40B4-BE49-F238E27FC236}">
                    <a16:creationId xmlns:a16="http://schemas.microsoft.com/office/drawing/2014/main" id="{F23FDF32-B67C-50DF-858D-98705D588EC1}"/>
                  </a:ext>
                </a:extLst>
              </p:cNvPr>
              <p:cNvSpPr/>
              <p:nvPr/>
            </p:nvSpPr>
            <p:spPr>
              <a:xfrm rot="18900000">
                <a:off x="-339067" y="840803"/>
                <a:ext cx="43403" cy="5426"/>
              </a:xfrm>
              <a:custGeom>
                <a:avLst/>
                <a:gdLst>
                  <a:gd name="connsiteX0" fmla="*/ 0 w 43403"/>
                  <a:gd name="connsiteY0" fmla="*/ 0 h 5426"/>
                  <a:gd name="connsiteX1" fmla="*/ 43404 w 43403"/>
                  <a:gd name="connsiteY1" fmla="*/ 0 h 5426"/>
                  <a:gd name="connsiteX2" fmla="*/ 43404 w 43403"/>
                  <a:gd name="connsiteY2" fmla="*/ 5426 h 5426"/>
                  <a:gd name="connsiteX3" fmla="*/ 0 w 43403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3" h="5426">
                    <a:moveTo>
                      <a:pt x="0" y="0"/>
                    </a:moveTo>
                    <a:lnTo>
                      <a:pt x="43404" y="0"/>
                    </a:lnTo>
                    <a:lnTo>
                      <a:pt x="43404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2" name="Freeform: Shape 42">
                <a:extLst>
                  <a:ext uri="{FF2B5EF4-FFF2-40B4-BE49-F238E27FC236}">
                    <a16:creationId xmlns:a16="http://schemas.microsoft.com/office/drawing/2014/main" id="{97EF311F-69AE-5140-2534-1CFD0E1054E7}"/>
                  </a:ext>
                </a:extLst>
              </p:cNvPr>
              <p:cNvSpPr/>
              <p:nvPr/>
            </p:nvSpPr>
            <p:spPr>
              <a:xfrm rot="18900000">
                <a:off x="-237258" y="819720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3" name="Freeform: Shape 44">
                <a:extLst>
                  <a:ext uri="{FF2B5EF4-FFF2-40B4-BE49-F238E27FC236}">
                    <a16:creationId xmlns:a16="http://schemas.microsoft.com/office/drawing/2014/main" id="{227F950E-155E-D767-2F3A-E7CF93FC7ECE}"/>
                  </a:ext>
                </a:extLst>
              </p:cNvPr>
              <p:cNvSpPr/>
              <p:nvPr/>
            </p:nvSpPr>
            <p:spPr>
              <a:xfrm rot="18899514">
                <a:off x="-298637" y="881094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4" name="Freeform: Shape 45">
                <a:extLst>
                  <a:ext uri="{FF2B5EF4-FFF2-40B4-BE49-F238E27FC236}">
                    <a16:creationId xmlns:a16="http://schemas.microsoft.com/office/drawing/2014/main" id="{DA0F393F-FF76-3D3C-0D50-3DEE3AB57FCA}"/>
                  </a:ext>
                </a:extLst>
              </p:cNvPr>
              <p:cNvSpPr/>
              <p:nvPr/>
            </p:nvSpPr>
            <p:spPr>
              <a:xfrm rot="18900000">
                <a:off x="-360033" y="942498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5" name="Freeform: Shape 46">
                <a:extLst>
                  <a:ext uri="{FF2B5EF4-FFF2-40B4-BE49-F238E27FC236}">
                    <a16:creationId xmlns:a16="http://schemas.microsoft.com/office/drawing/2014/main" id="{1EFF42E0-9EFF-9EB5-40F3-F67089CAB4FA}"/>
                  </a:ext>
                </a:extLst>
              </p:cNvPr>
              <p:cNvSpPr/>
              <p:nvPr/>
            </p:nvSpPr>
            <p:spPr>
              <a:xfrm rot="18900000">
                <a:off x="69689" y="512819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6" name="Freeform: Shape 47">
                <a:extLst>
                  <a:ext uri="{FF2B5EF4-FFF2-40B4-BE49-F238E27FC236}">
                    <a16:creationId xmlns:a16="http://schemas.microsoft.com/office/drawing/2014/main" id="{6C5A69BC-21BB-08FC-3997-A24D252245DD}"/>
                  </a:ext>
                </a:extLst>
              </p:cNvPr>
              <p:cNvSpPr/>
              <p:nvPr/>
            </p:nvSpPr>
            <p:spPr>
              <a:xfrm rot="18900000">
                <a:off x="-421438" y="1003934"/>
                <a:ext cx="43414" cy="5426"/>
              </a:xfrm>
              <a:custGeom>
                <a:avLst/>
                <a:gdLst>
                  <a:gd name="connsiteX0" fmla="*/ 0 w 43414"/>
                  <a:gd name="connsiteY0" fmla="*/ 0 h 5426"/>
                  <a:gd name="connsiteX1" fmla="*/ 43415 w 43414"/>
                  <a:gd name="connsiteY1" fmla="*/ 0 h 5426"/>
                  <a:gd name="connsiteX2" fmla="*/ 43415 w 43414"/>
                  <a:gd name="connsiteY2" fmla="*/ 5426 h 5426"/>
                  <a:gd name="connsiteX3" fmla="*/ 0 w 43414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14" h="5426">
                    <a:moveTo>
                      <a:pt x="0" y="0"/>
                    </a:moveTo>
                    <a:lnTo>
                      <a:pt x="43415" y="0"/>
                    </a:lnTo>
                    <a:lnTo>
                      <a:pt x="43415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7" name="Freeform: Shape 48">
                <a:extLst>
                  <a:ext uri="{FF2B5EF4-FFF2-40B4-BE49-F238E27FC236}">
                    <a16:creationId xmlns:a16="http://schemas.microsoft.com/office/drawing/2014/main" id="{BA07085C-888A-DFAB-16E1-0794A05360F0}"/>
                  </a:ext>
                </a:extLst>
              </p:cNvPr>
              <p:cNvSpPr/>
              <p:nvPr/>
            </p:nvSpPr>
            <p:spPr>
              <a:xfrm rot="18900000">
                <a:off x="8296" y="574210"/>
                <a:ext cx="43403" cy="5426"/>
              </a:xfrm>
              <a:custGeom>
                <a:avLst/>
                <a:gdLst>
                  <a:gd name="connsiteX0" fmla="*/ 0 w 43403"/>
                  <a:gd name="connsiteY0" fmla="*/ 0 h 5426"/>
                  <a:gd name="connsiteX1" fmla="*/ 43404 w 43403"/>
                  <a:gd name="connsiteY1" fmla="*/ 0 h 5426"/>
                  <a:gd name="connsiteX2" fmla="*/ 43404 w 43403"/>
                  <a:gd name="connsiteY2" fmla="*/ 5426 h 5426"/>
                  <a:gd name="connsiteX3" fmla="*/ 0 w 43403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3" h="5426">
                    <a:moveTo>
                      <a:pt x="0" y="0"/>
                    </a:moveTo>
                    <a:lnTo>
                      <a:pt x="43404" y="0"/>
                    </a:lnTo>
                    <a:lnTo>
                      <a:pt x="43404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8" name="Freeform: Shape 49">
                <a:extLst>
                  <a:ext uri="{FF2B5EF4-FFF2-40B4-BE49-F238E27FC236}">
                    <a16:creationId xmlns:a16="http://schemas.microsoft.com/office/drawing/2014/main" id="{09E4A627-145B-C863-9305-4C3BE57A4C1E}"/>
                  </a:ext>
                </a:extLst>
              </p:cNvPr>
              <p:cNvSpPr/>
              <p:nvPr/>
            </p:nvSpPr>
            <p:spPr>
              <a:xfrm rot="18900000">
                <a:off x="-175867" y="758331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9" name="Freeform: Shape 50">
                <a:extLst>
                  <a:ext uri="{FF2B5EF4-FFF2-40B4-BE49-F238E27FC236}">
                    <a16:creationId xmlns:a16="http://schemas.microsoft.com/office/drawing/2014/main" id="{EA8094A7-8818-66F8-3980-B5ACAA7FB92D}"/>
                  </a:ext>
                </a:extLst>
              </p:cNvPr>
              <p:cNvSpPr/>
              <p:nvPr/>
            </p:nvSpPr>
            <p:spPr>
              <a:xfrm rot="18900000">
                <a:off x="-114485" y="696941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0" name="Freeform: Shape 51">
                <a:extLst>
                  <a:ext uri="{FF2B5EF4-FFF2-40B4-BE49-F238E27FC236}">
                    <a16:creationId xmlns:a16="http://schemas.microsoft.com/office/drawing/2014/main" id="{168B920C-8692-1906-21B5-F26379AF9587}"/>
                  </a:ext>
                </a:extLst>
              </p:cNvPr>
              <p:cNvSpPr/>
              <p:nvPr/>
            </p:nvSpPr>
            <p:spPr>
              <a:xfrm rot="18900000">
                <a:off x="-53091" y="635600"/>
                <a:ext cx="43403" cy="5426"/>
              </a:xfrm>
              <a:custGeom>
                <a:avLst/>
                <a:gdLst>
                  <a:gd name="connsiteX0" fmla="*/ 0 w 43403"/>
                  <a:gd name="connsiteY0" fmla="*/ 0 h 5426"/>
                  <a:gd name="connsiteX1" fmla="*/ 43404 w 43403"/>
                  <a:gd name="connsiteY1" fmla="*/ 0 h 5426"/>
                  <a:gd name="connsiteX2" fmla="*/ 43404 w 43403"/>
                  <a:gd name="connsiteY2" fmla="*/ 5426 h 5426"/>
                  <a:gd name="connsiteX3" fmla="*/ 0 w 43403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3" h="5426">
                    <a:moveTo>
                      <a:pt x="0" y="0"/>
                    </a:moveTo>
                    <a:lnTo>
                      <a:pt x="43404" y="0"/>
                    </a:lnTo>
                    <a:lnTo>
                      <a:pt x="43404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1" name="Freeform: Shape 52">
                <a:extLst>
                  <a:ext uri="{FF2B5EF4-FFF2-40B4-BE49-F238E27FC236}">
                    <a16:creationId xmlns:a16="http://schemas.microsoft.com/office/drawing/2014/main" id="{5733CA6B-C560-B545-CC63-0BA6B521D1DF}"/>
                  </a:ext>
                </a:extLst>
              </p:cNvPr>
              <p:cNvSpPr/>
              <p:nvPr/>
            </p:nvSpPr>
            <p:spPr>
              <a:xfrm rot="18900000">
                <a:off x="110084" y="553222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2" name="Freeform: Shape 53">
                <a:extLst>
                  <a:ext uri="{FF2B5EF4-FFF2-40B4-BE49-F238E27FC236}">
                    <a16:creationId xmlns:a16="http://schemas.microsoft.com/office/drawing/2014/main" id="{B871598F-EA0C-6C02-0DA8-5096260164F9}"/>
                  </a:ext>
                </a:extLst>
              </p:cNvPr>
              <p:cNvSpPr/>
              <p:nvPr/>
            </p:nvSpPr>
            <p:spPr>
              <a:xfrm rot="18900000">
                <a:off x="-135472" y="798729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3" name="Freeform: Shape 54">
                <a:extLst>
                  <a:ext uri="{FF2B5EF4-FFF2-40B4-BE49-F238E27FC236}">
                    <a16:creationId xmlns:a16="http://schemas.microsoft.com/office/drawing/2014/main" id="{BC0C0E03-FC5E-FF1F-C4CF-15D8744E81C2}"/>
                  </a:ext>
                </a:extLst>
              </p:cNvPr>
              <p:cNvSpPr/>
              <p:nvPr/>
            </p:nvSpPr>
            <p:spPr>
              <a:xfrm rot="18899514">
                <a:off x="-258239" y="921493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4" name="Freeform: Shape 55">
                <a:extLst>
                  <a:ext uri="{FF2B5EF4-FFF2-40B4-BE49-F238E27FC236}">
                    <a16:creationId xmlns:a16="http://schemas.microsoft.com/office/drawing/2014/main" id="{536D3EBA-B508-6A0A-7670-DA24DF5481D1}"/>
                  </a:ext>
                </a:extLst>
              </p:cNvPr>
              <p:cNvSpPr/>
              <p:nvPr/>
            </p:nvSpPr>
            <p:spPr>
              <a:xfrm rot="18900000">
                <a:off x="-319634" y="982896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5" name="Freeform: Shape 56">
                <a:extLst>
                  <a:ext uri="{FF2B5EF4-FFF2-40B4-BE49-F238E27FC236}">
                    <a16:creationId xmlns:a16="http://schemas.microsoft.com/office/drawing/2014/main" id="{6FA8E6C5-80DF-BC95-5B33-DEDCAB7A49EA}"/>
                  </a:ext>
                </a:extLst>
              </p:cNvPr>
              <p:cNvSpPr/>
              <p:nvPr/>
            </p:nvSpPr>
            <p:spPr>
              <a:xfrm rot="18900000">
                <a:off x="-381038" y="1044335"/>
                <a:ext cx="43414" cy="5426"/>
              </a:xfrm>
              <a:custGeom>
                <a:avLst/>
                <a:gdLst>
                  <a:gd name="connsiteX0" fmla="*/ 0 w 43414"/>
                  <a:gd name="connsiteY0" fmla="*/ 0 h 5426"/>
                  <a:gd name="connsiteX1" fmla="*/ 43415 w 43414"/>
                  <a:gd name="connsiteY1" fmla="*/ 0 h 5426"/>
                  <a:gd name="connsiteX2" fmla="*/ 43415 w 43414"/>
                  <a:gd name="connsiteY2" fmla="*/ 5426 h 5426"/>
                  <a:gd name="connsiteX3" fmla="*/ 0 w 43414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14" h="5426">
                    <a:moveTo>
                      <a:pt x="0" y="0"/>
                    </a:moveTo>
                    <a:lnTo>
                      <a:pt x="43415" y="0"/>
                    </a:lnTo>
                    <a:lnTo>
                      <a:pt x="43415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6" name="Freeform: Shape 57">
                <a:extLst>
                  <a:ext uri="{FF2B5EF4-FFF2-40B4-BE49-F238E27FC236}">
                    <a16:creationId xmlns:a16="http://schemas.microsoft.com/office/drawing/2014/main" id="{1FF1B224-9F35-0F2B-C487-C9116CD9D690}"/>
                  </a:ext>
                </a:extLst>
              </p:cNvPr>
              <p:cNvSpPr/>
              <p:nvPr/>
            </p:nvSpPr>
            <p:spPr>
              <a:xfrm>
                <a:off x="175932" y="486225"/>
                <a:ext cx="26262" cy="25579"/>
              </a:xfrm>
              <a:custGeom>
                <a:avLst/>
                <a:gdLst>
                  <a:gd name="connsiteX0" fmla="*/ 3831 w 26262"/>
                  <a:gd name="connsiteY0" fmla="*/ 25579 h 25579"/>
                  <a:gd name="connsiteX1" fmla="*/ 26263 w 26262"/>
                  <a:gd name="connsiteY1" fmla="*/ 3153 h 25579"/>
                  <a:gd name="connsiteX2" fmla="*/ 21743 w 26262"/>
                  <a:gd name="connsiteY2" fmla="*/ 0 h 25579"/>
                  <a:gd name="connsiteX3" fmla="*/ 0 w 26262"/>
                  <a:gd name="connsiteY3" fmla="*/ 21743 h 25579"/>
                  <a:gd name="connsiteX4" fmla="*/ 3831 w 26262"/>
                  <a:gd name="connsiteY4" fmla="*/ 25579 h 25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62" h="25579">
                    <a:moveTo>
                      <a:pt x="3831" y="25579"/>
                    </a:moveTo>
                    <a:lnTo>
                      <a:pt x="26263" y="3153"/>
                    </a:lnTo>
                    <a:cubicBezTo>
                      <a:pt x="24754" y="2100"/>
                      <a:pt x="23257" y="1031"/>
                      <a:pt x="21743" y="0"/>
                    </a:cubicBezTo>
                    <a:lnTo>
                      <a:pt x="0" y="21743"/>
                    </a:lnTo>
                    <a:lnTo>
                      <a:pt x="3831" y="25579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7" name="Freeform: Shape 58">
                <a:extLst>
                  <a:ext uri="{FF2B5EF4-FFF2-40B4-BE49-F238E27FC236}">
                    <a16:creationId xmlns:a16="http://schemas.microsoft.com/office/drawing/2014/main" id="{0FF909F9-8D52-0582-CF8E-3C1BF9A03624}"/>
                  </a:ext>
                </a:extLst>
              </p:cNvPr>
              <p:cNvSpPr/>
              <p:nvPr/>
            </p:nvSpPr>
            <p:spPr>
              <a:xfrm rot="18900000">
                <a:off x="48694" y="614612"/>
                <a:ext cx="43403" cy="5426"/>
              </a:xfrm>
              <a:custGeom>
                <a:avLst/>
                <a:gdLst>
                  <a:gd name="connsiteX0" fmla="*/ 0 w 43403"/>
                  <a:gd name="connsiteY0" fmla="*/ 0 h 5426"/>
                  <a:gd name="connsiteX1" fmla="*/ 43404 w 43403"/>
                  <a:gd name="connsiteY1" fmla="*/ 0 h 5426"/>
                  <a:gd name="connsiteX2" fmla="*/ 43404 w 43403"/>
                  <a:gd name="connsiteY2" fmla="*/ 5426 h 5426"/>
                  <a:gd name="connsiteX3" fmla="*/ 0 w 43403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3" h="5426">
                    <a:moveTo>
                      <a:pt x="0" y="0"/>
                    </a:moveTo>
                    <a:lnTo>
                      <a:pt x="43404" y="0"/>
                    </a:lnTo>
                    <a:lnTo>
                      <a:pt x="43404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8" name="Freeform: Shape 59">
                <a:extLst>
                  <a:ext uri="{FF2B5EF4-FFF2-40B4-BE49-F238E27FC236}">
                    <a16:creationId xmlns:a16="http://schemas.microsoft.com/office/drawing/2014/main" id="{3A31046D-4F5F-147E-D0E2-DBEEB6AB3331}"/>
                  </a:ext>
                </a:extLst>
              </p:cNvPr>
              <p:cNvSpPr/>
              <p:nvPr/>
            </p:nvSpPr>
            <p:spPr>
              <a:xfrm rot="18900000">
                <a:off x="-12692" y="676002"/>
                <a:ext cx="43403" cy="5426"/>
              </a:xfrm>
              <a:custGeom>
                <a:avLst/>
                <a:gdLst>
                  <a:gd name="connsiteX0" fmla="*/ 0 w 43403"/>
                  <a:gd name="connsiteY0" fmla="*/ 0 h 5426"/>
                  <a:gd name="connsiteX1" fmla="*/ 43404 w 43403"/>
                  <a:gd name="connsiteY1" fmla="*/ 0 h 5426"/>
                  <a:gd name="connsiteX2" fmla="*/ 43404 w 43403"/>
                  <a:gd name="connsiteY2" fmla="*/ 5426 h 5426"/>
                  <a:gd name="connsiteX3" fmla="*/ 0 w 43403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3" h="5426">
                    <a:moveTo>
                      <a:pt x="0" y="0"/>
                    </a:moveTo>
                    <a:lnTo>
                      <a:pt x="43404" y="0"/>
                    </a:lnTo>
                    <a:lnTo>
                      <a:pt x="43404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9" name="Freeform: Shape 60">
                <a:extLst>
                  <a:ext uri="{FF2B5EF4-FFF2-40B4-BE49-F238E27FC236}">
                    <a16:creationId xmlns:a16="http://schemas.microsoft.com/office/drawing/2014/main" id="{32AB70D6-1860-ACED-FAF2-F9FE2966385C}"/>
                  </a:ext>
                </a:extLst>
              </p:cNvPr>
              <p:cNvSpPr/>
              <p:nvPr/>
            </p:nvSpPr>
            <p:spPr>
              <a:xfrm rot="18900000">
                <a:off x="-74085" y="737336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0" name="Freeform: Shape 62">
                <a:extLst>
                  <a:ext uri="{FF2B5EF4-FFF2-40B4-BE49-F238E27FC236}">
                    <a16:creationId xmlns:a16="http://schemas.microsoft.com/office/drawing/2014/main" id="{A0E5CFB4-0410-D469-071A-7EFF9C03AE51}"/>
                  </a:ext>
                </a:extLst>
              </p:cNvPr>
              <p:cNvSpPr/>
              <p:nvPr/>
            </p:nvSpPr>
            <p:spPr>
              <a:xfrm rot="18900000">
                <a:off x="-196854" y="860118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1" name="Freeform: Shape 63">
                <a:extLst>
                  <a:ext uri="{FF2B5EF4-FFF2-40B4-BE49-F238E27FC236}">
                    <a16:creationId xmlns:a16="http://schemas.microsoft.com/office/drawing/2014/main" id="{3F9F300B-455E-1C85-EB11-78E1F955A25E}"/>
                  </a:ext>
                </a:extLst>
              </p:cNvPr>
              <p:cNvSpPr/>
              <p:nvPr/>
            </p:nvSpPr>
            <p:spPr>
              <a:xfrm rot="18900000">
                <a:off x="-442425" y="1105727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2" name="Freeform: Shape 64">
                <a:extLst>
                  <a:ext uri="{FF2B5EF4-FFF2-40B4-BE49-F238E27FC236}">
                    <a16:creationId xmlns:a16="http://schemas.microsoft.com/office/drawing/2014/main" id="{1F49B7CD-8103-FEA0-5F38-A25A1CD809AE}"/>
                  </a:ext>
                </a:extLst>
              </p:cNvPr>
              <p:cNvSpPr/>
              <p:nvPr/>
            </p:nvSpPr>
            <p:spPr>
              <a:xfrm rot="18899514">
                <a:off x="-217840" y="961894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3" name="Freeform: Shape 65">
                <a:extLst>
                  <a:ext uri="{FF2B5EF4-FFF2-40B4-BE49-F238E27FC236}">
                    <a16:creationId xmlns:a16="http://schemas.microsoft.com/office/drawing/2014/main" id="{BE28B762-0B82-1BFC-599D-33625BBE73FD}"/>
                  </a:ext>
                </a:extLst>
              </p:cNvPr>
              <p:cNvSpPr/>
              <p:nvPr/>
            </p:nvSpPr>
            <p:spPr>
              <a:xfrm rot="18900000">
                <a:off x="-279235" y="1023298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4" name="Freeform: Shape 66">
                <a:extLst>
                  <a:ext uri="{FF2B5EF4-FFF2-40B4-BE49-F238E27FC236}">
                    <a16:creationId xmlns:a16="http://schemas.microsoft.com/office/drawing/2014/main" id="{ECD31735-CEDA-15D8-79E2-1EF1F4380122}"/>
                  </a:ext>
                </a:extLst>
              </p:cNvPr>
              <p:cNvSpPr/>
              <p:nvPr/>
            </p:nvSpPr>
            <p:spPr>
              <a:xfrm>
                <a:off x="216324" y="521620"/>
                <a:ext cx="30782" cy="30587"/>
              </a:xfrm>
              <a:custGeom>
                <a:avLst/>
                <a:gdLst>
                  <a:gd name="connsiteX0" fmla="*/ 3836 w 30782"/>
                  <a:gd name="connsiteY0" fmla="*/ 30587 h 30587"/>
                  <a:gd name="connsiteX1" fmla="*/ 30783 w 30782"/>
                  <a:gd name="connsiteY1" fmla="*/ 3641 h 30587"/>
                  <a:gd name="connsiteX2" fmla="*/ 26751 w 30782"/>
                  <a:gd name="connsiteY2" fmla="*/ 0 h 30587"/>
                  <a:gd name="connsiteX3" fmla="*/ 0 w 30782"/>
                  <a:gd name="connsiteY3" fmla="*/ 26751 h 30587"/>
                  <a:gd name="connsiteX4" fmla="*/ 3836 w 30782"/>
                  <a:gd name="connsiteY4" fmla="*/ 30587 h 30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82" h="30587">
                    <a:moveTo>
                      <a:pt x="3836" y="30587"/>
                    </a:moveTo>
                    <a:lnTo>
                      <a:pt x="30783" y="3641"/>
                    </a:lnTo>
                    <a:cubicBezTo>
                      <a:pt x="29443" y="2420"/>
                      <a:pt x="28102" y="1199"/>
                      <a:pt x="26751" y="0"/>
                    </a:cubicBezTo>
                    <a:lnTo>
                      <a:pt x="0" y="26751"/>
                    </a:lnTo>
                    <a:lnTo>
                      <a:pt x="3836" y="30587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5" name="Freeform: Shape 67">
                <a:extLst>
                  <a:ext uri="{FF2B5EF4-FFF2-40B4-BE49-F238E27FC236}">
                    <a16:creationId xmlns:a16="http://schemas.microsoft.com/office/drawing/2014/main" id="{50E35811-04C0-1ADC-2704-613DDF1E9BFD}"/>
                  </a:ext>
                </a:extLst>
              </p:cNvPr>
              <p:cNvSpPr/>
              <p:nvPr/>
            </p:nvSpPr>
            <p:spPr>
              <a:xfrm rot="18900000">
                <a:off x="-156458" y="900516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6" name="Freeform: Shape 68">
                <a:extLst>
                  <a:ext uri="{FF2B5EF4-FFF2-40B4-BE49-F238E27FC236}">
                    <a16:creationId xmlns:a16="http://schemas.microsoft.com/office/drawing/2014/main" id="{06A6A9AE-6C8D-78FB-023B-231680BF909B}"/>
                  </a:ext>
                </a:extLst>
              </p:cNvPr>
              <p:cNvSpPr/>
              <p:nvPr/>
            </p:nvSpPr>
            <p:spPr>
              <a:xfrm rot="18900000">
                <a:off x="-33686" y="777737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7" name="Freeform: Shape 85">
                <a:extLst>
                  <a:ext uri="{FF2B5EF4-FFF2-40B4-BE49-F238E27FC236}">
                    <a16:creationId xmlns:a16="http://schemas.microsoft.com/office/drawing/2014/main" id="{0F4D05C4-5CCF-DA9D-FE8F-BC09F4D6062A}"/>
                  </a:ext>
                </a:extLst>
              </p:cNvPr>
              <p:cNvSpPr/>
              <p:nvPr/>
            </p:nvSpPr>
            <p:spPr>
              <a:xfrm rot="18900000">
                <a:off x="89095" y="655007"/>
                <a:ext cx="43403" cy="5426"/>
              </a:xfrm>
              <a:custGeom>
                <a:avLst/>
                <a:gdLst>
                  <a:gd name="connsiteX0" fmla="*/ 0 w 43403"/>
                  <a:gd name="connsiteY0" fmla="*/ 0 h 5426"/>
                  <a:gd name="connsiteX1" fmla="*/ 43404 w 43403"/>
                  <a:gd name="connsiteY1" fmla="*/ 0 h 5426"/>
                  <a:gd name="connsiteX2" fmla="*/ 43404 w 43403"/>
                  <a:gd name="connsiteY2" fmla="*/ 5426 h 5426"/>
                  <a:gd name="connsiteX3" fmla="*/ 0 w 43403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3" h="5426">
                    <a:moveTo>
                      <a:pt x="0" y="0"/>
                    </a:moveTo>
                    <a:lnTo>
                      <a:pt x="43404" y="0"/>
                    </a:lnTo>
                    <a:lnTo>
                      <a:pt x="43404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8" name="Freeform: Shape 86">
                <a:extLst>
                  <a:ext uri="{FF2B5EF4-FFF2-40B4-BE49-F238E27FC236}">
                    <a16:creationId xmlns:a16="http://schemas.microsoft.com/office/drawing/2014/main" id="{BDD1223E-C8DF-4A56-3592-F42ACDC1D361}"/>
                  </a:ext>
                </a:extLst>
              </p:cNvPr>
              <p:cNvSpPr/>
              <p:nvPr/>
            </p:nvSpPr>
            <p:spPr>
              <a:xfrm rot="18900000">
                <a:off x="-340642" y="1084734"/>
                <a:ext cx="43414" cy="5426"/>
              </a:xfrm>
              <a:custGeom>
                <a:avLst/>
                <a:gdLst>
                  <a:gd name="connsiteX0" fmla="*/ 0 w 43414"/>
                  <a:gd name="connsiteY0" fmla="*/ 0 h 5426"/>
                  <a:gd name="connsiteX1" fmla="*/ 43415 w 43414"/>
                  <a:gd name="connsiteY1" fmla="*/ 0 h 5426"/>
                  <a:gd name="connsiteX2" fmla="*/ 43415 w 43414"/>
                  <a:gd name="connsiteY2" fmla="*/ 5426 h 5426"/>
                  <a:gd name="connsiteX3" fmla="*/ 0 w 43414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14" h="5426">
                    <a:moveTo>
                      <a:pt x="0" y="0"/>
                    </a:moveTo>
                    <a:lnTo>
                      <a:pt x="43415" y="0"/>
                    </a:lnTo>
                    <a:lnTo>
                      <a:pt x="43415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9" name="Freeform: Shape 87">
                <a:extLst>
                  <a:ext uri="{FF2B5EF4-FFF2-40B4-BE49-F238E27FC236}">
                    <a16:creationId xmlns:a16="http://schemas.microsoft.com/office/drawing/2014/main" id="{94325AE2-F3CE-38A9-2879-FCF561D21AD7}"/>
                  </a:ext>
                </a:extLst>
              </p:cNvPr>
              <p:cNvSpPr/>
              <p:nvPr/>
            </p:nvSpPr>
            <p:spPr>
              <a:xfrm rot="18900000">
                <a:off x="150483" y="593624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0" name="Freeform: Shape 88">
                <a:extLst>
                  <a:ext uri="{FF2B5EF4-FFF2-40B4-BE49-F238E27FC236}">
                    <a16:creationId xmlns:a16="http://schemas.microsoft.com/office/drawing/2014/main" id="{73E609C3-3E22-BD14-92CC-419B85E04927}"/>
                  </a:ext>
                </a:extLst>
              </p:cNvPr>
              <p:cNvSpPr/>
              <p:nvPr/>
            </p:nvSpPr>
            <p:spPr>
              <a:xfrm rot="18900000">
                <a:off x="27707" y="716454"/>
                <a:ext cx="43403" cy="5426"/>
              </a:xfrm>
              <a:custGeom>
                <a:avLst/>
                <a:gdLst>
                  <a:gd name="connsiteX0" fmla="*/ 0 w 43403"/>
                  <a:gd name="connsiteY0" fmla="*/ 0 h 5426"/>
                  <a:gd name="connsiteX1" fmla="*/ 43404 w 43403"/>
                  <a:gd name="connsiteY1" fmla="*/ 0 h 5426"/>
                  <a:gd name="connsiteX2" fmla="*/ 43404 w 43403"/>
                  <a:gd name="connsiteY2" fmla="*/ 5426 h 5426"/>
                  <a:gd name="connsiteX3" fmla="*/ 0 w 43403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3" h="5426">
                    <a:moveTo>
                      <a:pt x="0" y="0"/>
                    </a:moveTo>
                    <a:lnTo>
                      <a:pt x="43404" y="0"/>
                    </a:lnTo>
                    <a:lnTo>
                      <a:pt x="43404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1" name="Freeform: Shape 89">
                <a:extLst>
                  <a:ext uri="{FF2B5EF4-FFF2-40B4-BE49-F238E27FC236}">
                    <a16:creationId xmlns:a16="http://schemas.microsoft.com/office/drawing/2014/main" id="{4804E38F-24E3-60C3-397D-B9A9C7FE1750}"/>
                  </a:ext>
                </a:extLst>
              </p:cNvPr>
              <p:cNvSpPr/>
              <p:nvPr/>
            </p:nvSpPr>
            <p:spPr>
              <a:xfrm rot="18900000">
                <a:off x="-95068" y="839127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2" name="Freeform: Shape 90">
                <a:extLst>
                  <a:ext uri="{FF2B5EF4-FFF2-40B4-BE49-F238E27FC236}">
                    <a16:creationId xmlns:a16="http://schemas.microsoft.com/office/drawing/2014/main" id="{C74F9F3A-B6E5-3537-85CA-97AD9A490A21}"/>
                  </a:ext>
                </a:extLst>
              </p:cNvPr>
              <p:cNvSpPr/>
              <p:nvPr/>
            </p:nvSpPr>
            <p:spPr>
              <a:xfrm rot="18900000">
                <a:off x="-402003" y="1146077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3" name="Freeform: Shape 91">
                <a:extLst>
                  <a:ext uri="{FF2B5EF4-FFF2-40B4-BE49-F238E27FC236}">
                    <a16:creationId xmlns:a16="http://schemas.microsoft.com/office/drawing/2014/main" id="{AEC1B7BA-0877-AFC0-5583-088735D9A6B2}"/>
                  </a:ext>
                </a:extLst>
              </p:cNvPr>
              <p:cNvSpPr/>
              <p:nvPr/>
            </p:nvSpPr>
            <p:spPr>
              <a:xfrm rot="18900000">
                <a:off x="190883" y="634016"/>
                <a:ext cx="43414" cy="5426"/>
              </a:xfrm>
              <a:custGeom>
                <a:avLst/>
                <a:gdLst>
                  <a:gd name="connsiteX0" fmla="*/ 0 w 43414"/>
                  <a:gd name="connsiteY0" fmla="*/ 0 h 5426"/>
                  <a:gd name="connsiteX1" fmla="*/ 43415 w 43414"/>
                  <a:gd name="connsiteY1" fmla="*/ 0 h 5426"/>
                  <a:gd name="connsiteX2" fmla="*/ 43415 w 43414"/>
                  <a:gd name="connsiteY2" fmla="*/ 5426 h 5426"/>
                  <a:gd name="connsiteX3" fmla="*/ 0 w 43414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14" h="5426">
                    <a:moveTo>
                      <a:pt x="0" y="0"/>
                    </a:moveTo>
                    <a:lnTo>
                      <a:pt x="43415" y="0"/>
                    </a:lnTo>
                    <a:lnTo>
                      <a:pt x="43415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4" name="Freeform: Shape 92">
                <a:extLst>
                  <a:ext uri="{FF2B5EF4-FFF2-40B4-BE49-F238E27FC236}">
                    <a16:creationId xmlns:a16="http://schemas.microsoft.com/office/drawing/2014/main" id="{059CF927-26C8-AF2E-C36F-C537D9A3E417}"/>
                  </a:ext>
                </a:extLst>
              </p:cNvPr>
              <p:cNvSpPr/>
              <p:nvPr/>
            </p:nvSpPr>
            <p:spPr>
              <a:xfrm rot="18900000">
                <a:off x="-54678" y="879577"/>
                <a:ext cx="43414" cy="5426"/>
              </a:xfrm>
              <a:custGeom>
                <a:avLst/>
                <a:gdLst>
                  <a:gd name="connsiteX0" fmla="*/ 0 w 43414"/>
                  <a:gd name="connsiteY0" fmla="*/ 0 h 5426"/>
                  <a:gd name="connsiteX1" fmla="*/ 43415 w 43414"/>
                  <a:gd name="connsiteY1" fmla="*/ 0 h 5426"/>
                  <a:gd name="connsiteX2" fmla="*/ 43415 w 43414"/>
                  <a:gd name="connsiteY2" fmla="*/ 5426 h 5426"/>
                  <a:gd name="connsiteX3" fmla="*/ 0 w 43414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14" h="5426">
                    <a:moveTo>
                      <a:pt x="0" y="0"/>
                    </a:moveTo>
                    <a:lnTo>
                      <a:pt x="43415" y="0"/>
                    </a:lnTo>
                    <a:lnTo>
                      <a:pt x="43415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5" name="Freeform: Shape 93">
                <a:extLst>
                  <a:ext uri="{FF2B5EF4-FFF2-40B4-BE49-F238E27FC236}">
                    <a16:creationId xmlns:a16="http://schemas.microsoft.com/office/drawing/2014/main" id="{74C62C6D-D3B3-A735-5BEC-3014760EB2B0}"/>
                  </a:ext>
                </a:extLst>
              </p:cNvPr>
              <p:cNvSpPr/>
              <p:nvPr/>
            </p:nvSpPr>
            <p:spPr>
              <a:xfrm rot="18900000">
                <a:off x="-116075" y="941029"/>
                <a:ext cx="43403" cy="5426"/>
              </a:xfrm>
              <a:custGeom>
                <a:avLst/>
                <a:gdLst>
                  <a:gd name="connsiteX0" fmla="*/ 0 w 43403"/>
                  <a:gd name="connsiteY0" fmla="*/ 0 h 5426"/>
                  <a:gd name="connsiteX1" fmla="*/ 43404 w 43403"/>
                  <a:gd name="connsiteY1" fmla="*/ 0 h 5426"/>
                  <a:gd name="connsiteX2" fmla="*/ 43404 w 43403"/>
                  <a:gd name="connsiteY2" fmla="*/ 5426 h 5426"/>
                  <a:gd name="connsiteX3" fmla="*/ 0 w 43403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3" h="5426">
                    <a:moveTo>
                      <a:pt x="0" y="0"/>
                    </a:moveTo>
                    <a:lnTo>
                      <a:pt x="43404" y="0"/>
                    </a:lnTo>
                    <a:lnTo>
                      <a:pt x="43404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6" name="Freeform: Shape 94">
                <a:extLst>
                  <a:ext uri="{FF2B5EF4-FFF2-40B4-BE49-F238E27FC236}">
                    <a16:creationId xmlns:a16="http://schemas.microsoft.com/office/drawing/2014/main" id="{F99A6AAF-FE0A-60FB-66B1-E51C814D7E1E}"/>
                  </a:ext>
                </a:extLst>
              </p:cNvPr>
              <p:cNvSpPr/>
              <p:nvPr/>
            </p:nvSpPr>
            <p:spPr>
              <a:xfrm rot="18899514">
                <a:off x="-177436" y="1002288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7" name="Freeform: Shape 95">
                <a:extLst>
                  <a:ext uri="{FF2B5EF4-FFF2-40B4-BE49-F238E27FC236}">
                    <a16:creationId xmlns:a16="http://schemas.microsoft.com/office/drawing/2014/main" id="{DA285AD8-3F5A-2C9A-F00D-2FCB54EE50F8}"/>
                  </a:ext>
                </a:extLst>
              </p:cNvPr>
              <p:cNvSpPr/>
              <p:nvPr/>
            </p:nvSpPr>
            <p:spPr>
              <a:xfrm rot="18900000">
                <a:off x="-300244" y="1125137"/>
                <a:ext cx="43414" cy="5426"/>
              </a:xfrm>
              <a:custGeom>
                <a:avLst/>
                <a:gdLst>
                  <a:gd name="connsiteX0" fmla="*/ 0 w 43414"/>
                  <a:gd name="connsiteY0" fmla="*/ 0 h 5426"/>
                  <a:gd name="connsiteX1" fmla="*/ 43415 w 43414"/>
                  <a:gd name="connsiteY1" fmla="*/ 0 h 5426"/>
                  <a:gd name="connsiteX2" fmla="*/ 43415 w 43414"/>
                  <a:gd name="connsiteY2" fmla="*/ 5426 h 5426"/>
                  <a:gd name="connsiteX3" fmla="*/ 0 w 43414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14" h="5426">
                    <a:moveTo>
                      <a:pt x="0" y="0"/>
                    </a:moveTo>
                    <a:lnTo>
                      <a:pt x="43415" y="0"/>
                    </a:lnTo>
                    <a:lnTo>
                      <a:pt x="43415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8" name="Freeform: Shape 96">
                <a:extLst>
                  <a:ext uri="{FF2B5EF4-FFF2-40B4-BE49-F238E27FC236}">
                    <a16:creationId xmlns:a16="http://schemas.microsoft.com/office/drawing/2014/main" id="{9049474F-F7FF-2E48-60C5-9BE8B740040F}"/>
                  </a:ext>
                </a:extLst>
              </p:cNvPr>
              <p:cNvSpPr/>
              <p:nvPr/>
            </p:nvSpPr>
            <p:spPr>
              <a:xfrm rot="18899514">
                <a:off x="68099" y="756733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9" name="Freeform: Shape 97">
                <a:extLst>
                  <a:ext uri="{FF2B5EF4-FFF2-40B4-BE49-F238E27FC236}">
                    <a16:creationId xmlns:a16="http://schemas.microsoft.com/office/drawing/2014/main" id="{60C69CFD-C049-3C2C-6BCD-EABC0894DBAD}"/>
                  </a:ext>
                </a:extLst>
              </p:cNvPr>
              <p:cNvSpPr/>
              <p:nvPr/>
            </p:nvSpPr>
            <p:spPr>
              <a:xfrm rot="18900000">
                <a:off x="6712" y="818139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0" name="Freeform: Shape 98">
                <a:extLst>
                  <a:ext uri="{FF2B5EF4-FFF2-40B4-BE49-F238E27FC236}">
                    <a16:creationId xmlns:a16="http://schemas.microsoft.com/office/drawing/2014/main" id="{CA82A6A1-2F2C-D69A-F461-72BB5A4A76AE}"/>
                  </a:ext>
                </a:extLst>
              </p:cNvPr>
              <p:cNvSpPr/>
              <p:nvPr/>
            </p:nvSpPr>
            <p:spPr>
              <a:xfrm rot="18900000">
                <a:off x="-361628" y="1186533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1" name="Freeform: Shape 99">
                <a:extLst>
                  <a:ext uri="{FF2B5EF4-FFF2-40B4-BE49-F238E27FC236}">
                    <a16:creationId xmlns:a16="http://schemas.microsoft.com/office/drawing/2014/main" id="{742CC73D-26FE-135B-03C0-1E2B600C630E}"/>
                  </a:ext>
                </a:extLst>
              </p:cNvPr>
              <p:cNvSpPr/>
              <p:nvPr/>
            </p:nvSpPr>
            <p:spPr>
              <a:xfrm>
                <a:off x="256722" y="561996"/>
                <a:ext cx="30354" cy="30609"/>
              </a:xfrm>
              <a:custGeom>
                <a:avLst/>
                <a:gdLst>
                  <a:gd name="connsiteX0" fmla="*/ 3836 w 30354"/>
                  <a:gd name="connsiteY0" fmla="*/ 30609 h 30609"/>
                  <a:gd name="connsiteX1" fmla="*/ 30354 w 30354"/>
                  <a:gd name="connsiteY1" fmla="*/ 4091 h 30609"/>
                  <a:gd name="connsiteX2" fmla="*/ 26773 w 30354"/>
                  <a:gd name="connsiteY2" fmla="*/ 0 h 30609"/>
                  <a:gd name="connsiteX3" fmla="*/ 0 w 30354"/>
                  <a:gd name="connsiteY3" fmla="*/ 26773 h 30609"/>
                  <a:gd name="connsiteX4" fmla="*/ 3836 w 30354"/>
                  <a:gd name="connsiteY4" fmla="*/ 30609 h 30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54" h="30609">
                    <a:moveTo>
                      <a:pt x="3836" y="30609"/>
                    </a:moveTo>
                    <a:lnTo>
                      <a:pt x="30354" y="4091"/>
                    </a:lnTo>
                    <a:cubicBezTo>
                      <a:pt x="29160" y="2724"/>
                      <a:pt x="27972" y="1351"/>
                      <a:pt x="26773" y="0"/>
                    </a:cubicBezTo>
                    <a:lnTo>
                      <a:pt x="0" y="26773"/>
                    </a:lnTo>
                    <a:lnTo>
                      <a:pt x="3836" y="30609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2" name="Freeform: Shape 100">
                <a:extLst>
                  <a:ext uri="{FF2B5EF4-FFF2-40B4-BE49-F238E27FC236}">
                    <a16:creationId xmlns:a16="http://schemas.microsoft.com/office/drawing/2014/main" id="{C5BB8D3E-E49A-6360-E6F5-0A4EAC95B682}"/>
                  </a:ext>
                </a:extLst>
              </p:cNvPr>
              <p:cNvSpPr/>
              <p:nvPr/>
            </p:nvSpPr>
            <p:spPr>
              <a:xfrm rot="18900000">
                <a:off x="129493" y="695414"/>
                <a:ext cx="43403" cy="5426"/>
              </a:xfrm>
              <a:custGeom>
                <a:avLst/>
                <a:gdLst>
                  <a:gd name="connsiteX0" fmla="*/ 0 w 43403"/>
                  <a:gd name="connsiteY0" fmla="*/ 0 h 5426"/>
                  <a:gd name="connsiteX1" fmla="*/ 43404 w 43403"/>
                  <a:gd name="connsiteY1" fmla="*/ 0 h 5426"/>
                  <a:gd name="connsiteX2" fmla="*/ 43404 w 43403"/>
                  <a:gd name="connsiteY2" fmla="*/ 5426 h 5426"/>
                  <a:gd name="connsiteX3" fmla="*/ 0 w 43403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3" h="5426">
                    <a:moveTo>
                      <a:pt x="0" y="0"/>
                    </a:moveTo>
                    <a:lnTo>
                      <a:pt x="43404" y="0"/>
                    </a:lnTo>
                    <a:lnTo>
                      <a:pt x="43404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3" name="Freeform: Shape 101">
                <a:extLst>
                  <a:ext uri="{FF2B5EF4-FFF2-40B4-BE49-F238E27FC236}">
                    <a16:creationId xmlns:a16="http://schemas.microsoft.com/office/drawing/2014/main" id="{AC5F34D5-F523-A192-1401-6586AD063578}"/>
                  </a:ext>
                </a:extLst>
              </p:cNvPr>
              <p:cNvSpPr/>
              <p:nvPr/>
            </p:nvSpPr>
            <p:spPr>
              <a:xfrm rot="18900000">
                <a:off x="-238855" y="1063750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4" name="Freeform: Shape 102">
                <a:extLst>
                  <a:ext uri="{FF2B5EF4-FFF2-40B4-BE49-F238E27FC236}">
                    <a16:creationId xmlns:a16="http://schemas.microsoft.com/office/drawing/2014/main" id="{0E7E33D1-1892-30C5-A9D5-3532F6313C0C}"/>
                  </a:ext>
                </a:extLst>
              </p:cNvPr>
              <p:cNvSpPr/>
              <p:nvPr/>
            </p:nvSpPr>
            <p:spPr>
              <a:xfrm>
                <a:off x="-417727" y="1233368"/>
                <a:ext cx="33685" cy="34532"/>
              </a:xfrm>
              <a:custGeom>
                <a:avLst/>
                <a:gdLst>
                  <a:gd name="connsiteX0" fmla="*/ 33686 w 33685"/>
                  <a:gd name="connsiteY0" fmla="*/ 3836 h 34532"/>
                  <a:gd name="connsiteX1" fmla="*/ 29850 w 33685"/>
                  <a:gd name="connsiteY1" fmla="*/ 0 h 34532"/>
                  <a:gd name="connsiteX2" fmla="*/ 0 w 33685"/>
                  <a:gd name="connsiteY2" fmla="*/ 29855 h 34532"/>
                  <a:gd name="connsiteX3" fmla="*/ 906 w 33685"/>
                  <a:gd name="connsiteY3" fmla="*/ 32443 h 34532"/>
                  <a:gd name="connsiteX4" fmla="*/ 2995 w 33685"/>
                  <a:gd name="connsiteY4" fmla="*/ 34532 h 34532"/>
                  <a:gd name="connsiteX5" fmla="*/ 33686 w 33685"/>
                  <a:gd name="connsiteY5" fmla="*/ 3836 h 34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685" h="34532">
                    <a:moveTo>
                      <a:pt x="33686" y="3836"/>
                    </a:moveTo>
                    <a:lnTo>
                      <a:pt x="29850" y="0"/>
                    </a:lnTo>
                    <a:lnTo>
                      <a:pt x="0" y="29855"/>
                    </a:lnTo>
                    <a:cubicBezTo>
                      <a:pt x="293" y="30723"/>
                      <a:pt x="608" y="31580"/>
                      <a:pt x="906" y="32443"/>
                    </a:cubicBezTo>
                    <a:lnTo>
                      <a:pt x="2995" y="34532"/>
                    </a:lnTo>
                    <a:lnTo>
                      <a:pt x="33686" y="383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5" name="Freeform: Shape 103">
                <a:extLst>
                  <a:ext uri="{FF2B5EF4-FFF2-40B4-BE49-F238E27FC236}">
                    <a16:creationId xmlns:a16="http://schemas.microsoft.com/office/drawing/2014/main" id="{57B3E69C-89AB-F432-F447-164B0CFE54D8}"/>
                  </a:ext>
                </a:extLst>
              </p:cNvPr>
              <p:cNvSpPr/>
              <p:nvPr/>
            </p:nvSpPr>
            <p:spPr>
              <a:xfrm rot="18900000">
                <a:off x="-259821" y="1165487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6" name="Freeform: Shape 104">
                <a:extLst>
                  <a:ext uri="{FF2B5EF4-FFF2-40B4-BE49-F238E27FC236}">
                    <a16:creationId xmlns:a16="http://schemas.microsoft.com/office/drawing/2014/main" id="{94D0E733-5C38-D27D-D6AE-8CD4C229BB5B}"/>
                  </a:ext>
                </a:extLst>
              </p:cNvPr>
              <p:cNvSpPr/>
              <p:nvPr/>
            </p:nvSpPr>
            <p:spPr>
              <a:xfrm rot="18900000">
                <a:off x="-14273" y="919928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7" name="Freeform: Shape 105">
                <a:extLst>
                  <a:ext uri="{FF2B5EF4-FFF2-40B4-BE49-F238E27FC236}">
                    <a16:creationId xmlns:a16="http://schemas.microsoft.com/office/drawing/2014/main" id="{555C96A6-4D99-68E7-BCC8-22E1F6731BE0}"/>
                  </a:ext>
                </a:extLst>
              </p:cNvPr>
              <p:cNvSpPr/>
              <p:nvPr/>
            </p:nvSpPr>
            <p:spPr>
              <a:xfrm rot="18899514">
                <a:off x="47112" y="858518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8" name="Freeform: Shape 106">
                <a:extLst>
                  <a:ext uri="{FF2B5EF4-FFF2-40B4-BE49-F238E27FC236}">
                    <a16:creationId xmlns:a16="http://schemas.microsoft.com/office/drawing/2014/main" id="{5BDD6DB2-6BC7-1EB1-81A7-73DB419751DF}"/>
                  </a:ext>
                </a:extLst>
              </p:cNvPr>
              <p:cNvSpPr/>
              <p:nvPr/>
            </p:nvSpPr>
            <p:spPr>
              <a:xfrm rot="18900000">
                <a:off x="108506" y="797262"/>
                <a:ext cx="43403" cy="5426"/>
              </a:xfrm>
              <a:custGeom>
                <a:avLst/>
                <a:gdLst>
                  <a:gd name="connsiteX0" fmla="*/ 0 w 43403"/>
                  <a:gd name="connsiteY0" fmla="*/ 0 h 5426"/>
                  <a:gd name="connsiteX1" fmla="*/ 43404 w 43403"/>
                  <a:gd name="connsiteY1" fmla="*/ 0 h 5426"/>
                  <a:gd name="connsiteX2" fmla="*/ 43404 w 43403"/>
                  <a:gd name="connsiteY2" fmla="*/ 5426 h 5426"/>
                  <a:gd name="connsiteX3" fmla="*/ 0 w 43403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3" h="5426">
                    <a:moveTo>
                      <a:pt x="0" y="0"/>
                    </a:moveTo>
                    <a:lnTo>
                      <a:pt x="43404" y="0"/>
                    </a:lnTo>
                    <a:lnTo>
                      <a:pt x="43404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9" name="Freeform: Shape 107">
                <a:extLst>
                  <a:ext uri="{FF2B5EF4-FFF2-40B4-BE49-F238E27FC236}">
                    <a16:creationId xmlns:a16="http://schemas.microsoft.com/office/drawing/2014/main" id="{D9AB04D1-A97B-3E6C-A136-3615D00946A2}"/>
                  </a:ext>
                </a:extLst>
              </p:cNvPr>
              <p:cNvSpPr/>
              <p:nvPr/>
            </p:nvSpPr>
            <p:spPr>
              <a:xfrm rot="18900000">
                <a:off x="169896" y="735816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0" name="Freeform: Shape 108">
                <a:extLst>
                  <a:ext uri="{FF2B5EF4-FFF2-40B4-BE49-F238E27FC236}">
                    <a16:creationId xmlns:a16="http://schemas.microsoft.com/office/drawing/2014/main" id="{3B5FF7D6-1184-72EF-B657-F814E192D53E}"/>
                  </a:ext>
                </a:extLst>
              </p:cNvPr>
              <p:cNvSpPr/>
              <p:nvPr/>
            </p:nvSpPr>
            <p:spPr>
              <a:xfrm rot="18900000">
                <a:off x="-382621" y="1288320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1" name="Freeform: Shape 109">
                <a:extLst>
                  <a:ext uri="{FF2B5EF4-FFF2-40B4-BE49-F238E27FC236}">
                    <a16:creationId xmlns:a16="http://schemas.microsoft.com/office/drawing/2014/main" id="{2102B2EC-F74B-6B11-0050-57FCE34C7CBB}"/>
                  </a:ext>
                </a:extLst>
              </p:cNvPr>
              <p:cNvSpPr/>
              <p:nvPr/>
            </p:nvSpPr>
            <p:spPr>
              <a:xfrm rot="18900000">
                <a:off x="231283" y="674426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2" name="Freeform: Shape 110">
                <a:extLst>
                  <a:ext uri="{FF2B5EF4-FFF2-40B4-BE49-F238E27FC236}">
                    <a16:creationId xmlns:a16="http://schemas.microsoft.com/office/drawing/2014/main" id="{7DC22DA0-ADAE-409E-E1A8-264614633B3F}"/>
                  </a:ext>
                </a:extLst>
              </p:cNvPr>
              <p:cNvSpPr/>
              <p:nvPr/>
            </p:nvSpPr>
            <p:spPr>
              <a:xfrm rot="18900000">
                <a:off x="-137068" y="1042822"/>
                <a:ext cx="43403" cy="5426"/>
              </a:xfrm>
              <a:custGeom>
                <a:avLst/>
                <a:gdLst>
                  <a:gd name="connsiteX0" fmla="*/ 0 w 43403"/>
                  <a:gd name="connsiteY0" fmla="*/ 0 h 5426"/>
                  <a:gd name="connsiteX1" fmla="*/ 43404 w 43403"/>
                  <a:gd name="connsiteY1" fmla="*/ 0 h 5426"/>
                  <a:gd name="connsiteX2" fmla="*/ 43404 w 43403"/>
                  <a:gd name="connsiteY2" fmla="*/ 5426 h 5426"/>
                  <a:gd name="connsiteX3" fmla="*/ 0 w 43403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3" h="5426">
                    <a:moveTo>
                      <a:pt x="0" y="0"/>
                    </a:moveTo>
                    <a:lnTo>
                      <a:pt x="43404" y="0"/>
                    </a:lnTo>
                    <a:lnTo>
                      <a:pt x="43404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3" name="Freeform: Shape 111">
                <a:extLst>
                  <a:ext uri="{FF2B5EF4-FFF2-40B4-BE49-F238E27FC236}">
                    <a16:creationId xmlns:a16="http://schemas.microsoft.com/office/drawing/2014/main" id="{BE413417-6ADC-3BE0-EADF-E4F5AB693382}"/>
                  </a:ext>
                </a:extLst>
              </p:cNvPr>
              <p:cNvSpPr/>
              <p:nvPr/>
            </p:nvSpPr>
            <p:spPr>
              <a:xfrm rot="18900000">
                <a:off x="-75666" y="981368"/>
                <a:ext cx="43414" cy="5426"/>
              </a:xfrm>
              <a:custGeom>
                <a:avLst/>
                <a:gdLst>
                  <a:gd name="connsiteX0" fmla="*/ 0 w 43414"/>
                  <a:gd name="connsiteY0" fmla="*/ 0 h 5426"/>
                  <a:gd name="connsiteX1" fmla="*/ 43415 w 43414"/>
                  <a:gd name="connsiteY1" fmla="*/ 0 h 5426"/>
                  <a:gd name="connsiteX2" fmla="*/ 43415 w 43414"/>
                  <a:gd name="connsiteY2" fmla="*/ 5426 h 5426"/>
                  <a:gd name="connsiteX3" fmla="*/ 0 w 43414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14" h="5426">
                    <a:moveTo>
                      <a:pt x="0" y="0"/>
                    </a:moveTo>
                    <a:lnTo>
                      <a:pt x="43415" y="0"/>
                    </a:lnTo>
                    <a:lnTo>
                      <a:pt x="43415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4" name="Freeform: Shape 112">
                <a:extLst>
                  <a:ext uri="{FF2B5EF4-FFF2-40B4-BE49-F238E27FC236}">
                    <a16:creationId xmlns:a16="http://schemas.microsoft.com/office/drawing/2014/main" id="{150C462C-2F5B-9052-6369-C612B58B572A}"/>
                  </a:ext>
                </a:extLst>
              </p:cNvPr>
              <p:cNvSpPr/>
              <p:nvPr/>
            </p:nvSpPr>
            <p:spPr>
              <a:xfrm rot="18900000">
                <a:off x="-198446" y="1104151"/>
                <a:ext cx="43403" cy="5426"/>
              </a:xfrm>
              <a:custGeom>
                <a:avLst/>
                <a:gdLst>
                  <a:gd name="connsiteX0" fmla="*/ 0 w 43403"/>
                  <a:gd name="connsiteY0" fmla="*/ 0 h 5426"/>
                  <a:gd name="connsiteX1" fmla="*/ 43404 w 43403"/>
                  <a:gd name="connsiteY1" fmla="*/ 0 h 5426"/>
                  <a:gd name="connsiteX2" fmla="*/ 43404 w 43403"/>
                  <a:gd name="connsiteY2" fmla="*/ 5426 h 5426"/>
                  <a:gd name="connsiteX3" fmla="*/ 0 w 43403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3" h="5426">
                    <a:moveTo>
                      <a:pt x="0" y="0"/>
                    </a:moveTo>
                    <a:lnTo>
                      <a:pt x="43404" y="0"/>
                    </a:lnTo>
                    <a:lnTo>
                      <a:pt x="43404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5" name="Freeform: Shape 113">
                <a:extLst>
                  <a:ext uri="{FF2B5EF4-FFF2-40B4-BE49-F238E27FC236}">
                    <a16:creationId xmlns:a16="http://schemas.microsoft.com/office/drawing/2014/main" id="{40C535B3-E2EF-528B-566F-3FAB5193DBD4}"/>
                  </a:ext>
                </a:extLst>
              </p:cNvPr>
              <p:cNvSpPr/>
              <p:nvPr/>
            </p:nvSpPr>
            <p:spPr>
              <a:xfrm>
                <a:off x="297124" y="606893"/>
                <a:ext cx="25438" cy="26116"/>
              </a:xfrm>
              <a:custGeom>
                <a:avLst/>
                <a:gdLst>
                  <a:gd name="connsiteX0" fmla="*/ 3836 w 25438"/>
                  <a:gd name="connsiteY0" fmla="*/ 26116 h 26116"/>
                  <a:gd name="connsiteX1" fmla="*/ 25438 w 25438"/>
                  <a:gd name="connsiteY1" fmla="*/ 4515 h 26116"/>
                  <a:gd name="connsiteX2" fmla="*/ 22280 w 25438"/>
                  <a:gd name="connsiteY2" fmla="*/ 0 h 26116"/>
                  <a:gd name="connsiteX3" fmla="*/ 0 w 25438"/>
                  <a:gd name="connsiteY3" fmla="*/ 22280 h 26116"/>
                  <a:gd name="connsiteX4" fmla="*/ 3836 w 25438"/>
                  <a:gd name="connsiteY4" fmla="*/ 26116 h 26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38" h="26116">
                    <a:moveTo>
                      <a:pt x="3836" y="26116"/>
                    </a:moveTo>
                    <a:lnTo>
                      <a:pt x="25438" y="4515"/>
                    </a:lnTo>
                    <a:cubicBezTo>
                      <a:pt x="24385" y="3011"/>
                      <a:pt x="23349" y="1487"/>
                      <a:pt x="22280" y="0"/>
                    </a:cubicBezTo>
                    <a:lnTo>
                      <a:pt x="0" y="22280"/>
                    </a:lnTo>
                    <a:lnTo>
                      <a:pt x="3836" y="2611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6" name="Freeform: Shape 114">
                <a:extLst>
                  <a:ext uri="{FF2B5EF4-FFF2-40B4-BE49-F238E27FC236}">
                    <a16:creationId xmlns:a16="http://schemas.microsoft.com/office/drawing/2014/main" id="{2C7A7870-5442-B2C0-95AE-5E4827B52590}"/>
                  </a:ext>
                </a:extLst>
              </p:cNvPr>
              <p:cNvSpPr/>
              <p:nvPr/>
            </p:nvSpPr>
            <p:spPr>
              <a:xfrm rot="18900000">
                <a:off x="-321230" y="1226927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7" name="Freeform: Shape 115">
                <a:extLst>
                  <a:ext uri="{FF2B5EF4-FFF2-40B4-BE49-F238E27FC236}">
                    <a16:creationId xmlns:a16="http://schemas.microsoft.com/office/drawing/2014/main" id="{19B22229-D21E-FB9C-7677-840DEAD46BF4}"/>
                  </a:ext>
                </a:extLst>
              </p:cNvPr>
              <p:cNvSpPr/>
              <p:nvPr/>
            </p:nvSpPr>
            <p:spPr>
              <a:xfrm rot="18900000">
                <a:off x="-280825" y="1267330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8" name="Freeform: Shape 116">
                <a:extLst>
                  <a:ext uri="{FF2B5EF4-FFF2-40B4-BE49-F238E27FC236}">
                    <a16:creationId xmlns:a16="http://schemas.microsoft.com/office/drawing/2014/main" id="{3BD514CD-8A2F-47E6-5380-3329F58D61EF}"/>
                  </a:ext>
                </a:extLst>
              </p:cNvPr>
              <p:cNvSpPr/>
              <p:nvPr/>
            </p:nvSpPr>
            <p:spPr>
              <a:xfrm rot="18900000">
                <a:off x="-219439" y="1205939"/>
                <a:ext cx="43414" cy="5426"/>
              </a:xfrm>
              <a:custGeom>
                <a:avLst/>
                <a:gdLst>
                  <a:gd name="connsiteX0" fmla="*/ 0 w 43414"/>
                  <a:gd name="connsiteY0" fmla="*/ 0 h 5426"/>
                  <a:gd name="connsiteX1" fmla="*/ 43415 w 43414"/>
                  <a:gd name="connsiteY1" fmla="*/ 0 h 5426"/>
                  <a:gd name="connsiteX2" fmla="*/ 43415 w 43414"/>
                  <a:gd name="connsiteY2" fmla="*/ 5426 h 5426"/>
                  <a:gd name="connsiteX3" fmla="*/ 0 w 43414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14" h="5426">
                    <a:moveTo>
                      <a:pt x="0" y="0"/>
                    </a:moveTo>
                    <a:lnTo>
                      <a:pt x="43415" y="0"/>
                    </a:lnTo>
                    <a:lnTo>
                      <a:pt x="43415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9" name="Freeform: Shape 117">
                <a:extLst>
                  <a:ext uri="{FF2B5EF4-FFF2-40B4-BE49-F238E27FC236}">
                    <a16:creationId xmlns:a16="http://schemas.microsoft.com/office/drawing/2014/main" id="{A8C4DA07-6E0C-D287-07AB-E78C32689006}"/>
                  </a:ext>
                </a:extLst>
              </p:cNvPr>
              <p:cNvSpPr/>
              <p:nvPr/>
            </p:nvSpPr>
            <p:spPr>
              <a:xfrm rot="18899514">
                <a:off x="-96642" y="1083086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0" name="Freeform: Shape 118">
                <a:extLst>
                  <a:ext uri="{FF2B5EF4-FFF2-40B4-BE49-F238E27FC236}">
                    <a16:creationId xmlns:a16="http://schemas.microsoft.com/office/drawing/2014/main" id="{AA0AB2EC-FBBC-A71E-614A-B839F4FB457F}"/>
                  </a:ext>
                </a:extLst>
              </p:cNvPr>
              <p:cNvSpPr/>
              <p:nvPr/>
            </p:nvSpPr>
            <p:spPr>
              <a:xfrm rot="18900000">
                <a:off x="-158047" y="1144557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1" name="Freeform: Shape 119">
                <a:extLst>
                  <a:ext uri="{FF2B5EF4-FFF2-40B4-BE49-F238E27FC236}">
                    <a16:creationId xmlns:a16="http://schemas.microsoft.com/office/drawing/2014/main" id="{45989A9C-C6F1-36A4-C858-0717C01D2BC6}"/>
                  </a:ext>
                </a:extLst>
              </p:cNvPr>
              <p:cNvSpPr/>
              <p:nvPr/>
            </p:nvSpPr>
            <p:spPr>
              <a:xfrm rot="18899514">
                <a:off x="148902" y="837525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2" name="Freeform: Shape 120">
                <a:extLst>
                  <a:ext uri="{FF2B5EF4-FFF2-40B4-BE49-F238E27FC236}">
                    <a16:creationId xmlns:a16="http://schemas.microsoft.com/office/drawing/2014/main" id="{159C061F-844E-F9E3-4307-9CC30FB9FEBA}"/>
                  </a:ext>
                </a:extLst>
              </p:cNvPr>
              <p:cNvSpPr/>
              <p:nvPr/>
            </p:nvSpPr>
            <p:spPr>
              <a:xfrm rot="18900000">
                <a:off x="-35273" y="1021832"/>
                <a:ext cx="43403" cy="5426"/>
              </a:xfrm>
              <a:custGeom>
                <a:avLst/>
                <a:gdLst>
                  <a:gd name="connsiteX0" fmla="*/ 0 w 43403"/>
                  <a:gd name="connsiteY0" fmla="*/ 0 h 5426"/>
                  <a:gd name="connsiteX1" fmla="*/ 43404 w 43403"/>
                  <a:gd name="connsiteY1" fmla="*/ 0 h 5426"/>
                  <a:gd name="connsiteX2" fmla="*/ 43404 w 43403"/>
                  <a:gd name="connsiteY2" fmla="*/ 5426 h 5426"/>
                  <a:gd name="connsiteX3" fmla="*/ 0 w 43403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3" h="5426">
                    <a:moveTo>
                      <a:pt x="0" y="0"/>
                    </a:moveTo>
                    <a:lnTo>
                      <a:pt x="43404" y="0"/>
                    </a:lnTo>
                    <a:lnTo>
                      <a:pt x="43404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3" name="Freeform: Shape 121">
                <a:extLst>
                  <a:ext uri="{FF2B5EF4-FFF2-40B4-BE49-F238E27FC236}">
                    <a16:creationId xmlns:a16="http://schemas.microsoft.com/office/drawing/2014/main" id="{514D739C-8A1E-CAA9-FB9F-B473D3D4F295}"/>
                  </a:ext>
                </a:extLst>
              </p:cNvPr>
              <p:cNvSpPr/>
              <p:nvPr/>
            </p:nvSpPr>
            <p:spPr>
              <a:xfrm rot="18900000">
                <a:off x="210297" y="776211"/>
                <a:ext cx="43403" cy="5426"/>
              </a:xfrm>
              <a:custGeom>
                <a:avLst/>
                <a:gdLst>
                  <a:gd name="connsiteX0" fmla="*/ 0 w 43403"/>
                  <a:gd name="connsiteY0" fmla="*/ 0 h 5426"/>
                  <a:gd name="connsiteX1" fmla="*/ 43404 w 43403"/>
                  <a:gd name="connsiteY1" fmla="*/ 0 h 5426"/>
                  <a:gd name="connsiteX2" fmla="*/ 43404 w 43403"/>
                  <a:gd name="connsiteY2" fmla="*/ 5426 h 5426"/>
                  <a:gd name="connsiteX3" fmla="*/ 0 w 43403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3" h="5426">
                    <a:moveTo>
                      <a:pt x="0" y="0"/>
                    </a:moveTo>
                    <a:lnTo>
                      <a:pt x="43404" y="0"/>
                    </a:lnTo>
                    <a:lnTo>
                      <a:pt x="43404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4" name="Freeform: Shape 122">
                <a:extLst>
                  <a:ext uri="{FF2B5EF4-FFF2-40B4-BE49-F238E27FC236}">
                    <a16:creationId xmlns:a16="http://schemas.microsoft.com/office/drawing/2014/main" id="{80AA1289-ECFC-D8FE-BB9A-2A9A6519024F}"/>
                  </a:ext>
                </a:extLst>
              </p:cNvPr>
              <p:cNvSpPr/>
              <p:nvPr/>
            </p:nvSpPr>
            <p:spPr>
              <a:xfrm rot="18900000">
                <a:off x="26120" y="960384"/>
                <a:ext cx="43414" cy="5426"/>
              </a:xfrm>
              <a:custGeom>
                <a:avLst/>
                <a:gdLst>
                  <a:gd name="connsiteX0" fmla="*/ 0 w 43414"/>
                  <a:gd name="connsiteY0" fmla="*/ 0 h 5426"/>
                  <a:gd name="connsiteX1" fmla="*/ 43415 w 43414"/>
                  <a:gd name="connsiteY1" fmla="*/ 0 h 5426"/>
                  <a:gd name="connsiteX2" fmla="*/ 43415 w 43414"/>
                  <a:gd name="connsiteY2" fmla="*/ 5426 h 5426"/>
                  <a:gd name="connsiteX3" fmla="*/ 0 w 43414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14" h="5426">
                    <a:moveTo>
                      <a:pt x="0" y="0"/>
                    </a:moveTo>
                    <a:lnTo>
                      <a:pt x="43415" y="0"/>
                    </a:lnTo>
                    <a:lnTo>
                      <a:pt x="43415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5" name="Freeform: Shape 123">
                <a:extLst>
                  <a:ext uri="{FF2B5EF4-FFF2-40B4-BE49-F238E27FC236}">
                    <a16:creationId xmlns:a16="http://schemas.microsoft.com/office/drawing/2014/main" id="{2C9F19AA-9E52-02FC-B7CD-2310E3C60577}"/>
                  </a:ext>
                </a:extLst>
              </p:cNvPr>
              <p:cNvSpPr/>
              <p:nvPr/>
            </p:nvSpPr>
            <p:spPr>
              <a:xfrm rot="18900000">
                <a:off x="87516" y="898938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6" name="Freeform: Shape 124">
                <a:extLst>
                  <a:ext uri="{FF2B5EF4-FFF2-40B4-BE49-F238E27FC236}">
                    <a16:creationId xmlns:a16="http://schemas.microsoft.com/office/drawing/2014/main" id="{4D81CB81-B9AE-3003-BCC6-F058389023DE}"/>
                  </a:ext>
                </a:extLst>
              </p:cNvPr>
              <p:cNvSpPr/>
              <p:nvPr/>
            </p:nvSpPr>
            <p:spPr>
              <a:xfrm rot="18900000">
                <a:off x="-342217" y="1328724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7" name="Freeform: Shape 125">
                <a:extLst>
                  <a:ext uri="{FF2B5EF4-FFF2-40B4-BE49-F238E27FC236}">
                    <a16:creationId xmlns:a16="http://schemas.microsoft.com/office/drawing/2014/main" id="{7592110C-D1B0-2796-A64D-549DCD815273}"/>
                  </a:ext>
                </a:extLst>
              </p:cNvPr>
              <p:cNvSpPr/>
              <p:nvPr/>
            </p:nvSpPr>
            <p:spPr>
              <a:xfrm rot="18900000">
                <a:off x="271683" y="714824"/>
                <a:ext cx="43414" cy="5426"/>
              </a:xfrm>
              <a:custGeom>
                <a:avLst/>
                <a:gdLst>
                  <a:gd name="connsiteX0" fmla="*/ 0 w 43414"/>
                  <a:gd name="connsiteY0" fmla="*/ 0 h 5426"/>
                  <a:gd name="connsiteX1" fmla="*/ 43415 w 43414"/>
                  <a:gd name="connsiteY1" fmla="*/ 0 h 5426"/>
                  <a:gd name="connsiteX2" fmla="*/ 43415 w 43414"/>
                  <a:gd name="connsiteY2" fmla="*/ 5426 h 5426"/>
                  <a:gd name="connsiteX3" fmla="*/ 0 w 43414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14" h="5426">
                    <a:moveTo>
                      <a:pt x="0" y="0"/>
                    </a:moveTo>
                    <a:lnTo>
                      <a:pt x="43415" y="0"/>
                    </a:lnTo>
                    <a:lnTo>
                      <a:pt x="43415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8" name="Freeform: Shape 126">
                <a:extLst>
                  <a:ext uri="{FF2B5EF4-FFF2-40B4-BE49-F238E27FC236}">
                    <a16:creationId xmlns:a16="http://schemas.microsoft.com/office/drawing/2014/main" id="{AD8939A0-F085-76BB-FE9B-6768F669D076}"/>
                  </a:ext>
                </a:extLst>
              </p:cNvPr>
              <p:cNvSpPr/>
              <p:nvPr/>
            </p:nvSpPr>
            <p:spPr>
              <a:xfrm rot="18900000">
                <a:off x="250698" y="816619"/>
                <a:ext cx="43403" cy="5426"/>
              </a:xfrm>
              <a:custGeom>
                <a:avLst/>
                <a:gdLst>
                  <a:gd name="connsiteX0" fmla="*/ 0 w 43403"/>
                  <a:gd name="connsiteY0" fmla="*/ 0 h 5426"/>
                  <a:gd name="connsiteX1" fmla="*/ 43404 w 43403"/>
                  <a:gd name="connsiteY1" fmla="*/ 0 h 5426"/>
                  <a:gd name="connsiteX2" fmla="*/ 43404 w 43403"/>
                  <a:gd name="connsiteY2" fmla="*/ 5426 h 5426"/>
                  <a:gd name="connsiteX3" fmla="*/ 0 w 43403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3" h="5426">
                    <a:moveTo>
                      <a:pt x="0" y="0"/>
                    </a:moveTo>
                    <a:lnTo>
                      <a:pt x="43404" y="0"/>
                    </a:lnTo>
                    <a:lnTo>
                      <a:pt x="43404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9" name="Freeform: Shape 127">
                <a:extLst>
                  <a:ext uri="{FF2B5EF4-FFF2-40B4-BE49-F238E27FC236}">
                    <a16:creationId xmlns:a16="http://schemas.microsoft.com/office/drawing/2014/main" id="{844AB666-44C3-F279-52EE-57269F01C571}"/>
                  </a:ext>
                </a:extLst>
              </p:cNvPr>
              <p:cNvSpPr/>
              <p:nvPr/>
            </p:nvSpPr>
            <p:spPr>
              <a:xfrm rot="18900000">
                <a:off x="-301817" y="1369118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0" name="Freeform: Shape 128">
                <a:extLst>
                  <a:ext uri="{FF2B5EF4-FFF2-40B4-BE49-F238E27FC236}">
                    <a16:creationId xmlns:a16="http://schemas.microsoft.com/office/drawing/2014/main" id="{D8835887-BE86-1920-F64E-8DF480784935}"/>
                  </a:ext>
                </a:extLst>
              </p:cNvPr>
              <p:cNvSpPr/>
              <p:nvPr/>
            </p:nvSpPr>
            <p:spPr>
              <a:xfrm rot="18900000">
                <a:off x="189311" y="878064"/>
                <a:ext cx="43403" cy="5426"/>
              </a:xfrm>
              <a:custGeom>
                <a:avLst/>
                <a:gdLst>
                  <a:gd name="connsiteX0" fmla="*/ 0 w 43403"/>
                  <a:gd name="connsiteY0" fmla="*/ 0 h 5426"/>
                  <a:gd name="connsiteX1" fmla="*/ 43404 w 43403"/>
                  <a:gd name="connsiteY1" fmla="*/ 0 h 5426"/>
                  <a:gd name="connsiteX2" fmla="*/ 43404 w 43403"/>
                  <a:gd name="connsiteY2" fmla="*/ 5426 h 5426"/>
                  <a:gd name="connsiteX3" fmla="*/ 0 w 43403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3" h="5426">
                    <a:moveTo>
                      <a:pt x="0" y="0"/>
                    </a:moveTo>
                    <a:lnTo>
                      <a:pt x="43404" y="0"/>
                    </a:lnTo>
                    <a:lnTo>
                      <a:pt x="43404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1" name="Freeform: Shape 129">
                <a:extLst>
                  <a:ext uri="{FF2B5EF4-FFF2-40B4-BE49-F238E27FC236}">
                    <a16:creationId xmlns:a16="http://schemas.microsoft.com/office/drawing/2014/main" id="{7090F004-B03B-4E66-DF34-43E581DD7CE9}"/>
                  </a:ext>
                </a:extLst>
              </p:cNvPr>
              <p:cNvSpPr/>
              <p:nvPr/>
            </p:nvSpPr>
            <p:spPr>
              <a:xfrm rot="18900000">
                <a:off x="127913" y="939329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2" name="Freeform: Shape 130">
                <a:extLst>
                  <a:ext uri="{FF2B5EF4-FFF2-40B4-BE49-F238E27FC236}">
                    <a16:creationId xmlns:a16="http://schemas.microsoft.com/office/drawing/2014/main" id="{24AD83D6-5B73-8788-D572-092622BDA25E}"/>
                  </a:ext>
                </a:extLst>
              </p:cNvPr>
              <p:cNvSpPr/>
              <p:nvPr/>
            </p:nvSpPr>
            <p:spPr>
              <a:xfrm rot="18900000">
                <a:off x="-240428" y="1307734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3" name="Freeform: Shape 131">
                <a:extLst>
                  <a:ext uri="{FF2B5EF4-FFF2-40B4-BE49-F238E27FC236}">
                    <a16:creationId xmlns:a16="http://schemas.microsoft.com/office/drawing/2014/main" id="{77119F8E-3F40-E9E0-23C7-4A4A16FC8363}"/>
                  </a:ext>
                </a:extLst>
              </p:cNvPr>
              <p:cNvSpPr/>
              <p:nvPr/>
            </p:nvSpPr>
            <p:spPr>
              <a:xfrm rot="18900000">
                <a:off x="312088" y="755223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4" name="Freeform: Shape 132">
                <a:extLst>
                  <a:ext uri="{FF2B5EF4-FFF2-40B4-BE49-F238E27FC236}">
                    <a16:creationId xmlns:a16="http://schemas.microsoft.com/office/drawing/2014/main" id="{065438CE-D4F8-DB10-B50C-85629B926F2A}"/>
                  </a:ext>
                </a:extLst>
              </p:cNvPr>
              <p:cNvSpPr/>
              <p:nvPr/>
            </p:nvSpPr>
            <p:spPr>
              <a:xfrm rot="18900000">
                <a:off x="-117650" y="1184955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5" name="Freeform: Shape 133">
                <a:extLst>
                  <a:ext uri="{FF2B5EF4-FFF2-40B4-BE49-F238E27FC236}">
                    <a16:creationId xmlns:a16="http://schemas.microsoft.com/office/drawing/2014/main" id="{8EF96697-5571-DA28-2EFF-B3E0E8D3D684}"/>
                  </a:ext>
                </a:extLst>
              </p:cNvPr>
              <p:cNvSpPr/>
              <p:nvPr/>
            </p:nvSpPr>
            <p:spPr>
              <a:xfrm rot="18900000">
                <a:off x="-56257" y="1123561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6" name="Freeform: Shape 134">
                <a:extLst>
                  <a:ext uri="{FF2B5EF4-FFF2-40B4-BE49-F238E27FC236}">
                    <a16:creationId xmlns:a16="http://schemas.microsoft.com/office/drawing/2014/main" id="{568A8423-A8D3-E299-1D8A-1D16E55871B2}"/>
                  </a:ext>
                </a:extLst>
              </p:cNvPr>
              <p:cNvSpPr/>
              <p:nvPr/>
            </p:nvSpPr>
            <p:spPr>
              <a:xfrm rot="18900000">
                <a:off x="5140" y="1062108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7" name="Freeform: Shape 135">
                <a:extLst>
                  <a:ext uri="{FF2B5EF4-FFF2-40B4-BE49-F238E27FC236}">
                    <a16:creationId xmlns:a16="http://schemas.microsoft.com/office/drawing/2014/main" id="{7282076F-416F-7A1B-2D60-207B1F23194E}"/>
                  </a:ext>
                </a:extLst>
              </p:cNvPr>
              <p:cNvSpPr/>
              <p:nvPr/>
            </p:nvSpPr>
            <p:spPr>
              <a:xfrm rot="18900000">
                <a:off x="66531" y="1000719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8" name="Freeform: Shape 136">
                <a:extLst>
                  <a:ext uri="{FF2B5EF4-FFF2-40B4-BE49-F238E27FC236}">
                    <a16:creationId xmlns:a16="http://schemas.microsoft.com/office/drawing/2014/main" id="{E0DB0221-8431-AD39-4698-FA7A2D6461E2}"/>
                  </a:ext>
                </a:extLst>
              </p:cNvPr>
              <p:cNvSpPr/>
              <p:nvPr/>
            </p:nvSpPr>
            <p:spPr>
              <a:xfrm rot="18900000">
                <a:off x="-179032" y="1246342"/>
                <a:ext cx="43414" cy="5426"/>
              </a:xfrm>
              <a:custGeom>
                <a:avLst/>
                <a:gdLst>
                  <a:gd name="connsiteX0" fmla="*/ 0 w 43414"/>
                  <a:gd name="connsiteY0" fmla="*/ 0 h 5426"/>
                  <a:gd name="connsiteX1" fmla="*/ 43415 w 43414"/>
                  <a:gd name="connsiteY1" fmla="*/ 0 h 5426"/>
                  <a:gd name="connsiteX2" fmla="*/ 43415 w 43414"/>
                  <a:gd name="connsiteY2" fmla="*/ 5426 h 5426"/>
                  <a:gd name="connsiteX3" fmla="*/ 0 w 43414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14" h="5426">
                    <a:moveTo>
                      <a:pt x="0" y="0"/>
                    </a:moveTo>
                    <a:lnTo>
                      <a:pt x="43415" y="0"/>
                    </a:lnTo>
                    <a:lnTo>
                      <a:pt x="43415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9" name="Freeform: Shape 137">
                <a:extLst>
                  <a:ext uri="{FF2B5EF4-FFF2-40B4-BE49-F238E27FC236}">
                    <a16:creationId xmlns:a16="http://schemas.microsoft.com/office/drawing/2014/main" id="{139D4958-B248-66A1-4498-9846B04CC40B}"/>
                  </a:ext>
                </a:extLst>
              </p:cNvPr>
              <p:cNvSpPr/>
              <p:nvPr/>
            </p:nvSpPr>
            <p:spPr>
              <a:xfrm rot="18900000">
                <a:off x="-138641" y="1286740"/>
                <a:ext cx="43414" cy="5426"/>
              </a:xfrm>
              <a:custGeom>
                <a:avLst/>
                <a:gdLst>
                  <a:gd name="connsiteX0" fmla="*/ 0 w 43414"/>
                  <a:gd name="connsiteY0" fmla="*/ 0 h 5426"/>
                  <a:gd name="connsiteX1" fmla="*/ 43415 w 43414"/>
                  <a:gd name="connsiteY1" fmla="*/ 0 h 5426"/>
                  <a:gd name="connsiteX2" fmla="*/ 43415 w 43414"/>
                  <a:gd name="connsiteY2" fmla="*/ 5426 h 5426"/>
                  <a:gd name="connsiteX3" fmla="*/ 0 w 43414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14" h="5426">
                    <a:moveTo>
                      <a:pt x="0" y="0"/>
                    </a:moveTo>
                    <a:lnTo>
                      <a:pt x="43415" y="0"/>
                    </a:lnTo>
                    <a:lnTo>
                      <a:pt x="43415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20" name="Freeform: Shape 138">
                <a:extLst>
                  <a:ext uri="{FF2B5EF4-FFF2-40B4-BE49-F238E27FC236}">
                    <a16:creationId xmlns:a16="http://schemas.microsoft.com/office/drawing/2014/main" id="{5CC4FF17-C478-4CFA-48F3-6694F5F8AF12}"/>
                  </a:ext>
                </a:extLst>
              </p:cNvPr>
              <p:cNvSpPr/>
              <p:nvPr/>
            </p:nvSpPr>
            <p:spPr>
              <a:xfrm rot="18899514">
                <a:off x="229702" y="918321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21" name="Freeform: Shape 139">
                <a:extLst>
                  <a:ext uri="{FF2B5EF4-FFF2-40B4-BE49-F238E27FC236}">
                    <a16:creationId xmlns:a16="http://schemas.microsoft.com/office/drawing/2014/main" id="{A94E3B3A-55A7-C53A-9D11-D81BC0C13D20}"/>
                  </a:ext>
                </a:extLst>
              </p:cNvPr>
              <p:cNvSpPr/>
              <p:nvPr/>
            </p:nvSpPr>
            <p:spPr>
              <a:xfrm rot="18900000">
                <a:off x="291099" y="857082"/>
                <a:ext cx="43403" cy="5426"/>
              </a:xfrm>
              <a:custGeom>
                <a:avLst/>
                <a:gdLst>
                  <a:gd name="connsiteX0" fmla="*/ 0 w 43403"/>
                  <a:gd name="connsiteY0" fmla="*/ 0 h 5426"/>
                  <a:gd name="connsiteX1" fmla="*/ 43404 w 43403"/>
                  <a:gd name="connsiteY1" fmla="*/ 0 h 5426"/>
                  <a:gd name="connsiteX2" fmla="*/ 43404 w 43403"/>
                  <a:gd name="connsiteY2" fmla="*/ 5426 h 5426"/>
                  <a:gd name="connsiteX3" fmla="*/ 0 w 43403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3" h="5426">
                    <a:moveTo>
                      <a:pt x="0" y="0"/>
                    </a:moveTo>
                    <a:lnTo>
                      <a:pt x="43404" y="0"/>
                    </a:lnTo>
                    <a:lnTo>
                      <a:pt x="43404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22" name="Freeform: Shape 140">
                <a:extLst>
                  <a:ext uri="{FF2B5EF4-FFF2-40B4-BE49-F238E27FC236}">
                    <a16:creationId xmlns:a16="http://schemas.microsoft.com/office/drawing/2014/main" id="{76201102-001B-0D97-FE2D-830D451BF4DF}"/>
                  </a:ext>
                </a:extLst>
              </p:cNvPr>
              <p:cNvSpPr/>
              <p:nvPr/>
            </p:nvSpPr>
            <p:spPr>
              <a:xfrm rot="18900000">
                <a:off x="168316" y="979727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23" name="Freeform: Shape 141">
                <a:extLst>
                  <a:ext uri="{FF2B5EF4-FFF2-40B4-BE49-F238E27FC236}">
                    <a16:creationId xmlns:a16="http://schemas.microsoft.com/office/drawing/2014/main" id="{F8FC96D6-57E6-4234-72D8-5752D1AC93ED}"/>
                  </a:ext>
                </a:extLst>
              </p:cNvPr>
              <p:cNvSpPr/>
              <p:nvPr/>
            </p:nvSpPr>
            <p:spPr>
              <a:xfrm rot="18900000">
                <a:off x="-15854" y="1163965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24" name="Freeform: Shape 142">
                <a:extLst>
                  <a:ext uri="{FF2B5EF4-FFF2-40B4-BE49-F238E27FC236}">
                    <a16:creationId xmlns:a16="http://schemas.microsoft.com/office/drawing/2014/main" id="{FF304110-DEA1-F8E9-B43F-E85490F96E82}"/>
                  </a:ext>
                </a:extLst>
              </p:cNvPr>
              <p:cNvSpPr/>
              <p:nvPr/>
            </p:nvSpPr>
            <p:spPr>
              <a:xfrm rot="18900000">
                <a:off x="352486" y="795623"/>
                <a:ext cx="43414" cy="5426"/>
              </a:xfrm>
              <a:custGeom>
                <a:avLst/>
                <a:gdLst>
                  <a:gd name="connsiteX0" fmla="*/ 0 w 43414"/>
                  <a:gd name="connsiteY0" fmla="*/ 0 h 5426"/>
                  <a:gd name="connsiteX1" fmla="*/ 43415 w 43414"/>
                  <a:gd name="connsiteY1" fmla="*/ 0 h 5426"/>
                  <a:gd name="connsiteX2" fmla="*/ 43415 w 43414"/>
                  <a:gd name="connsiteY2" fmla="*/ 5426 h 5426"/>
                  <a:gd name="connsiteX3" fmla="*/ 0 w 43414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14" h="5426">
                    <a:moveTo>
                      <a:pt x="0" y="0"/>
                    </a:moveTo>
                    <a:lnTo>
                      <a:pt x="43415" y="0"/>
                    </a:lnTo>
                    <a:lnTo>
                      <a:pt x="43415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25" name="Freeform: Shape 143">
                <a:extLst>
                  <a:ext uri="{FF2B5EF4-FFF2-40B4-BE49-F238E27FC236}">
                    <a16:creationId xmlns:a16="http://schemas.microsoft.com/office/drawing/2014/main" id="{8537A016-590A-C27A-E457-46B4B640DBD8}"/>
                  </a:ext>
                </a:extLst>
              </p:cNvPr>
              <p:cNvSpPr/>
              <p:nvPr/>
            </p:nvSpPr>
            <p:spPr>
              <a:xfrm rot="18900000">
                <a:off x="-77229" y="1225288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26" name="Freeform: Shape 144">
                <a:extLst>
                  <a:ext uri="{FF2B5EF4-FFF2-40B4-BE49-F238E27FC236}">
                    <a16:creationId xmlns:a16="http://schemas.microsoft.com/office/drawing/2014/main" id="{CF46799E-7BCA-2393-649C-8FE676B17B37}"/>
                  </a:ext>
                </a:extLst>
              </p:cNvPr>
              <p:cNvSpPr/>
              <p:nvPr/>
            </p:nvSpPr>
            <p:spPr>
              <a:xfrm rot="18900000">
                <a:off x="106921" y="1041180"/>
                <a:ext cx="43414" cy="5426"/>
              </a:xfrm>
              <a:custGeom>
                <a:avLst/>
                <a:gdLst>
                  <a:gd name="connsiteX0" fmla="*/ 0 w 43414"/>
                  <a:gd name="connsiteY0" fmla="*/ 0 h 5426"/>
                  <a:gd name="connsiteX1" fmla="*/ 43415 w 43414"/>
                  <a:gd name="connsiteY1" fmla="*/ 0 h 5426"/>
                  <a:gd name="connsiteX2" fmla="*/ 43415 w 43414"/>
                  <a:gd name="connsiteY2" fmla="*/ 5426 h 5426"/>
                  <a:gd name="connsiteX3" fmla="*/ 0 w 43414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14" h="5426">
                    <a:moveTo>
                      <a:pt x="0" y="0"/>
                    </a:moveTo>
                    <a:lnTo>
                      <a:pt x="43415" y="0"/>
                    </a:lnTo>
                    <a:lnTo>
                      <a:pt x="43415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27" name="Freeform: Shape 145">
                <a:extLst>
                  <a:ext uri="{FF2B5EF4-FFF2-40B4-BE49-F238E27FC236}">
                    <a16:creationId xmlns:a16="http://schemas.microsoft.com/office/drawing/2014/main" id="{3B3DF1F7-6B0C-FBC7-56AD-B6C1CEB0F813}"/>
                  </a:ext>
                </a:extLst>
              </p:cNvPr>
              <p:cNvSpPr/>
              <p:nvPr/>
            </p:nvSpPr>
            <p:spPr>
              <a:xfrm rot="18900000">
                <a:off x="45529" y="1102577"/>
                <a:ext cx="43403" cy="5426"/>
              </a:xfrm>
              <a:custGeom>
                <a:avLst/>
                <a:gdLst>
                  <a:gd name="connsiteX0" fmla="*/ 0 w 43403"/>
                  <a:gd name="connsiteY0" fmla="*/ 0 h 5426"/>
                  <a:gd name="connsiteX1" fmla="*/ 43404 w 43403"/>
                  <a:gd name="connsiteY1" fmla="*/ 0 h 5426"/>
                  <a:gd name="connsiteX2" fmla="*/ 43404 w 43403"/>
                  <a:gd name="connsiteY2" fmla="*/ 5426 h 5426"/>
                  <a:gd name="connsiteX3" fmla="*/ 0 w 43403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3" h="5426">
                    <a:moveTo>
                      <a:pt x="0" y="0"/>
                    </a:moveTo>
                    <a:lnTo>
                      <a:pt x="43404" y="0"/>
                    </a:lnTo>
                    <a:lnTo>
                      <a:pt x="43404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28" name="Freeform: Shape 146">
                <a:extLst>
                  <a:ext uri="{FF2B5EF4-FFF2-40B4-BE49-F238E27FC236}">
                    <a16:creationId xmlns:a16="http://schemas.microsoft.com/office/drawing/2014/main" id="{B435E11A-531F-26EC-D645-E02004BDC37B}"/>
                  </a:ext>
                </a:extLst>
              </p:cNvPr>
              <p:cNvSpPr/>
              <p:nvPr/>
            </p:nvSpPr>
            <p:spPr>
              <a:xfrm rot="18900000">
                <a:off x="-200024" y="1348132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29" name="Freeform: Shape 147">
                <a:extLst>
                  <a:ext uri="{FF2B5EF4-FFF2-40B4-BE49-F238E27FC236}">
                    <a16:creationId xmlns:a16="http://schemas.microsoft.com/office/drawing/2014/main" id="{A8E75D99-03A3-70E4-50CC-0F08EF6918E1}"/>
                  </a:ext>
                </a:extLst>
              </p:cNvPr>
              <p:cNvSpPr/>
              <p:nvPr/>
            </p:nvSpPr>
            <p:spPr>
              <a:xfrm rot="18900000">
                <a:off x="-261416" y="1409520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0" name="Freeform: Shape 148">
                <a:extLst>
                  <a:ext uri="{FF2B5EF4-FFF2-40B4-BE49-F238E27FC236}">
                    <a16:creationId xmlns:a16="http://schemas.microsoft.com/office/drawing/2014/main" id="{7B0D56B2-1649-2AA6-6B74-7930C2C037CD}"/>
                  </a:ext>
                </a:extLst>
              </p:cNvPr>
              <p:cNvSpPr/>
              <p:nvPr/>
            </p:nvSpPr>
            <p:spPr>
              <a:xfrm rot="18900000">
                <a:off x="208713" y="1020125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1" name="Freeform: Shape 149">
                <a:extLst>
                  <a:ext uri="{FF2B5EF4-FFF2-40B4-BE49-F238E27FC236}">
                    <a16:creationId xmlns:a16="http://schemas.microsoft.com/office/drawing/2014/main" id="{7C5C7E85-8EFE-AEB8-A6B1-C6020831DA4C}"/>
                  </a:ext>
                </a:extLst>
              </p:cNvPr>
              <p:cNvSpPr/>
              <p:nvPr/>
            </p:nvSpPr>
            <p:spPr>
              <a:xfrm rot="18900000">
                <a:off x="-159628" y="1388530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2" name="Freeform: Shape 150">
                <a:extLst>
                  <a:ext uri="{FF2B5EF4-FFF2-40B4-BE49-F238E27FC236}">
                    <a16:creationId xmlns:a16="http://schemas.microsoft.com/office/drawing/2014/main" id="{81EA6FDD-E0C3-7B59-CB1C-460D411CB333}"/>
                  </a:ext>
                </a:extLst>
              </p:cNvPr>
              <p:cNvSpPr/>
              <p:nvPr/>
            </p:nvSpPr>
            <p:spPr>
              <a:xfrm rot="18900000">
                <a:off x="331504" y="897485"/>
                <a:ext cx="43403" cy="5426"/>
              </a:xfrm>
              <a:custGeom>
                <a:avLst/>
                <a:gdLst>
                  <a:gd name="connsiteX0" fmla="*/ 0 w 43403"/>
                  <a:gd name="connsiteY0" fmla="*/ 0 h 5426"/>
                  <a:gd name="connsiteX1" fmla="*/ 43404 w 43403"/>
                  <a:gd name="connsiteY1" fmla="*/ 0 h 5426"/>
                  <a:gd name="connsiteX2" fmla="*/ 43404 w 43403"/>
                  <a:gd name="connsiteY2" fmla="*/ 5426 h 5426"/>
                  <a:gd name="connsiteX3" fmla="*/ 0 w 43403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3" h="5426">
                    <a:moveTo>
                      <a:pt x="0" y="0"/>
                    </a:moveTo>
                    <a:lnTo>
                      <a:pt x="43404" y="0"/>
                    </a:lnTo>
                    <a:lnTo>
                      <a:pt x="43404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3" name="Freeform: Shape 151">
                <a:extLst>
                  <a:ext uri="{FF2B5EF4-FFF2-40B4-BE49-F238E27FC236}">
                    <a16:creationId xmlns:a16="http://schemas.microsoft.com/office/drawing/2014/main" id="{52B5A714-DDEE-7026-CABB-E0B501B11124}"/>
                  </a:ext>
                </a:extLst>
              </p:cNvPr>
              <p:cNvSpPr/>
              <p:nvPr/>
            </p:nvSpPr>
            <p:spPr>
              <a:xfrm rot="18900000">
                <a:off x="-221020" y="1449923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4" name="Freeform: Shape 152">
                <a:extLst>
                  <a:ext uri="{FF2B5EF4-FFF2-40B4-BE49-F238E27FC236}">
                    <a16:creationId xmlns:a16="http://schemas.microsoft.com/office/drawing/2014/main" id="{0A0D8FBB-BEED-8265-0A13-F0ED6E4C5022}"/>
                  </a:ext>
                </a:extLst>
              </p:cNvPr>
              <p:cNvSpPr/>
              <p:nvPr/>
            </p:nvSpPr>
            <p:spPr>
              <a:xfrm rot="18900000">
                <a:off x="-98242" y="1327142"/>
                <a:ext cx="43414" cy="5426"/>
              </a:xfrm>
              <a:custGeom>
                <a:avLst/>
                <a:gdLst>
                  <a:gd name="connsiteX0" fmla="*/ 0 w 43414"/>
                  <a:gd name="connsiteY0" fmla="*/ 0 h 5426"/>
                  <a:gd name="connsiteX1" fmla="*/ 43415 w 43414"/>
                  <a:gd name="connsiteY1" fmla="*/ 0 h 5426"/>
                  <a:gd name="connsiteX2" fmla="*/ 43415 w 43414"/>
                  <a:gd name="connsiteY2" fmla="*/ 5426 h 5426"/>
                  <a:gd name="connsiteX3" fmla="*/ 0 w 43414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14" h="5426">
                    <a:moveTo>
                      <a:pt x="0" y="0"/>
                    </a:moveTo>
                    <a:lnTo>
                      <a:pt x="43415" y="0"/>
                    </a:lnTo>
                    <a:lnTo>
                      <a:pt x="43415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5" name="Freeform: Shape 153">
                <a:extLst>
                  <a:ext uri="{FF2B5EF4-FFF2-40B4-BE49-F238E27FC236}">
                    <a16:creationId xmlns:a16="http://schemas.microsoft.com/office/drawing/2014/main" id="{8DFEB230-DCE4-0937-14D7-80BA85036CEE}"/>
                  </a:ext>
                </a:extLst>
              </p:cNvPr>
              <p:cNvSpPr/>
              <p:nvPr/>
            </p:nvSpPr>
            <p:spPr>
              <a:xfrm rot="18900000">
                <a:off x="270109" y="958879"/>
                <a:ext cx="43403" cy="5426"/>
              </a:xfrm>
              <a:custGeom>
                <a:avLst/>
                <a:gdLst>
                  <a:gd name="connsiteX0" fmla="*/ 0 w 43403"/>
                  <a:gd name="connsiteY0" fmla="*/ 0 h 5426"/>
                  <a:gd name="connsiteX1" fmla="*/ 43404 w 43403"/>
                  <a:gd name="connsiteY1" fmla="*/ 0 h 5426"/>
                  <a:gd name="connsiteX2" fmla="*/ 43404 w 43403"/>
                  <a:gd name="connsiteY2" fmla="*/ 5426 h 5426"/>
                  <a:gd name="connsiteX3" fmla="*/ 0 w 43403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3" h="5426">
                    <a:moveTo>
                      <a:pt x="0" y="0"/>
                    </a:moveTo>
                    <a:lnTo>
                      <a:pt x="43404" y="0"/>
                    </a:lnTo>
                    <a:lnTo>
                      <a:pt x="43404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6" name="Freeform: Shape 154">
                <a:extLst>
                  <a:ext uri="{FF2B5EF4-FFF2-40B4-BE49-F238E27FC236}">
                    <a16:creationId xmlns:a16="http://schemas.microsoft.com/office/drawing/2014/main" id="{87713922-DA22-116D-B91B-BD68BCE24DF6}"/>
                  </a:ext>
                </a:extLst>
              </p:cNvPr>
              <p:cNvSpPr/>
              <p:nvPr/>
            </p:nvSpPr>
            <p:spPr>
              <a:xfrm rot="18900000">
                <a:off x="147321" y="1081589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7" name="Freeform: Shape 155">
                <a:extLst>
                  <a:ext uri="{FF2B5EF4-FFF2-40B4-BE49-F238E27FC236}">
                    <a16:creationId xmlns:a16="http://schemas.microsoft.com/office/drawing/2014/main" id="{41A1CFE1-F702-9C4A-A9F2-9D69D37683F8}"/>
                  </a:ext>
                </a:extLst>
              </p:cNvPr>
              <p:cNvSpPr/>
              <p:nvPr/>
            </p:nvSpPr>
            <p:spPr>
              <a:xfrm rot="18900000">
                <a:off x="392883" y="836029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8" name="Freeform: Shape 156">
                <a:extLst>
                  <a:ext uri="{FF2B5EF4-FFF2-40B4-BE49-F238E27FC236}">
                    <a16:creationId xmlns:a16="http://schemas.microsoft.com/office/drawing/2014/main" id="{841FC815-6EA3-86C9-DAD3-5BCD7B4608B9}"/>
                  </a:ext>
                </a:extLst>
              </p:cNvPr>
              <p:cNvSpPr/>
              <p:nvPr/>
            </p:nvSpPr>
            <p:spPr>
              <a:xfrm rot="18900000">
                <a:off x="85938" y="1142979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9" name="Freeform: Shape 157">
                <a:extLst>
                  <a:ext uri="{FF2B5EF4-FFF2-40B4-BE49-F238E27FC236}">
                    <a16:creationId xmlns:a16="http://schemas.microsoft.com/office/drawing/2014/main" id="{A7DAF791-E431-AA81-0496-4B163E5F723F}"/>
                  </a:ext>
                </a:extLst>
              </p:cNvPr>
              <p:cNvSpPr/>
              <p:nvPr/>
            </p:nvSpPr>
            <p:spPr>
              <a:xfrm rot="18899514">
                <a:off x="24555" y="1204278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0" name="Freeform: Shape 158">
                <a:extLst>
                  <a:ext uri="{FF2B5EF4-FFF2-40B4-BE49-F238E27FC236}">
                    <a16:creationId xmlns:a16="http://schemas.microsoft.com/office/drawing/2014/main" id="{B0D3047F-B5C0-35E1-29DF-62B26CD52CA3}"/>
                  </a:ext>
                </a:extLst>
              </p:cNvPr>
              <p:cNvSpPr/>
              <p:nvPr/>
            </p:nvSpPr>
            <p:spPr>
              <a:xfrm rot="18900000">
                <a:off x="-36833" y="1265686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1" name="Freeform: Shape 159">
                <a:extLst>
                  <a:ext uri="{FF2B5EF4-FFF2-40B4-BE49-F238E27FC236}">
                    <a16:creationId xmlns:a16="http://schemas.microsoft.com/office/drawing/2014/main" id="{E7078E8C-150C-AA3C-3DCC-8001A0A6D716}"/>
                  </a:ext>
                </a:extLst>
              </p:cNvPr>
              <p:cNvSpPr/>
              <p:nvPr/>
            </p:nvSpPr>
            <p:spPr>
              <a:xfrm rot="18900000">
                <a:off x="187725" y="1121985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2" name="Freeform: Shape 160">
                <a:extLst>
                  <a:ext uri="{FF2B5EF4-FFF2-40B4-BE49-F238E27FC236}">
                    <a16:creationId xmlns:a16="http://schemas.microsoft.com/office/drawing/2014/main" id="{A7FAF666-831F-B82C-44DC-00FB1358888A}"/>
                  </a:ext>
                </a:extLst>
              </p:cNvPr>
              <p:cNvSpPr/>
              <p:nvPr/>
            </p:nvSpPr>
            <p:spPr>
              <a:xfrm rot="18900000">
                <a:off x="310511" y="999278"/>
                <a:ext cx="43403" cy="5426"/>
              </a:xfrm>
              <a:custGeom>
                <a:avLst/>
                <a:gdLst>
                  <a:gd name="connsiteX0" fmla="*/ 0 w 43403"/>
                  <a:gd name="connsiteY0" fmla="*/ 0 h 5426"/>
                  <a:gd name="connsiteX1" fmla="*/ 43404 w 43403"/>
                  <a:gd name="connsiteY1" fmla="*/ 0 h 5426"/>
                  <a:gd name="connsiteX2" fmla="*/ 43404 w 43403"/>
                  <a:gd name="connsiteY2" fmla="*/ 5426 h 5426"/>
                  <a:gd name="connsiteX3" fmla="*/ 0 w 43403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3" h="5426">
                    <a:moveTo>
                      <a:pt x="0" y="0"/>
                    </a:moveTo>
                    <a:lnTo>
                      <a:pt x="43404" y="0"/>
                    </a:lnTo>
                    <a:lnTo>
                      <a:pt x="43404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3" name="Freeform: Shape 161">
                <a:extLst>
                  <a:ext uri="{FF2B5EF4-FFF2-40B4-BE49-F238E27FC236}">
                    <a16:creationId xmlns:a16="http://schemas.microsoft.com/office/drawing/2014/main" id="{339E379A-94A4-D2A4-DD46-661AA4718FBF}"/>
                  </a:ext>
                </a:extLst>
              </p:cNvPr>
              <p:cNvSpPr/>
              <p:nvPr/>
            </p:nvSpPr>
            <p:spPr>
              <a:xfrm rot="18900000">
                <a:off x="126343" y="1183308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4" name="Freeform: Shape 162">
                <a:extLst>
                  <a:ext uri="{FF2B5EF4-FFF2-40B4-BE49-F238E27FC236}">
                    <a16:creationId xmlns:a16="http://schemas.microsoft.com/office/drawing/2014/main" id="{1141BE49-3D4E-5D9A-53B5-08FFC4E370AB}"/>
                  </a:ext>
                </a:extLst>
              </p:cNvPr>
              <p:cNvSpPr/>
              <p:nvPr/>
            </p:nvSpPr>
            <p:spPr>
              <a:xfrm>
                <a:off x="499137" y="810814"/>
                <a:ext cx="26251" cy="24195"/>
              </a:xfrm>
              <a:custGeom>
                <a:avLst/>
                <a:gdLst>
                  <a:gd name="connsiteX0" fmla="*/ 3831 w 26251"/>
                  <a:gd name="connsiteY0" fmla="*/ 24195 h 24195"/>
                  <a:gd name="connsiteX1" fmla="*/ 26252 w 26251"/>
                  <a:gd name="connsiteY1" fmla="*/ 1774 h 24195"/>
                  <a:gd name="connsiteX2" fmla="*/ 20359 w 26251"/>
                  <a:gd name="connsiteY2" fmla="*/ 0 h 24195"/>
                  <a:gd name="connsiteX3" fmla="*/ 0 w 26251"/>
                  <a:gd name="connsiteY3" fmla="*/ 20359 h 24195"/>
                  <a:gd name="connsiteX4" fmla="*/ 3831 w 26251"/>
                  <a:gd name="connsiteY4" fmla="*/ 24195 h 24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51" h="24195">
                    <a:moveTo>
                      <a:pt x="3831" y="24195"/>
                    </a:moveTo>
                    <a:lnTo>
                      <a:pt x="26252" y="1774"/>
                    </a:lnTo>
                    <a:cubicBezTo>
                      <a:pt x="24282" y="1215"/>
                      <a:pt x="22318" y="624"/>
                      <a:pt x="20359" y="0"/>
                    </a:cubicBezTo>
                    <a:lnTo>
                      <a:pt x="0" y="20359"/>
                    </a:lnTo>
                    <a:lnTo>
                      <a:pt x="3831" y="24195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5" name="Freeform: Shape 163">
                <a:extLst>
                  <a:ext uri="{FF2B5EF4-FFF2-40B4-BE49-F238E27FC236}">
                    <a16:creationId xmlns:a16="http://schemas.microsoft.com/office/drawing/2014/main" id="{8539AC08-AB3A-9157-B88C-C86E1EB40E08}"/>
                  </a:ext>
                </a:extLst>
              </p:cNvPr>
              <p:cNvSpPr/>
              <p:nvPr/>
            </p:nvSpPr>
            <p:spPr>
              <a:xfrm rot="18900000">
                <a:off x="433289" y="876424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6" name="Freeform: Shape 164">
                <a:extLst>
                  <a:ext uri="{FF2B5EF4-FFF2-40B4-BE49-F238E27FC236}">
                    <a16:creationId xmlns:a16="http://schemas.microsoft.com/office/drawing/2014/main" id="{8EBDD82A-1BB3-1D1B-ED18-1E4B44A72C7D}"/>
                  </a:ext>
                </a:extLst>
              </p:cNvPr>
              <p:cNvSpPr/>
              <p:nvPr/>
            </p:nvSpPr>
            <p:spPr>
              <a:xfrm rot="18900000">
                <a:off x="371906" y="937886"/>
                <a:ext cx="43403" cy="5426"/>
              </a:xfrm>
              <a:custGeom>
                <a:avLst/>
                <a:gdLst>
                  <a:gd name="connsiteX0" fmla="*/ 0 w 43403"/>
                  <a:gd name="connsiteY0" fmla="*/ 0 h 5426"/>
                  <a:gd name="connsiteX1" fmla="*/ 43404 w 43403"/>
                  <a:gd name="connsiteY1" fmla="*/ 0 h 5426"/>
                  <a:gd name="connsiteX2" fmla="*/ 43404 w 43403"/>
                  <a:gd name="connsiteY2" fmla="*/ 5426 h 5426"/>
                  <a:gd name="connsiteX3" fmla="*/ 0 w 43403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3" h="5426">
                    <a:moveTo>
                      <a:pt x="0" y="0"/>
                    </a:moveTo>
                    <a:lnTo>
                      <a:pt x="43404" y="0"/>
                    </a:lnTo>
                    <a:lnTo>
                      <a:pt x="43404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7" name="Freeform: Shape 165">
                <a:extLst>
                  <a:ext uri="{FF2B5EF4-FFF2-40B4-BE49-F238E27FC236}">
                    <a16:creationId xmlns:a16="http://schemas.microsoft.com/office/drawing/2014/main" id="{F17AB24F-BD67-A1C7-DE20-5866814F6CA5}"/>
                  </a:ext>
                </a:extLst>
              </p:cNvPr>
              <p:cNvSpPr/>
              <p:nvPr/>
            </p:nvSpPr>
            <p:spPr>
              <a:xfrm rot="18899514">
                <a:off x="64964" y="1244678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8" name="Freeform: Shape 166">
                <a:extLst>
                  <a:ext uri="{FF2B5EF4-FFF2-40B4-BE49-F238E27FC236}">
                    <a16:creationId xmlns:a16="http://schemas.microsoft.com/office/drawing/2014/main" id="{F99B957B-4D4B-C90B-C78A-EEEF474CF165}"/>
                  </a:ext>
                </a:extLst>
              </p:cNvPr>
              <p:cNvSpPr/>
              <p:nvPr/>
            </p:nvSpPr>
            <p:spPr>
              <a:xfrm rot="18900000">
                <a:off x="-57832" y="1367538"/>
                <a:ext cx="43414" cy="5426"/>
              </a:xfrm>
              <a:custGeom>
                <a:avLst/>
                <a:gdLst>
                  <a:gd name="connsiteX0" fmla="*/ 0 w 43414"/>
                  <a:gd name="connsiteY0" fmla="*/ 0 h 5426"/>
                  <a:gd name="connsiteX1" fmla="*/ 43415 w 43414"/>
                  <a:gd name="connsiteY1" fmla="*/ 0 h 5426"/>
                  <a:gd name="connsiteX2" fmla="*/ 43415 w 43414"/>
                  <a:gd name="connsiteY2" fmla="*/ 5426 h 5426"/>
                  <a:gd name="connsiteX3" fmla="*/ 0 w 43414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14" h="5426">
                    <a:moveTo>
                      <a:pt x="0" y="0"/>
                    </a:moveTo>
                    <a:lnTo>
                      <a:pt x="43415" y="0"/>
                    </a:lnTo>
                    <a:lnTo>
                      <a:pt x="43415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9" name="Freeform: Shape 167">
                <a:extLst>
                  <a:ext uri="{FF2B5EF4-FFF2-40B4-BE49-F238E27FC236}">
                    <a16:creationId xmlns:a16="http://schemas.microsoft.com/office/drawing/2014/main" id="{5D3314B2-AEA1-F35D-B82E-F18C43A9A865}"/>
                  </a:ext>
                </a:extLst>
              </p:cNvPr>
              <p:cNvSpPr/>
              <p:nvPr/>
            </p:nvSpPr>
            <p:spPr>
              <a:xfrm rot="18900000">
                <a:off x="3566" y="1306085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0" name="Freeform: Shape 168">
                <a:extLst>
                  <a:ext uri="{FF2B5EF4-FFF2-40B4-BE49-F238E27FC236}">
                    <a16:creationId xmlns:a16="http://schemas.microsoft.com/office/drawing/2014/main" id="{1364555B-535B-9557-88D4-B80F3C20559E}"/>
                  </a:ext>
                </a:extLst>
              </p:cNvPr>
              <p:cNvSpPr/>
              <p:nvPr/>
            </p:nvSpPr>
            <p:spPr>
              <a:xfrm rot="18900000">
                <a:off x="-180615" y="1490319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1" name="Freeform: Shape 169">
                <a:extLst>
                  <a:ext uri="{FF2B5EF4-FFF2-40B4-BE49-F238E27FC236}">
                    <a16:creationId xmlns:a16="http://schemas.microsoft.com/office/drawing/2014/main" id="{413111EF-4ABC-BC36-D8A0-685B6D5FC22B}"/>
                  </a:ext>
                </a:extLst>
              </p:cNvPr>
              <p:cNvSpPr/>
              <p:nvPr/>
            </p:nvSpPr>
            <p:spPr>
              <a:xfrm rot="18900000">
                <a:off x="-119223" y="1428933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2" name="Freeform: Shape 170">
                <a:extLst>
                  <a:ext uri="{FF2B5EF4-FFF2-40B4-BE49-F238E27FC236}">
                    <a16:creationId xmlns:a16="http://schemas.microsoft.com/office/drawing/2014/main" id="{1819EE91-B428-243D-9718-F901E84092FF}"/>
                  </a:ext>
                </a:extLst>
              </p:cNvPr>
              <p:cNvSpPr/>
              <p:nvPr/>
            </p:nvSpPr>
            <p:spPr>
              <a:xfrm rot="18900000">
                <a:off x="249115" y="1060525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3" name="Freeform: Shape 171">
                <a:extLst>
                  <a:ext uri="{FF2B5EF4-FFF2-40B4-BE49-F238E27FC236}">
                    <a16:creationId xmlns:a16="http://schemas.microsoft.com/office/drawing/2014/main" id="{F1294D78-08BC-52C8-9FCA-F9BEB405A49B}"/>
                  </a:ext>
                </a:extLst>
              </p:cNvPr>
              <p:cNvSpPr/>
              <p:nvPr/>
            </p:nvSpPr>
            <p:spPr>
              <a:xfrm rot="18900000">
                <a:off x="-17436" y="1407945"/>
                <a:ext cx="43414" cy="5426"/>
              </a:xfrm>
              <a:custGeom>
                <a:avLst/>
                <a:gdLst>
                  <a:gd name="connsiteX0" fmla="*/ 0 w 43414"/>
                  <a:gd name="connsiteY0" fmla="*/ 0 h 5426"/>
                  <a:gd name="connsiteX1" fmla="*/ 43415 w 43414"/>
                  <a:gd name="connsiteY1" fmla="*/ 0 h 5426"/>
                  <a:gd name="connsiteX2" fmla="*/ 43415 w 43414"/>
                  <a:gd name="connsiteY2" fmla="*/ 5426 h 5426"/>
                  <a:gd name="connsiteX3" fmla="*/ 0 w 43414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14" h="5426">
                    <a:moveTo>
                      <a:pt x="0" y="0"/>
                    </a:moveTo>
                    <a:lnTo>
                      <a:pt x="43415" y="0"/>
                    </a:lnTo>
                    <a:lnTo>
                      <a:pt x="43415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4" name="Freeform: Shape 172">
                <a:extLst>
                  <a:ext uri="{FF2B5EF4-FFF2-40B4-BE49-F238E27FC236}">
                    <a16:creationId xmlns:a16="http://schemas.microsoft.com/office/drawing/2014/main" id="{51F38B62-2657-7F0A-9E0B-DC8D85C71E06}"/>
                  </a:ext>
                </a:extLst>
              </p:cNvPr>
              <p:cNvSpPr/>
              <p:nvPr/>
            </p:nvSpPr>
            <p:spPr>
              <a:xfrm rot="18900000">
                <a:off x="412305" y="978292"/>
                <a:ext cx="43403" cy="5426"/>
              </a:xfrm>
              <a:custGeom>
                <a:avLst/>
                <a:gdLst>
                  <a:gd name="connsiteX0" fmla="*/ 0 w 43403"/>
                  <a:gd name="connsiteY0" fmla="*/ 0 h 5426"/>
                  <a:gd name="connsiteX1" fmla="*/ 43404 w 43403"/>
                  <a:gd name="connsiteY1" fmla="*/ 0 h 5426"/>
                  <a:gd name="connsiteX2" fmla="*/ 43404 w 43403"/>
                  <a:gd name="connsiteY2" fmla="*/ 5426 h 5426"/>
                  <a:gd name="connsiteX3" fmla="*/ 0 w 43403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3" h="5426">
                    <a:moveTo>
                      <a:pt x="0" y="0"/>
                    </a:moveTo>
                    <a:lnTo>
                      <a:pt x="43404" y="0"/>
                    </a:lnTo>
                    <a:lnTo>
                      <a:pt x="43404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5" name="Freeform: Shape 173">
                <a:extLst>
                  <a:ext uri="{FF2B5EF4-FFF2-40B4-BE49-F238E27FC236}">
                    <a16:creationId xmlns:a16="http://schemas.microsoft.com/office/drawing/2014/main" id="{9E6318F0-E5F4-8A25-C218-2EB553044A45}"/>
                  </a:ext>
                </a:extLst>
              </p:cNvPr>
              <p:cNvSpPr/>
              <p:nvPr/>
            </p:nvSpPr>
            <p:spPr>
              <a:xfrm rot="18900000">
                <a:off x="350912" y="1039611"/>
                <a:ext cx="43403" cy="5426"/>
              </a:xfrm>
              <a:custGeom>
                <a:avLst/>
                <a:gdLst>
                  <a:gd name="connsiteX0" fmla="*/ 0 w 43403"/>
                  <a:gd name="connsiteY0" fmla="*/ 0 h 5426"/>
                  <a:gd name="connsiteX1" fmla="*/ 43404 w 43403"/>
                  <a:gd name="connsiteY1" fmla="*/ 0 h 5426"/>
                  <a:gd name="connsiteX2" fmla="*/ 43404 w 43403"/>
                  <a:gd name="connsiteY2" fmla="*/ 5426 h 5426"/>
                  <a:gd name="connsiteX3" fmla="*/ 0 w 43403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3" h="5426">
                    <a:moveTo>
                      <a:pt x="0" y="0"/>
                    </a:moveTo>
                    <a:lnTo>
                      <a:pt x="43404" y="0"/>
                    </a:lnTo>
                    <a:lnTo>
                      <a:pt x="43404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6" name="Freeform: Shape 174">
                <a:extLst>
                  <a:ext uri="{FF2B5EF4-FFF2-40B4-BE49-F238E27FC236}">
                    <a16:creationId xmlns:a16="http://schemas.microsoft.com/office/drawing/2014/main" id="{50E1F528-30E3-1F91-9EC3-D327A02C8088}"/>
                  </a:ext>
                </a:extLst>
              </p:cNvPr>
              <p:cNvSpPr/>
              <p:nvPr/>
            </p:nvSpPr>
            <p:spPr>
              <a:xfrm rot="18899514">
                <a:off x="105360" y="1285071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7" name="Freeform: Shape 175">
                <a:extLst>
                  <a:ext uri="{FF2B5EF4-FFF2-40B4-BE49-F238E27FC236}">
                    <a16:creationId xmlns:a16="http://schemas.microsoft.com/office/drawing/2014/main" id="{A5A9CEF1-B06D-518B-228A-B9F7285A055F}"/>
                  </a:ext>
                </a:extLst>
              </p:cNvPr>
              <p:cNvSpPr/>
              <p:nvPr/>
            </p:nvSpPr>
            <p:spPr>
              <a:xfrm rot="18900000">
                <a:off x="-78819" y="1469337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8" name="Freeform: Shape 176">
                <a:extLst>
                  <a:ext uri="{FF2B5EF4-FFF2-40B4-BE49-F238E27FC236}">
                    <a16:creationId xmlns:a16="http://schemas.microsoft.com/office/drawing/2014/main" id="{51EE00A3-129D-1531-8215-89B3B4D7A456}"/>
                  </a:ext>
                </a:extLst>
              </p:cNvPr>
              <p:cNvSpPr/>
              <p:nvPr/>
            </p:nvSpPr>
            <p:spPr>
              <a:xfrm rot="18900000">
                <a:off x="-140214" y="1530721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9" name="Freeform: Shape 177">
                <a:extLst>
                  <a:ext uri="{FF2B5EF4-FFF2-40B4-BE49-F238E27FC236}">
                    <a16:creationId xmlns:a16="http://schemas.microsoft.com/office/drawing/2014/main" id="{917F88CA-5019-7ED5-2252-7CBA2546597A}"/>
                  </a:ext>
                </a:extLst>
              </p:cNvPr>
              <p:cNvSpPr/>
              <p:nvPr/>
            </p:nvSpPr>
            <p:spPr>
              <a:xfrm rot="18900000">
                <a:off x="43955" y="1346554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0" name="Freeform: Shape 178">
                <a:extLst>
                  <a:ext uri="{FF2B5EF4-FFF2-40B4-BE49-F238E27FC236}">
                    <a16:creationId xmlns:a16="http://schemas.microsoft.com/office/drawing/2014/main" id="{EB120DB2-58E6-795B-72A7-E38EA10E636B}"/>
                  </a:ext>
                </a:extLst>
              </p:cNvPr>
              <p:cNvSpPr/>
              <p:nvPr/>
            </p:nvSpPr>
            <p:spPr>
              <a:xfrm rot="18900000">
                <a:off x="473688" y="916826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1" name="Freeform: Shape 179">
                <a:extLst>
                  <a:ext uri="{FF2B5EF4-FFF2-40B4-BE49-F238E27FC236}">
                    <a16:creationId xmlns:a16="http://schemas.microsoft.com/office/drawing/2014/main" id="{CF662131-E0CC-86BC-690A-7B5CD252E42C}"/>
                  </a:ext>
                </a:extLst>
              </p:cNvPr>
              <p:cNvSpPr/>
              <p:nvPr/>
            </p:nvSpPr>
            <p:spPr>
              <a:xfrm rot="18900000">
                <a:off x="535075" y="855437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2" name="Freeform: Shape 180">
                <a:extLst>
                  <a:ext uri="{FF2B5EF4-FFF2-40B4-BE49-F238E27FC236}">
                    <a16:creationId xmlns:a16="http://schemas.microsoft.com/office/drawing/2014/main" id="{451A86A9-BF8E-7A8F-564B-4EC1BF1EA932}"/>
                  </a:ext>
                </a:extLst>
              </p:cNvPr>
              <p:cNvSpPr/>
              <p:nvPr/>
            </p:nvSpPr>
            <p:spPr>
              <a:xfrm rot="18900000">
                <a:off x="228131" y="1162316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3" name="Freeform: Shape 181">
                <a:extLst>
                  <a:ext uri="{FF2B5EF4-FFF2-40B4-BE49-F238E27FC236}">
                    <a16:creationId xmlns:a16="http://schemas.microsoft.com/office/drawing/2014/main" id="{D6262875-C49F-33C3-E390-16135A505E0F}"/>
                  </a:ext>
                </a:extLst>
              </p:cNvPr>
              <p:cNvSpPr/>
              <p:nvPr/>
            </p:nvSpPr>
            <p:spPr>
              <a:xfrm rot="18900000">
                <a:off x="166745" y="1223710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4" name="Freeform: Shape 182">
                <a:extLst>
                  <a:ext uri="{FF2B5EF4-FFF2-40B4-BE49-F238E27FC236}">
                    <a16:creationId xmlns:a16="http://schemas.microsoft.com/office/drawing/2014/main" id="{DABBCC1D-2585-53F4-CCFC-C484FDB595B1}"/>
                  </a:ext>
                </a:extLst>
              </p:cNvPr>
              <p:cNvSpPr/>
              <p:nvPr/>
            </p:nvSpPr>
            <p:spPr>
              <a:xfrm rot="18900000">
                <a:off x="289515" y="1100927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5" name="Freeform: Shape 183">
                <a:extLst>
                  <a:ext uri="{FF2B5EF4-FFF2-40B4-BE49-F238E27FC236}">
                    <a16:creationId xmlns:a16="http://schemas.microsoft.com/office/drawing/2014/main" id="{A2DDD54C-360C-9E9C-C3D7-DBD39F18ED9B}"/>
                  </a:ext>
                </a:extLst>
              </p:cNvPr>
              <p:cNvSpPr/>
              <p:nvPr/>
            </p:nvSpPr>
            <p:spPr>
              <a:xfrm rot="18900000">
                <a:off x="-38422" y="1509735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6" name="Freeform: Shape 184">
                <a:extLst>
                  <a:ext uri="{FF2B5EF4-FFF2-40B4-BE49-F238E27FC236}">
                    <a16:creationId xmlns:a16="http://schemas.microsoft.com/office/drawing/2014/main" id="{245017F8-1C16-1209-E1D9-935FA19A969C}"/>
                  </a:ext>
                </a:extLst>
              </p:cNvPr>
              <p:cNvSpPr/>
              <p:nvPr/>
            </p:nvSpPr>
            <p:spPr>
              <a:xfrm rot="18900000">
                <a:off x="698256" y="773057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7" name="Freeform: Shape 185">
                <a:extLst>
                  <a:ext uri="{FF2B5EF4-FFF2-40B4-BE49-F238E27FC236}">
                    <a16:creationId xmlns:a16="http://schemas.microsoft.com/office/drawing/2014/main" id="{F90CE58D-77BF-D709-3446-DFACB219C14A}"/>
                  </a:ext>
                </a:extLst>
              </p:cNvPr>
              <p:cNvSpPr/>
              <p:nvPr/>
            </p:nvSpPr>
            <p:spPr>
              <a:xfrm rot="18900000">
                <a:off x="759650" y="711673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8" name="Freeform: Shape 186">
                <a:extLst>
                  <a:ext uri="{FF2B5EF4-FFF2-40B4-BE49-F238E27FC236}">
                    <a16:creationId xmlns:a16="http://schemas.microsoft.com/office/drawing/2014/main" id="{CCE279FC-C9D7-51C8-F84C-CFEE96047E9D}"/>
                  </a:ext>
                </a:extLst>
              </p:cNvPr>
              <p:cNvSpPr/>
              <p:nvPr/>
            </p:nvSpPr>
            <p:spPr>
              <a:xfrm rot="18900000">
                <a:off x="636871" y="834449"/>
                <a:ext cx="43403" cy="5426"/>
              </a:xfrm>
              <a:custGeom>
                <a:avLst/>
                <a:gdLst>
                  <a:gd name="connsiteX0" fmla="*/ 0 w 43403"/>
                  <a:gd name="connsiteY0" fmla="*/ 0 h 5426"/>
                  <a:gd name="connsiteX1" fmla="*/ 43404 w 43403"/>
                  <a:gd name="connsiteY1" fmla="*/ 0 h 5426"/>
                  <a:gd name="connsiteX2" fmla="*/ 43404 w 43403"/>
                  <a:gd name="connsiteY2" fmla="*/ 5426 h 5426"/>
                  <a:gd name="connsiteX3" fmla="*/ 0 w 43403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3" h="5426">
                    <a:moveTo>
                      <a:pt x="0" y="0"/>
                    </a:moveTo>
                    <a:lnTo>
                      <a:pt x="43404" y="0"/>
                    </a:lnTo>
                    <a:lnTo>
                      <a:pt x="43404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9" name="Freeform: Shape 187">
                <a:extLst>
                  <a:ext uri="{FF2B5EF4-FFF2-40B4-BE49-F238E27FC236}">
                    <a16:creationId xmlns:a16="http://schemas.microsoft.com/office/drawing/2014/main" id="{27CE0F1F-17F2-DE41-8842-043859988746}"/>
                  </a:ext>
                </a:extLst>
              </p:cNvPr>
              <p:cNvSpPr/>
              <p:nvPr/>
            </p:nvSpPr>
            <p:spPr>
              <a:xfrm rot="18900000">
                <a:off x="452707" y="1018692"/>
                <a:ext cx="43403" cy="5426"/>
              </a:xfrm>
              <a:custGeom>
                <a:avLst/>
                <a:gdLst>
                  <a:gd name="connsiteX0" fmla="*/ 0 w 43403"/>
                  <a:gd name="connsiteY0" fmla="*/ 0 h 5426"/>
                  <a:gd name="connsiteX1" fmla="*/ 43404 w 43403"/>
                  <a:gd name="connsiteY1" fmla="*/ 0 h 5426"/>
                  <a:gd name="connsiteX2" fmla="*/ 43404 w 43403"/>
                  <a:gd name="connsiteY2" fmla="*/ 5426 h 5426"/>
                  <a:gd name="connsiteX3" fmla="*/ 0 w 43403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3" h="5426">
                    <a:moveTo>
                      <a:pt x="0" y="0"/>
                    </a:moveTo>
                    <a:lnTo>
                      <a:pt x="43404" y="0"/>
                    </a:lnTo>
                    <a:lnTo>
                      <a:pt x="43404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0" name="Freeform: Shape 188">
                <a:extLst>
                  <a:ext uri="{FF2B5EF4-FFF2-40B4-BE49-F238E27FC236}">
                    <a16:creationId xmlns:a16="http://schemas.microsoft.com/office/drawing/2014/main" id="{1265266E-A98F-034F-357B-AC7663A7FBA8}"/>
                  </a:ext>
                </a:extLst>
              </p:cNvPr>
              <p:cNvSpPr/>
              <p:nvPr/>
            </p:nvSpPr>
            <p:spPr>
              <a:xfrm rot="18900000">
                <a:off x="821036" y="650282"/>
                <a:ext cx="43414" cy="5426"/>
              </a:xfrm>
              <a:custGeom>
                <a:avLst/>
                <a:gdLst>
                  <a:gd name="connsiteX0" fmla="*/ 0 w 43414"/>
                  <a:gd name="connsiteY0" fmla="*/ 0 h 5426"/>
                  <a:gd name="connsiteX1" fmla="*/ 43415 w 43414"/>
                  <a:gd name="connsiteY1" fmla="*/ 0 h 5426"/>
                  <a:gd name="connsiteX2" fmla="*/ 43415 w 43414"/>
                  <a:gd name="connsiteY2" fmla="*/ 5426 h 5426"/>
                  <a:gd name="connsiteX3" fmla="*/ 0 w 43414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14" h="5426">
                    <a:moveTo>
                      <a:pt x="0" y="0"/>
                    </a:moveTo>
                    <a:lnTo>
                      <a:pt x="43415" y="0"/>
                    </a:lnTo>
                    <a:lnTo>
                      <a:pt x="43415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1" name="Freeform: Shape 189">
                <a:extLst>
                  <a:ext uri="{FF2B5EF4-FFF2-40B4-BE49-F238E27FC236}">
                    <a16:creationId xmlns:a16="http://schemas.microsoft.com/office/drawing/2014/main" id="{E4CE0CB5-E9C5-9FAA-1E88-7DC4474F2CCD}"/>
                  </a:ext>
                </a:extLst>
              </p:cNvPr>
              <p:cNvSpPr/>
              <p:nvPr/>
            </p:nvSpPr>
            <p:spPr>
              <a:xfrm rot="18900000">
                <a:off x="-99814" y="1571128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2" name="Freeform: Shape 190">
                <a:extLst>
                  <a:ext uri="{FF2B5EF4-FFF2-40B4-BE49-F238E27FC236}">
                    <a16:creationId xmlns:a16="http://schemas.microsoft.com/office/drawing/2014/main" id="{CAF39FF0-1F4F-CA83-0BB6-00BDD1CCD4D5}"/>
                  </a:ext>
                </a:extLst>
              </p:cNvPr>
              <p:cNvSpPr/>
              <p:nvPr/>
            </p:nvSpPr>
            <p:spPr>
              <a:xfrm rot="18900000">
                <a:off x="514089" y="957234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3" name="Freeform: Shape 191">
                <a:extLst>
                  <a:ext uri="{FF2B5EF4-FFF2-40B4-BE49-F238E27FC236}">
                    <a16:creationId xmlns:a16="http://schemas.microsoft.com/office/drawing/2014/main" id="{85415A0A-EF4D-B55F-23C7-B30112D006EB}"/>
                  </a:ext>
                </a:extLst>
              </p:cNvPr>
              <p:cNvSpPr/>
              <p:nvPr/>
            </p:nvSpPr>
            <p:spPr>
              <a:xfrm rot="18900000">
                <a:off x="575480" y="895840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4" name="Freeform: Shape 192">
                <a:extLst>
                  <a:ext uri="{FF2B5EF4-FFF2-40B4-BE49-F238E27FC236}">
                    <a16:creationId xmlns:a16="http://schemas.microsoft.com/office/drawing/2014/main" id="{00DA130A-C808-806C-5033-03D4741B6F8E}"/>
                  </a:ext>
                </a:extLst>
              </p:cNvPr>
              <p:cNvSpPr/>
              <p:nvPr/>
            </p:nvSpPr>
            <p:spPr>
              <a:xfrm rot="18900000">
                <a:off x="329915" y="1141321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5" name="Freeform: Shape 193">
                <a:extLst>
                  <a:ext uri="{FF2B5EF4-FFF2-40B4-BE49-F238E27FC236}">
                    <a16:creationId xmlns:a16="http://schemas.microsoft.com/office/drawing/2014/main" id="{AFBE1F4E-4247-A187-B8AF-286E946E950D}"/>
                  </a:ext>
                </a:extLst>
              </p:cNvPr>
              <p:cNvSpPr/>
              <p:nvPr/>
            </p:nvSpPr>
            <p:spPr>
              <a:xfrm rot="18900000">
                <a:off x="22964" y="1448343"/>
                <a:ext cx="43414" cy="5426"/>
              </a:xfrm>
              <a:custGeom>
                <a:avLst/>
                <a:gdLst>
                  <a:gd name="connsiteX0" fmla="*/ 0 w 43414"/>
                  <a:gd name="connsiteY0" fmla="*/ 0 h 5426"/>
                  <a:gd name="connsiteX1" fmla="*/ 43415 w 43414"/>
                  <a:gd name="connsiteY1" fmla="*/ 0 h 5426"/>
                  <a:gd name="connsiteX2" fmla="*/ 43415 w 43414"/>
                  <a:gd name="connsiteY2" fmla="*/ 5426 h 5426"/>
                  <a:gd name="connsiteX3" fmla="*/ 0 w 43414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14" h="5426">
                    <a:moveTo>
                      <a:pt x="0" y="0"/>
                    </a:moveTo>
                    <a:lnTo>
                      <a:pt x="43415" y="0"/>
                    </a:lnTo>
                    <a:lnTo>
                      <a:pt x="43415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6" name="Freeform: Shape 194">
                <a:extLst>
                  <a:ext uri="{FF2B5EF4-FFF2-40B4-BE49-F238E27FC236}">
                    <a16:creationId xmlns:a16="http://schemas.microsoft.com/office/drawing/2014/main" id="{8B82EB99-306F-25B6-9A64-001A90B4E925}"/>
                  </a:ext>
                </a:extLst>
              </p:cNvPr>
              <p:cNvSpPr/>
              <p:nvPr/>
            </p:nvSpPr>
            <p:spPr>
              <a:xfrm rot="18900000">
                <a:off x="268528" y="1202714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7" name="Freeform: Shape 195">
                <a:extLst>
                  <a:ext uri="{FF2B5EF4-FFF2-40B4-BE49-F238E27FC236}">
                    <a16:creationId xmlns:a16="http://schemas.microsoft.com/office/drawing/2014/main" id="{EC00F7A9-0912-B4A3-7020-A7C1D4ED082C}"/>
                  </a:ext>
                </a:extLst>
              </p:cNvPr>
              <p:cNvSpPr/>
              <p:nvPr/>
            </p:nvSpPr>
            <p:spPr>
              <a:xfrm rot="18900000">
                <a:off x="207145" y="1264098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8" name="Freeform: Shape 196">
                <a:extLst>
                  <a:ext uri="{FF2B5EF4-FFF2-40B4-BE49-F238E27FC236}">
                    <a16:creationId xmlns:a16="http://schemas.microsoft.com/office/drawing/2014/main" id="{DDDF70FF-6508-3B9D-26C5-5F62759158F2}"/>
                  </a:ext>
                </a:extLst>
              </p:cNvPr>
              <p:cNvSpPr/>
              <p:nvPr/>
            </p:nvSpPr>
            <p:spPr>
              <a:xfrm rot="18900000">
                <a:off x="84352" y="1386951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9" name="Freeform: Shape 197">
                <a:extLst>
                  <a:ext uri="{FF2B5EF4-FFF2-40B4-BE49-F238E27FC236}">
                    <a16:creationId xmlns:a16="http://schemas.microsoft.com/office/drawing/2014/main" id="{BEB63ACA-1A20-FD92-FD14-3DD4F4153775}"/>
                  </a:ext>
                </a:extLst>
              </p:cNvPr>
              <p:cNvSpPr/>
              <p:nvPr/>
            </p:nvSpPr>
            <p:spPr>
              <a:xfrm rot="18900000">
                <a:off x="145748" y="1325568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0" name="Freeform: Shape 198">
                <a:extLst>
                  <a:ext uri="{FF2B5EF4-FFF2-40B4-BE49-F238E27FC236}">
                    <a16:creationId xmlns:a16="http://schemas.microsoft.com/office/drawing/2014/main" id="{FC2CA365-4882-DAC3-84E1-6D724582F082}"/>
                  </a:ext>
                </a:extLst>
              </p:cNvPr>
              <p:cNvSpPr/>
              <p:nvPr/>
            </p:nvSpPr>
            <p:spPr>
              <a:xfrm rot="18900000">
                <a:off x="391308" y="1080009"/>
                <a:ext cx="43403" cy="5426"/>
              </a:xfrm>
              <a:custGeom>
                <a:avLst/>
                <a:gdLst>
                  <a:gd name="connsiteX0" fmla="*/ 0 w 43403"/>
                  <a:gd name="connsiteY0" fmla="*/ 0 h 5426"/>
                  <a:gd name="connsiteX1" fmla="*/ 43404 w 43403"/>
                  <a:gd name="connsiteY1" fmla="*/ 0 h 5426"/>
                  <a:gd name="connsiteX2" fmla="*/ 43404 w 43403"/>
                  <a:gd name="connsiteY2" fmla="*/ 5426 h 5426"/>
                  <a:gd name="connsiteX3" fmla="*/ 0 w 43403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3" h="5426">
                    <a:moveTo>
                      <a:pt x="0" y="0"/>
                    </a:moveTo>
                    <a:lnTo>
                      <a:pt x="43404" y="0"/>
                    </a:lnTo>
                    <a:lnTo>
                      <a:pt x="43404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1" name="Freeform: Shape 199">
                <a:extLst>
                  <a:ext uri="{FF2B5EF4-FFF2-40B4-BE49-F238E27FC236}">
                    <a16:creationId xmlns:a16="http://schemas.microsoft.com/office/drawing/2014/main" id="{4552E568-7AD2-7F10-7FAE-B2D0BB1CFFA8}"/>
                  </a:ext>
                </a:extLst>
              </p:cNvPr>
              <p:cNvSpPr/>
              <p:nvPr/>
            </p:nvSpPr>
            <p:spPr>
              <a:xfrm rot="18900000">
                <a:off x="677264" y="874851"/>
                <a:ext cx="43414" cy="5426"/>
              </a:xfrm>
              <a:custGeom>
                <a:avLst/>
                <a:gdLst>
                  <a:gd name="connsiteX0" fmla="*/ 0 w 43414"/>
                  <a:gd name="connsiteY0" fmla="*/ 0 h 5426"/>
                  <a:gd name="connsiteX1" fmla="*/ 43415 w 43414"/>
                  <a:gd name="connsiteY1" fmla="*/ 0 h 5426"/>
                  <a:gd name="connsiteX2" fmla="*/ 43415 w 43414"/>
                  <a:gd name="connsiteY2" fmla="*/ 5426 h 5426"/>
                  <a:gd name="connsiteX3" fmla="*/ 0 w 43414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14" h="5426">
                    <a:moveTo>
                      <a:pt x="0" y="0"/>
                    </a:moveTo>
                    <a:lnTo>
                      <a:pt x="43415" y="0"/>
                    </a:lnTo>
                    <a:lnTo>
                      <a:pt x="43415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2" name="Freeform: Shape 200">
                <a:extLst>
                  <a:ext uri="{FF2B5EF4-FFF2-40B4-BE49-F238E27FC236}">
                    <a16:creationId xmlns:a16="http://schemas.microsoft.com/office/drawing/2014/main" id="{083828B1-BAC6-ADDB-FCFB-D800F8A11279}"/>
                  </a:ext>
                </a:extLst>
              </p:cNvPr>
              <p:cNvSpPr/>
              <p:nvPr/>
            </p:nvSpPr>
            <p:spPr>
              <a:xfrm rot="18900000">
                <a:off x="738660" y="813463"/>
                <a:ext cx="43403" cy="5426"/>
              </a:xfrm>
              <a:custGeom>
                <a:avLst/>
                <a:gdLst>
                  <a:gd name="connsiteX0" fmla="*/ 0 w 43403"/>
                  <a:gd name="connsiteY0" fmla="*/ 0 h 5426"/>
                  <a:gd name="connsiteX1" fmla="*/ 43404 w 43403"/>
                  <a:gd name="connsiteY1" fmla="*/ 0 h 5426"/>
                  <a:gd name="connsiteX2" fmla="*/ 43404 w 43403"/>
                  <a:gd name="connsiteY2" fmla="*/ 5426 h 5426"/>
                  <a:gd name="connsiteX3" fmla="*/ 0 w 43403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3" h="5426">
                    <a:moveTo>
                      <a:pt x="0" y="0"/>
                    </a:moveTo>
                    <a:lnTo>
                      <a:pt x="43404" y="0"/>
                    </a:lnTo>
                    <a:lnTo>
                      <a:pt x="43404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3" name="Freeform: Shape 201">
                <a:extLst>
                  <a:ext uri="{FF2B5EF4-FFF2-40B4-BE49-F238E27FC236}">
                    <a16:creationId xmlns:a16="http://schemas.microsoft.com/office/drawing/2014/main" id="{4A2D914A-B7ED-B874-7ECE-628B83019715}"/>
                  </a:ext>
                </a:extLst>
              </p:cNvPr>
              <p:cNvSpPr/>
              <p:nvPr/>
            </p:nvSpPr>
            <p:spPr>
              <a:xfrm rot="18900000">
                <a:off x="800048" y="752071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4" name="Freeform: Shape 202">
                <a:extLst>
                  <a:ext uri="{FF2B5EF4-FFF2-40B4-BE49-F238E27FC236}">
                    <a16:creationId xmlns:a16="http://schemas.microsoft.com/office/drawing/2014/main" id="{7F59C9AC-816D-B22D-2A10-5A06C1B394BF}"/>
                  </a:ext>
                </a:extLst>
              </p:cNvPr>
              <p:cNvSpPr/>
              <p:nvPr/>
            </p:nvSpPr>
            <p:spPr>
              <a:xfrm rot="18900000">
                <a:off x="615875" y="936238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5" name="Freeform: Shape 203">
                <a:extLst>
                  <a:ext uri="{FF2B5EF4-FFF2-40B4-BE49-F238E27FC236}">
                    <a16:creationId xmlns:a16="http://schemas.microsoft.com/office/drawing/2014/main" id="{2C638A5B-AA3E-1B12-81FD-52AC37F7035D}"/>
                  </a:ext>
                </a:extLst>
              </p:cNvPr>
              <p:cNvSpPr/>
              <p:nvPr/>
            </p:nvSpPr>
            <p:spPr>
              <a:xfrm rot="18900000">
                <a:off x="308922" y="1243190"/>
                <a:ext cx="43414" cy="5426"/>
              </a:xfrm>
              <a:custGeom>
                <a:avLst/>
                <a:gdLst>
                  <a:gd name="connsiteX0" fmla="*/ 0 w 43414"/>
                  <a:gd name="connsiteY0" fmla="*/ 0 h 5426"/>
                  <a:gd name="connsiteX1" fmla="*/ 43415 w 43414"/>
                  <a:gd name="connsiteY1" fmla="*/ 0 h 5426"/>
                  <a:gd name="connsiteX2" fmla="*/ 43415 w 43414"/>
                  <a:gd name="connsiteY2" fmla="*/ 5426 h 5426"/>
                  <a:gd name="connsiteX3" fmla="*/ 0 w 43414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14" h="5426">
                    <a:moveTo>
                      <a:pt x="0" y="0"/>
                    </a:moveTo>
                    <a:lnTo>
                      <a:pt x="43415" y="0"/>
                    </a:lnTo>
                    <a:lnTo>
                      <a:pt x="43415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6" name="Freeform: Shape 204">
                <a:extLst>
                  <a:ext uri="{FF2B5EF4-FFF2-40B4-BE49-F238E27FC236}">
                    <a16:creationId xmlns:a16="http://schemas.microsoft.com/office/drawing/2014/main" id="{5969FBC5-EEF5-8921-C4BE-24A8AFC32657}"/>
                  </a:ext>
                </a:extLst>
              </p:cNvPr>
              <p:cNvSpPr/>
              <p:nvPr/>
            </p:nvSpPr>
            <p:spPr>
              <a:xfrm rot="18900000">
                <a:off x="63363" y="1488747"/>
                <a:ext cx="43414" cy="5426"/>
              </a:xfrm>
              <a:custGeom>
                <a:avLst/>
                <a:gdLst>
                  <a:gd name="connsiteX0" fmla="*/ 0 w 43414"/>
                  <a:gd name="connsiteY0" fmla="*/ 0 h 5426"/>
                  <a:gd name="connsiteX1" fmla="*/ 43415 w 43414"/>
                  <a:gd name="connsiteY1" fmla="*/ 0 h 5426"/>
                  <a:gd name="connsiteX2" fmla="*/ 43415 w 43414"/>
                  <a:gd name="connsiteY2" fmla="*/ 5426 h 5426"/>
                  <a:gd name="connsiteX3" fmla="*/ 0 w 43414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14" h="5426">
                    <a:moveTo>
                      <a:pt x="0" y="0"/>
                    </a:moveTo>
                    <a:lnTo>
                      <a:pt x="43415" y="0"/>
                    </a:lnTo>
                    <a:lnTo>
                      <a:pt x="43415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7" name="Freeform: Shape 205">
                <a:extLst>
                  <a:ext uri="{FF2B5EF4-FFF2-40B4-BE49-F238E27FC236}">
                    <a16:creationId xmlns:a16="http://schemas.microsoft.com/office/drawing/2014/main" id="{064FDB9A-0B8F-41BD-E629-2F436FB4936C}"/>
                  </a:ext>
                </a:extLst>
              </p:cNvPr>
              <p:cNvSpPr/>
              <p:nvPr/>
            </p:nvSpPr>
            <p:spPr>
              <a:xfrm rot="18900000">
                <a:off x="1977" y="1550137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8" name="Freeform: Shape 206">
                <a:extLst>
                  <a:ext uri="{FF2B5EF4-FFF2-40B4-BE49-F238E27FC236}">
                    <a16:creationId xmlns:a16="http://schemas.microsoft.com/office/drawing/2014/main" id="{37A5EAA4-DF62-5AC0-09F5-1A39FDB441C9}"/>
                  </a:ext>
                </a:extLst>
              </p:cNvPr>
              <p:cNvSpPr/>
              <p:nvPr/>
            </p:nvSpPr>
            <p:spPr>
              <a:xfrm rot="18900000">
                <a:off x="124752" y="1427360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9" name="Freeform: Shape 207">
                <a:extLst>
                  <a:ext uri="{FF2B5EF4-FFF2-40B4-BE49-F238E27FC236}">
                    <a16:creationId xmlns:a16="http://schemas.microsoft.com/office/drawing/2014/main" id="{2A949237-9409-01F2-72FD-02A2D535C738}"/>
                  </a:ext>
                </a:extLst>
              </p:cNvPr>
              <p:cNvSpPr/>
              <p:nvPr/>
            </p:nvSpPr>
            <p:spPr>
              <a:xfrm rot="18900000">
                <a:off x="861441" y="690682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0" name="Freeform: Shape 208">
                <a:extLst>
                  <a:ext uri="{FF2B5EF4-FFF2-40B4-BE49-F238E27FC236}">
                    <a16:creationId xmlns:a16="http://schemas.microsoft.com/office/drawing/2014/main" id="{73A17BC6-D35B-6BF1-C189-E4E93419DF75}"/>
                  </a:ext>
                </a:extLst>
              </p:cNvPr>
              <p:cNvSpPr/>
              <p:nvPr/>
            </p:nvSpPr>
            <p:spPr>
              <a:xfrm rot="18900000">
                <a:off x="922826" y="629297"/>
                <a:ext cx="43414" cy="5426"/>
              </a:xfrm>
              <a:custGeom>
                <a:avLst/>
                <a:gdLst>
                  <a:gd name="connsiteX0" fmla="*/ 0 w 43414"/>
                  <a:gd name="connsiteY0" fmla="*/ 0 h 5426"/>
                  <a:gd name="connsiteX1" fmla="*/ 43415 w 43414"/>
                  <a:gd name="connsiteY1" fmla="*/ 0 h 5426"/>
                  <a:gd name="connsiteX2" fmla="*/ 43415 w 43414"/>
                  <a:gd name="connsiteY2" fmla="*/ 5426 h 5426"/>
                  <a:gd name="connsiteX3" fmla="*/ 0 w 43414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14" h="5426">
                    <a:moveTo>
                      <a:pt x="0" y="0"/>
                    </a:moveTo>
                    <a:lnTo>
                      <a:pt x="43415" y="0"/>
                    </a:lnTo>
                    <a:lnTo>
                      <a:pt x="43415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1" name="Freeform: Shape 209">
                <a:extLst>
                  <a:ext uri="{FF2B5EF4-FFF2-40B4-BE49-F238E27FC236}">
                    <a16:creationId xmlns:a16="http://schemas.microsoft.com/office/drawing/2014/main" id="{6D1FD64C-C361-2E54-E1EE-2B5C7AC655E0}"/>
                  </a:ext>
                </a:extLst>
              </p:cNvPr>
              <p:cNvSpPr/>
              <p:nvPr/>
            </p:nvSpPr>
            <p:spPr>
              <a:xfrm rot="18900000">
                <a:off x="370313" y="1181799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2" name="Freeform: Shape 210">
                <a:extLst>
                  <a:ext uri="{FF2B5EF4-FFF2-40B4-BE49-F238E27FC236}">
                    <a16:creationId xmlns:a16="http://schemas.microsoft.com/office/drawing/2014/main" id="{A465B224-D3F2-5D79-21F5-DBDA11B94C18}"/>
                  </a:ext>
                </a:extLst>
              </p:cNvPr>
              <p:cNvSpPr/>
              <p:nvPr/>
            </p:nvSpPr>
            <p:spPr>
              <a:xfrm rot="18900000">
                <a:off x="247535" y="1304578"/>
                <a:ext cx="43403" cy="5426"/>
              </a:xfrm>
              <a:custGeom>
                <a:avLst/>
                <a:gdLst>
                  <a:gd name="connsiteX0" fmla="*/ 0 w 43403"/>
                  <a:gd name="connsiteY0" fmla="*/ 0 h 5426"/>
                  <a:gd name="connsiteX1" fmla="*/ 43404 w 43403"/>
                  <a:gd name="connsiteY1" fmla="*/ 0 h 5426"/>
                  <a:gd name="connsiteX2" fmla="*/ 43404 w 43403"/>
                  <a:gd name="connsiteY2" fmla="*/ 5426 h 5426"/>
                  <a:gd name="connsiteX3" fmla="*/ 0 w 43403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3" h="5426">
                    <a:moveTo>
                      <a:pt x="0" y="0"/>
                    </a:moveTo>
                    <a:lnTo>
                      <a:pt x="43404" y="0"/>
                    </a:lnTo>
                    <a:lnTo>
                      <a:pt x="43404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3" name="Freeform: Shape 211">
                <a:extLst>
                  <a:ext uri="{FF2B5EF4-FFF2-40B4-BE49-F238E27FC236}">
                    <a16:creationId xmlns:a16="http://schemas.microsoft.com/office/drawing/2014/main" id="{CA688BB3-A1E3-33BF-AB8A-D35BD5AA8B54}"/>
                  </a:ext>
                </a:extLst>
              </p:cNvPr>
              <p:cNvSpPr/>
              <p:nvPr/>
            </p:nvSpPr>
            <p:spPr>
              <a:xfrm rot="18900000">
                <a:off x="431708" y="1120409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4" name="Freeform: Shape 212">
                <a:extLst>
                  <a:ext uri="{FF2B5EF4-FFF2-40B4-BE49-F238E27FC236}">
                    <a16:creationId xmlns:a16="http://schemas.microsoft.com/office/drawing/2014/main" id="{6554BBA4-E7EF-4638-87CE-00233EFAED6C}"/>
                  </a:ext>
                </a:extLst>
              </p:cNvPr>
              <p:cNvSpPr/>
              <p:nvPr/>
            </p:nvSpPr>
            <p:spPr>
              <a:xfrm rot="18900000">
                <a:off x="186144" y="1365966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5" name="Freeform: Shape 213">
                <a:extLst>
                  <a:ext uri="{FF2B5EF4-FFF2-40B4-BE49-F238E27FC236}">
                    <a16:creationId xmlns:a16="http://schemas.microsoft.com/office/drawing/2014/main" id="{DDF147F9-611B-AEF8-9968-629679C334C1}"/>
                  </a:ext>
                </a:extLst>
              </p:cNvPr>
              <p:cNvSpPr/>
              <p:nvPr/>
            </p:nvSpPr>
            <p:spPr>
              <a:xfrm rot="18900000">
                <a:off x="554484" y="997630"/>
                <a:ext cx="43414" cy="5426"/>
              </a:xfrm>
              <a:custGeom>
                <a:avLst/>
                <a:gdLst>
                  <a:gd name="connsiteX0" fmla="*/ 0 w 43414"/>
                  <a:gd name="connsiteY0" fmla="*/ 0 h 5426"/>
                  <a:gd name="connsiteX1" fmla="*/ 43415 w 43414"/>
                  <a:gd name="connsiteY1" fmla="*/ 0 h 5426"/>
                  <a:gd name="connsiteX2" fmla="*/ 43415 w 43414"/>
                  <a:gd name="connsiteY2" fmla="*/ 5426 h 5426"/>
                  <a:gd name="connsiteX3" fmla="*/ 0 w 43414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14" h="5426">
                    <a:moveTo>
                      <a:pt x="0" y="0"/>
                    </a:moveTo>
                    <a:lnTo>
                      <a:pt x="43415" y="0"/>
                    </a:lnTo>
                    <a:lnTo>
                      <a:pt x="43415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6" name="Freeform: Shape 214">
                <a:extLst>
                  <a:ext uri="{FF2B5EF4-FFF2-40B4-BE49-F238E27FC236}">
                    <a16:creationId xmlns:a16="http://schemas.microsoft.com/office/drawing/2014/main" id="{A7E99FAB-14B0-3162-18CF-BE764686E62B}"/>
                  </a:ext>
                </a:extLst>
              </p:cNvPr>
              <p:cNvSpPr/>
              <p:nvPr/>
            </p:nvSpPr>
            <p:spPr>
              <a:xfrm rot="18900000">
                <a:off x="493105" y="1059099"/>
                <a:ext cx="43403" cy="5426"/>
              </a:xfrm>
              <a:custGeom>
                <a:avLst/>
                <a:gdLst>
                  <a:gd name="connsiteX0" fmla="*/ 0 w 43403"/>
                  <a:gd name="connsiteY0" fmla="*/ 0 h 5426"/>
                  <a:gd name="connsiteX1" fmla="*/ 43404 w 43403"/>
                  <a:gd name="connsiteY1" fmla="*/ 0 h 5426"/>
                  <a:gd name="connsiteX2" fmla="*/ 43404 w 43403"/>
                  <a:gd name="connsiteY2" fmla="*/ 5426 h 5426"/>
                  <a:gd name="connsiteX3" fmla="*/ 0 w 43403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3" h="5426">
                    <a:moveTo>
                      <a:pt x="0" y="0"/>
                    </a:moveTo>
                    <a:lnTo>
                      <a:pt x="43404" y="0"/>
                    </a:lnTo>
                    <a:lnTo>
                      <a:pt x="43404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7" name="Freeform: Shape 215">
                <a:extLst>
                  <a:ext uri="{FF2B5EF4-FFF2-40B4-BE49-F238E27FC236}">
                    <a16:creationId xmlns:a16="http://schemas.microsoft.com/office/drawing/2014/main" id="{148BC0BC-2597-DD02-618B-FBD788E95909}"/>
                  </a:ext>
                </a:extLst>
              </p:cNvPr>
              <p:cNvSpPr/>
              <p:nvPr/>
            </p:nvSpPr>
            <p:spPr>
              <a:xfrm rot="18900000">
                <a:off x="1024621" y="608308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8" name="Freeform: Shape 216">
                <a:extLst>
                  <a:ext uri="{FF2B5EF4-FFF2-40B4-BE49-F238E27FC236}">
                    <a16:creationId xmlns:a16="http://schemas.microsoft.com/office/drawing/2014/main" id="{448FCBFE-FBA5-DA84-958D-CF2415FE69B9}"/>
                  </a:ext>
                </a:extLst>
              </p:cNvPr>
              <p:cNvSpPr/>
              <p:nvPr/>
            </p:nvSpPr>
            <p:spPr>
              <a:xfrm rot="18900000">
                <a:off x="963230" y="669699"/>
                <a:ext cx="43414" cy="5426"/>
              </a:xfrm>
              <a:custGeom>
                <a:avLst/>
                <a:gdLst>
                  <a:gd name="connsiteX0" fmla="*/ 0 w 43414"/>
                  <a:gd name="connsiteY0" fmla="*/ 0 h 5426"/>
                  <a:gd name="connsiteX1" fmla="*/ 43415 w 43414"/>
                  <a:gd name="connsiteY1" fmla="*/ 0 h 5426"/>
                  <a:gd name="connsiteX2" fmla="*/ 43415 w 43414"/>
                  <a:gd name="connsiteY2" fmla="*/ 5426 h 5426"/>
                  <a:gd name="connsiteX3" fmla="*/ 0 w 43414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14" h="5426">
                    <a:moveTo>
                      <a:pt x="0" y="0"/>
                    </a:moveTo>
                    <a:lnTo>
                      <a:pt x="43415" y="0"/>
                    </a:lnTo>
                    <a:lnTo>
                      <a:pt x="43415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9" name="Freeform: Shape 217">
                <a:extLst>
                  <a:ext uri="{FF2B5EF4-FFF2-40B4-BE49-F238E27FC236}">
                    <a16:creationId xmlns:a16="http://schemas.microsoft.com/office/drawing/2014/main" id="{A576D6EC-BC32-5F4D-BA2A-CA0BD8C5D707}"/>
                  </a:ext>
                </a:extLst>
              </p:cNvPr>
              <p:cNvSpPr/>
              <p:nvPr/>
            </p:nvSpPr>
            <p:spPr>
              <a:xfrm rot="18900000">
                <a:off x="840445" y="792477"/>
                <a:ext cx="43414" cy="5426"/>
              </a:xfrm>
              <a:custGeom>
                <a:avLst/>
                <a:gdLst>
                  <a:gd name="connsiteX0" fmla="*/ 0 w 43414"/>
                  <a:gd name="connsiteY0" fmla="*/ 0 h 5426"/>
                  <a:gd name="connsiteX1" fmla="*/ 43415 w 43414"/>
                  <a:gd name="connsiteY1" fmla="*/ 0 h 5426"/>
                  <a:gd name="connsiteX2" fmla="*/ 43415 w 43414"/>
                  <a:gd name="connsiteY2" fmla="*/ 5426 h 5426"/>
                  <a:gd name="connsiteX3" fmla="*/ 0 w 43414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14" h="5426">
                    <a:moveTo>
                      <a:pt x="0" y="0"/>
                    </a:moveTo>
                    <a:lnTo>
                      <a:pt x="43415" y="0"/>
                    </a:lnTo>
                    <a:lnTo>
                      <a:pt x="43415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00" name="Freeform: Shape 218">
                <a:extLst>
                  <a:ext uri="{FF2B5EF4-FFF2-40B4-BE49-F238E27FC236}">
                    <a16:creationId xmlns:a16="http://schemas.microsoft.com/office/drawing/2014/main" id="{E3F4A1A1-1BF2-6DB8-5677-537E3AB5EB72}"/>
                  </a:ext>
                </a:extLst>
              </p:cNvPr>
              <p:cNvSpPr/>
              <p:nvPr/>
            </p:nvSpPr>
            <p:spPr>
              <a:xfrm rot="18900000">
                <a:off x="165153" y="1467755"/>
                <a:ext cx="43403" cy="5426"/>
              </a:xfrm>
              <a:custGeom>
                <a:avLst/>
                <a:gdLst>
                  <a:gd name="connsiteX0" fmla="*/ 0 w 43403"/>
                  <a:gd name="connsiteY0" fmla="*/ 0 h 5426"/>
                  <a:gd name="connsiteX1" fmla="*/ 43404 w 43403"/>
                  <a:gd name="connsiteY1" fmla="*/ 0 h 5426"/>
                  <a:gd name="connsiteX2" fmla="*/ 43404 w 43403"/>
                  <a:gd name="connsiteY2" fmla="*/ 5426 h 5426"/>
                  <a:gd name="connsiteX3" fmla="*/ 0 w 43403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3" h="5426">
                    <a:moveTo>
                      <a:pt x="0" y="0"/>
                    </a:moveTo>
                    <a:lnTo>
                      <a:pt x="43404" y="0"/>
                    </a:lnTo>
                    <a:lnTo>
                      <a:pt x="43404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01" name="Freeform: Shape 219">
                <a:extLst>
                  <a:ext uri="{FF2B5EF4-FFF2-40B4-BE49-F238E27FC236}">
                    <a16:creationId xmlns:a16="http://schemas.microsoft.com/office/drawing/2014/main" id="{F0691A7B-42C3-CD2D-C28F-CD5BCBD4E4E5}"/>
                  </a:ext>
                </a:extLst>
              </p:cNvPr>
              <p:cNvSpPr/>
              <p:nvPr/>
            </p:nvSpPr>
            <p:spPr>
              <a:xfrm rot="18900000">
                <a:off x="349327" y="1283590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02" name="Freeform: Shape 220">
                <a:extLst>
                  <a:ext uri="{FF2B5EF4-FFF2-40B4-BE49-F238E27FC236}">
                    <a16:creationId xmlns:a16="http://schemas.microsoft.com/office/drawing/2014/main" id="{29ACF08F-477A-18EF-4F5C-C29D4FD1C434}"/>
                  </a:ext>
                </a:extLst>
              </p:cNvPr>
              <p:cNvSpPr/>
              <p:nvPr/>
            </p:nvSpPr>
            <p:spPr>
              <a:xfrm rot="18900000">
                <a:off x="901841" y="731083"/>
                <a:ext cx="43403" cy="5426"/>
              </a:xfrm>
              <a:custGeom>
                <a:avLst/>
                <a:gdLst>
                  <a:gd name="connsiteX0" fmla="*/ 0 w 43403"/>
                  <a:gd name="connsiteY0" fmla="*/ 0 h 5426"/>
                  <a:gd name="connsiteX1" fmla="*/ 43404 w 43403"/>
                  <a:gd name="connsiteY1" fmla="*/ 0 h 5426"/>
                  <a:gd name="connsiteX2" fmla="*/ 43404 w 43403"/>
                  <a:gd name="connsiteY2" fmla="*/ 5426 h 5426"/>
                  <a:gd name="connsiteX3" fmla="*/ 0 w 43403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3" h="5426">
                    <a:moveTo>
                      <a:pt x="0" y="0"/>
                    </a:moveTo>
                    <a:lnTo>
                      <a:pt x="43404" y="0"/>
                    </a:lnTo>
                    <a:lnTo>
                      <a:pt x="43404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03" name="Freeform: Shape 221">
                <a:extLst>
                  <a:ext uri="{FF2B5EF4-FFF2-40B4-BE49-F238E27FC236}">
                    <a16:creationId xmlns:a16="http://schemas.microsoft.com/office/drawing/2014/main" id="{3586D8B3-D410-1AD3-1A1C-CA1136FA71DF}"/>
                  </a:ext>
                </a:extLst>
              </p:cNvPr>
              <p:cNvSpPr/>
              <p:nvPr/>
            </p:nvSpPr>
            <p:spPr>
              <a:xfrm rot="18900000">
                <a:off x="103761" y="1529146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04" name="Freeform: Shape 222">
                <a:extLst>
                  <a:ext uri="{FF2B5EF4-FFF2-40B4-BE49-F238E27FC236}">
                    <a16:creationId xmlns:a16="http://schemas.microsoft.com/office/drawing/2014/main" id="{4BC8195E-9774-6632-E4D1-F2F137CF0657}"/>
                  </a:ext>
                </a:extLst>
              </p:cNvPr>
              <p:cNvSpPr/>
              <p:nvPr/>
            </p:nvSpPr>
            <p:spPr>
              <a:xfrm rot="18900000">
                <a:off x="779038" y="853787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05" name="Freeform: Shape 223">
                <a:extLst>
                  <a:ext uri="{FF2B5EF4-FFF2-40B4-BE49-F238E27FC236}">
                    <a16:creationId xmlns:a16="http://schemas.microsoft.com/office/drawing/2014/main" id="{25BF838D-96FE-6311-DD8F-683004917143}"/>
                  </a:ext>
                </a:extLst>
              </p:cNvPr>
              <p:cNvSpPr/>
              <p:nvPr/>
            </p:nvSpPr>
            <p:spPr>
              <a:xfrm>
                <a:off x="46832" y="1575989"/>
                <a:ext cx="34532" cy="34065"/>
              </a:xfrm>
              <a:custGeom>
                <a:avLst/>
                <a:gdLst>
                  <a:gd name="connsiteX0" fmla="*/ 30696 w 34532"/>
                  <a:gd name="connsiteY0" fmla="*/ 0 h 34065"/>
                  <a:gd name="connsiteX1" fmla="*/ 0 w 34532"/>
                  <a:gd name="connsiteY1" fmla="*/ 30696 h 34065"/>
                  <a:gd name="connsiteX2" fmla="*/ 3370 w 34532"/>
                  <a:gd name="connsiteY2" fmla="*/ 34066 h 34065"/>
                  <a:gd name="connsiteX3" fmla="*/ 4504 w 34532"/>
                  <a:gd name="connsiteY3" fmla="*/ 33865 h 34065"/>
                  <a:gd name="connsiteX4" fmla="*/ 34532 w 34532"/>
                  <a:gd name="connsiteY4" fmla="*/ 3836 h 34065"/>
                  <a:gd name="connsiteX5" fmla="*/ 30696 w 34532"/>
                  <a:gd name="connsiteY5" fmla="*/ 0 h 34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532" h="34065">
                    <a:moveTo>
                      <a:pt x="30696" y="0"/>
                    </a:moveTo>
                    <a:lnTo>
                      <a:pt x="0" y="30696"/>
                    </a:lnTo>
                    <a:lnTo>
                      <a:pt x="3370" y="34066"/>
                    </a:lnTo>
                    <a:cubicBezTo>
                      <a:pt x="3749" y="34000"/>
                      <a:pt x="4124" y="33930"/>
                      <a:pt x="4504" y="33865"/>
                    </a:cubicBezTo>
                    <a:lnTo>
                      <a:pt x="34532" y="3836"/>
                    </a:lnTo>
                    <a:lnTo>
                      <a:pt x="30696" y="0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06" name="Freeform: Shape 224">
                <a:extLst>
                  <a:ext uri="{FF2B5EF4-FFF2-40B4-BE49-F238E27FC236}">
                    <a16:creationId xmlns:a16="http://schemas.microsoft.com/office/drawing/2014/main" id="{010948E0-6A34-8D70-30FB-5A1337087962}"/>
                  </a:ext>
                </a:extLst>
              </p:cNvPr>
              <p:cNvSpPr/>
              <p:nvPr/>
            </p:nvSpPr>
            <p:spPr>
              <a:xfrm rot="18900000">
                <a:off x="656293" y="976725"/>
                <a:ext cx="43403" cy="5426"/>
              </a:xfrm>
              <a:custGeom>
                <a:avLst/>
                <a:gdLst>
                  <a:gd name="connsiteX0" fmla="*/ 0 w 43403"/>
                  <a:gd name="connsiteY0" fmla="*/ 0 h 5426"/>
                  <a:gd name="connsiteX1" fmla="*/ 43404 w 43403"/>
                  <a:gd name="connsiteY1" fmla="*/ 0 h 5426"/>
                  <a:gd name="connsiteX2" fmla="*/ 43404 w 43403"/>
                  <a:gd name="connsiteY2" fmla="*/ 5426 h 5426"/>
                  <a:gd name="connsiteX3" fmla="*/ 0 w 43403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3" h="5426">
                    <a:moveTo>
                      <a:pt x="0" y="0"/>
                    </a:moveTo>
                    <a:lnTo>
                      <a:pt x="43404" y="0"/>
                    </a:lnTo>
                    <a:lnTo>
                      <a:pt x="43404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07" name="Freeform: Shape 225">
                <a:extLst>
                  <a:ext uri="{FF2B5EF4-FFF2-40B4-BE49-F238E27FC236}">
                    <a16:creationId xmlns:a16="http://schemas.microsoft.com/office/drawing/2014/main" id="{A58A0B4B-A73E-0125-334E-7A9A704F8B16}"/>
                  </a:ext>
                </a:extLst>
              </p:cNvPr>
              <p:cNvSpPr/>
              <p:nvPr/>
            </p:nvSpPr>
            <p:spPr>
              <a:xfrm rot="18900000">
                <a:off x="287930" y="1344978"/>
                <a:ext cx="43414" cy="5426"/>
              </a:xfrm>
              <a:custGeom>
                <a:avLst/>
                <a:gdLst>
                  <a:gd name="connsiteX0" fmla="*/ 0 w 43414"/>
                  <a:gd name="connsiteY0" fmla="*/ 0 h 5426"/>
                  <a:gd name="connsiteX1" fmla="*/ 43415 w 43414"/>
                  <a:gd name="connsiteY1" fmla="*/ 0 h 5426"/>
                  <a:gd name="connsiteX2" fmla="*/ 43415 w 43414"/>
                  <a:gd name="connsiteY2" fmla="*/ 5426 h 5426"/>
                  <a:gd name="connsiteX3" fmla="*/ 0 w 43414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14" h="5426">
                    <a:moveTo>
                      <a:pt x="0" y="0"/>
                    </a:moveTo>
                    <a:lnTo>
                      <a:pt x="43415" y="0"/>
                    </a:lnTo>
                    <a:lnTo>
                      <a:pt x="43415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08" name="Freeform: Shape 226">
                <a:extLst>
                  <a:ext uri="{FF2B5EF4-FFF2-40B4-BE49-F238E27FC236}">
                    <a16:creationId xmlns:a16="http://schemas.microsoft.com/office/drawing/2014/main" id="{126364B0-77CF-FBC9-4891-C6766F4AB279}"/>
                  </a:ext>
                </a:extLst>
              </p:cNvPr>
              <p:cNvSpPr/>
              <p:nvPr/>
            </p:nvSpPr>
            <p:spPr>
              <a:xfrm rot="18900000">
                <a:off x="472108" y="1160811"/>
                <a:ext cx="43403" cy="5426"/>
              </a:xfrm>
              <a:custGeom>
                <a:avLst/>
                <a:gdLst>
                  <a:gd name="connsiteX0" fmla="*/ 0 w 43403"/>
                  <a:gd name="connsiteY0" fmla="*/ 0 h 5426"/>
                  <a:gd name="connsiteX1" fmla="*/ 43404 w 43403"/>
                  <a:gd name="connsiteY1" fmla="*/ 0 h 5426"/>
                  <a:gd name="connsiteX2" fmla="*/ 43404 w 43403"/>
                  <a:gd name="connsiteY2" fmla="*/ 5426 h 5426"/>
                  <a:gd name="connsiteX3" fmla="*/ 0 w 43403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3" h="5426">
                    <a:moveTo>
                      <a:pt x="0" y="0"/>
                    </a:moveTo>
                    <a:lnTo>
                      <a:pt x="43404" y="0"/>
                    </a:lnTo>
                    <a:lnTo>
                      <a:pt x="43404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09" name="Freeform: Shape 227">
                <a:extLst>
                  <a:ext uri="{FF2B5EF4-FFF2-40B4-BE49-F238E27FC236}">
                    <a16:creationId xmlns:a16="http://schemas.microsoft.com/office/drawing/2014/main" id="{D5C12903-A87A-A2C2-1607-7DD03A1BA6C0}"/>
                  </a:ext>
                </a:extLst>
              </p:cNvPr>
              <p:cNvSpPr/>
              <p:nvPr/>
            </p:nvSpPr>
            <p:spPr>
              <a:xfrm rot="18900000">
                <a:off x="717652" y="915172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10" name="Freeform: Shape 228">
                <a:extLst>
                  <a:ext uri="{FF2B5EF4-FFF2-40B4-BE49-F238E27FC236}">
                    <a16:creationId xmlns:a16="http://schemas.microsoft.com/office/drawing/2014/main" id="{DD4AE92E-813B-6614-0BFD-F03E21F17E26}"/>
                  </a:ext>
                </a:extLst>
              </p:cNvPr>
              <p:cNvSpPr/>
              <p:nvPr/>
            </p:nvSpPr>
            <p:spPr>
              <a:xfrm rot="18900000">
                <a:off x="226548" y="1406371"/>
                <a:ext cx="43403" cy="5426"/>
              </a:xfrm>
              <a:custGeom>
                <a:avLst/>
                <a:gdLst>
                  <a:gd name="connsiteX0" fmla="*/ 0 w 43403"/>
                  <a:gd name="connsiteY0" fmla="*/ 0 h 5426"/>
                  <a:gd name="connsiteX1" fmla="*/ 43404 w 43403"/>
                  <a:gd name="connsiteY1" fmla="*/ 0 h 5426"/>
                  <a:gd name="connsiteX2" fmla="*/ 43404 w 43403"/>
                  <a:gd name="connsiteY2" fmla="*/ 5426 h 5426"/>
                  <a:gd name="connsiteX3" fmla="*/ 0 w 43403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3" h="5426">
                    <a:moveTo>
                      <a:pt x="0" y="0"/>
                    </a:moveTo>
                    <a:lnTo>
                      <a:pt x="43404" y="0"/>
                    </a:lnTo>
                    <a:lnTo>
                      <a:pt x="43404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11" name="Freeform: Shape 229">
                <a:extLst>
                  <a:ext uri="{FF2B5EF4-FFF2-40B4-BE49-F238E27FC236}">
                    <a16:creationId xmlns:a16="http://schemas.microsoft.com/office/drawing/2014/main" id="{812016E8-1D4E-4E0D-8070-758C2DF2FCD2}"/>
                  </a:ext>
                </a:extLst>
              </p:cNvPr>
              <p:cNvSpPr/>
              <p:nvPr/>
            </p:nvSpPr>
            <p:spPr>
              <a:xfrm rot="18900000">
                <a:off x="594878" y="1037954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12" name="Freeform: Shape 230">
                <a:extLst>
                  <a:ext uri="{FF2B5EF4-FFF2-40B4-BE49-F238E27FC236}">
                    <a16:creationId xmlns:a16="http://schemas.microsoft.com/office/drawing/2014/main" id="{D090BB8B-6D68-596F-7BCD-580CA6A15791}"/>
                  </a:ext>
                </a:extLst>
              </p:cNvPr>
              <p:cNvSpPr/>
              <p:nvPr/>
            </p:nvSpPr>
            <p:spPr>
              <a:xfrm rot="18900000">
                <a:off x="410719" y="1222202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13" name="Freeform: Shape 231">
                <a:extLst>
                  <a:ext uri="{FF2B5EF4-FFF2-40B4-BE49-F238E27FC236}">
                    <a16:creationId xmlns:a16="http://schemas.microsoft.com/office/drawing/2014/main" id="{29FB0B1B-A2FD-6ED0-959C-16B6AA778CAD}"/>
                  </a:ext>
                </a:extLst>
              </p:cNvPr>
              <p:cNvSpPr/>
              <p:nvPr/>
            </p:nvSpPr>
            <p:spPr>
              <a:xfrm rot="18900000">
                <a:off x="533497" y="1099423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14" name="Freeform: Shape 232">
                <a:extLst>
                  <a:ext uri="{FF2B5EF4-FFF2-40B4-BE49-F238E27FC236}">
                    <a16:creationId xmlns:a16="http://schemas.microsoft.com/office/drawing/2014/main" id="{D581E7E1-0CAA-603E-8950-2A4B7E380775}"/>
                  </a:ext>
                </a:extLst>
              </p:cNvPr>
              <p:cNvSpPr/>
              <p:nvPr/>
            </p:nvSpPr>
            <p:spPr>
              <a:xfrm rot="18900000">
                <a:off x="635288" y="1078433"/>
                <a:ext cx="43414" cy="5426"/>
              </a:xfrm>
              <a:custGeom>
                <a:avLst/>
                <a:gdLst>
                  <a:gd name="connsiteX0" fmla="*/ 0 w 43414"/>
                  <a:gd name="connsiteY0" fmla="*/ 0 h 5426"/>
                  <a:gd name="connsiteX1" fmla="*/ 43415 w 43414"/>
                  <a:gd name="connsiteY1" fmla="*/ 0 h 5426"/>
                  <a:gd name="connsiteX2" fmla="*/ 43415 w 43414"/>
                  <a:gd name="connsiteY2" fmla="*/ 5426 h 5426"/>
                  <a:gd name="connsiteX3" fmla="*/ 0 w 43414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14" h="5426">
                    <a:moveTo>
                      <a:pt x="0" y="0"/>
                    </a:moveTo>
                    <a:lnTo>
                      <a:pt x="43415" y="0"/>
                    </a:lnTo>
                    <a:lnTo>
                      <a:pt x="43415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15" name="Freeform: Shape 233">
                <a:extLst>
                  <a:ext uri="{FF2B5EF4-FFF2-40B4-BE49-F238E27FC236}">
                    <a16:creationId xmlns:a16="http://schemas.microsoft.com/office/drawing/2014/main" id="{5239BF5E-8F62-C4C0-AEEB-D509D45D8FDA}"/>
                  </a:ext>
                </a:extLst>
              </p:cNvPr>
              <p:cNvSpPr/>
              <p:nvPr/>
            </p:nvSpPr>
            <p:spPr>
              <a:xfrm rot="18900000">
                <a:off x="758070" y="955654"/>
                <a:ext cx="43414" cy="5426"/>
              </a:xfrm>
              <a:custGeom>
                <a:avLst/>
                <a:gdLst>
                  <a:gd name="connsiteX0" fmla="*/ 0 w 43414"/>
                  <a:gd name="connsiteY0" fmla="*/ 0 h 5426"/>
                  <a:gd name="connsiteX1" fmla="*/ 43415 w 43414"/>
                  <a:gd name="connsiteY1" fmla="*/ 0 h 5426"/>
                  <a:gd name="connsiteX2" fmla="*/ 43415 w 43414"/>
                  <a:gd name="connsiteY2" fmla="*/ 5426 h 5426"/>
                  <a:gd name="connsiteX3" fmla="*/ 0 w 43414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14" h="5426">
                    <a:moveTo>
                      <a:pt x="0" y="0"/>
                    </a:moveTo>
                    <a:lnTo>
                      <a:pt x="43415" y="0"/>
                    </a:lnTo>
                    <a:lnTo>
                      <a:pt x="43415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16" name="Freeform: Shape 234">
                <a:extLst>
                  <a:ext uri="{FF2B5EF4-FFF2-40B4-BE49-F238E27FC236}">
                    <a16:creationId xmlns:a16="http://schemas.microsoft.com/office/drawing/2014/main" id="{EF14C0D7-3830-BB69-2B55-D71F7EACD6C7}"/>
                  </a:ext>
                </a:extLst>
              </p:cNvPr>
              <p:cNvSpPr/>
              <p:nvPr/>
            </p:nvSpPr>
            <p:spPr>
              <a:xfrm rot="18900000">
                <a:off x="819483" y="894346"/>
                <a:ext cx="43403" cy="5426"/>
              </a:xfrm>
              <a:custGeom>
                <a:avLst/>
                <a:gdLst>
                  <a:gd name="connsiteX0" fmla="*/ 0 w 43403"/>
                  <a:gd name="connsiteY0" fmla="*/ 0 h 5426"/>
                  <a:gd name="connsiteX1" fmla="*/ 43404 w 43403"/>
                  <a:gd name="connsiteY1" fmla="*/ 0 h 5426"/>
                  <a:gd name="connsiteX2" fmla="*/ 43404 w 43403"/>
                  <a:gd name="connsiteY2" fmla="*/ 5426 h 5426"/>
                  <a:gd name="connsiteX3" fmla="*/ 0 w 43403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3" h="5426">
                    <a:moveTo>
                      <a:pt x="0" y="0"/>
                    </a:moveTo>
                    <a:lnTo>
                      <a:pt x="43404" y="0"/>
                    </a:lnTo>
                    <a:lnTo>
                      <a:pt x="43404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17" name="Freeform: Shape 235">
                <a:extLst>
                  <a:ext uri="{FF2B5EF4-FFF2-40B4-BE49-F238E27FC236}">
                    <a16:creationId xmlns:a16="http://schemas.microsoft.com/office/drawing/2014/main" id="{F706BA96-3330-0FBA-6F8B-7442CBF07A52}"/>
                  </a:ext>
                </a:extLst>
              </p:cNvPr>
              <p:cNvSpPr/>
              <p:nvPr/>
            </p:nvSpPr>
            <p:spPr>
              <a:xfrm rot="18900000">
                <a:off x="1065023" y="648704"/>
                <a:ext cx="43403" cy="5426"/>
              </a:xfrm>
              <a:custGeom>
                <a:avLst/>
                <a:gdLst>
                  <a:gd name="connsiteX0" fmla="*/ 0 w 43403"/>
                  <a:gd name="connsiteY0" fmla="*/ 0 h 5426"/>
                  <a:gd name="connsiteX1" fmla="*/ 43404 w 43403"/>
                  <a:gd name="connsiteY1" fmla="*/ 0 h 5426"/>
                  <a:gd name="connsiteX2" fmla="*/ 43404 w 43403"/>
                  <a:gd name="connsiteY2" fmla="*/ 5426 h 5426"/>
                  <a:gd name="connsiteX3" fmla="*/ 0 w 43403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3" h="5426">
                    <a:moveTo>
                      <a:pt x="0" y="0"/>
                    </a:moveTo>
                    <a:lnTo>
                      <a:pt x="43404" y="0"/>
                    </a:lnTo>
                    <a:lnTo>
                      <a:pt x="43404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18" name="Freeform: Shape 236">
                <a:extLst>
                  <a:ext uri="{FF2B5EF4-FFF2-40B4-BE49-F238E27FC236}">
                    <a16:creationId xmlns:a16="http://schemas.microsoft.com/office/drawing/2014/main" id="{3986AFFA-DAFD-2AB3-917C-D81E934CA8DB}"/>
                  </a:ext>
                </a:extLst>
              </p:cNvPr>
              <p:cNvSpPr/>
              <p:nvPr/>
            </p:nvSpPr>
            <p:spPr>
              <a:xfrm rot="18900000">
                <a:off x="573899" y="1139824"/>
                <a:ext cx="43403" cy="5426"/>
              </a:xfrm>
              <a:custGeom>
                <a:avLst/>
                <a:gdLst>
                  <a:gd name="connsiteX0" fmla="*/ 0 w 43403"/>
                  <a:gd name="connsiteY0" fmla="*/ 0 h 5426"/>
                  <a:gd name="connsiteX1" fmla="*/ 43404 w 43403"/>
                  <a:gd name="connsiteY1" fmla="*/ 0 h 5426"/>
                  <a:gd name="connsiteX2" fmla="*/ 43404 w 43403"/>
                  <a:gd name="connsiteY2" fmla="*/ 5426 h 5426"/>
                  <a:gd name="connsiteX3" fmla="*/ 0 w 43403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3" h="5426">
                    <a:moveTo>
                      <a:pt x="0" y="0"/>
                    </a:moveTo>
                    <a:lnTo>
                      <a:pt x="43404" y="0"/>
                    </a:lnTo>
                    <a:lnTo>
                      <a:pt x="43404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19" name="Freeform: Shape 237">
                <a:extLst>
                  <a:ext uri="{FF2B5EF4-FFF2-40B4-BE49-F238E27FC236}">
                    <a16:creationId xmlns:a16="http://schemas.microsoft.com/office/drawing/2014/main" id="{7D930C5B-497F-4218-D79C-E2A354EE5D86}"/>
                  </a:ext>
                </a:extLst>
              </p:cNvPr>
              <p:cNvSpPr/>
              <p:nvPr/>
            </p:nvSpPr>
            <p:spPr>
              <a:xfrm rot="18900000">
                <a:off x="266953" y="1446773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20" name="Freeform: Shape 238">
                <a:extLst>
                  <a:ext uri="{FF2B5EF4-FFF2-40B4-BE49-F238E27FC236}">
                    <a16:creationId xmlns:a16="http://schemas.microsoft.com/office/drawing/2014/main" id="{D177F0FB-2E05-EC20-8B5F-BB743934A60B}"/>
                  </a:ext>
                </a:extLst>
              </p:cNvPr>
              <p:cNvSpPr/>
              <p:nvPr/>
            </p:nvSpPr>
            <p:spPr>
              <a:xfrm rot="18900000">
                <a:off x="880851" y="832872"/>
                <a:ext cx="43414" cy="5426"/>
              </a:xfrm>
              <a:custGeom>
                <a:avLst/>
                <a:gdLst>
                  <a:gd name="connsiteX0" fmla="*/ 0 w 43414"/>
                  <a:gd name="connsiteY0" fmla="*/ 0 h 5426"/>
                  <a:gd name="connsiteX1" fmla="*/ 43415 w 43414"/>
                  <a:gd name="connsiteY1" fmla="*/ 0 h 5426"/>
                  <a:gd name="connsiteX2" fmla="*/ 43415 w 43414"/>
                  <a:gd name="connsiteY2" fmla="*/ 5426 h 5426"/>
                  <a:gd name="connsiteX3" fmla="*/ 0 w 43414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14" h="5426">
                    <a:moveTo>
                      <a:pt x="0" y="0"/>
                    </a:moveTo>
                    <a:lnTo>
                      <a:pt x="43415" y="0"/>
                    </a:lnTo>
                    <a:lnTo>
                      <a:pt x="43415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21" name="Freeform: Shape 239">
                <a:extLst>
                  <a:ext uri="{FF2B5EF4-FFF2-40B4-BE49-F238E27FC236}">
                    <a16:creationId xmlns:a16="http://schemas.microsoft.com/office/drawing/2014/main" id="{611B2BF1-59D7-1694-15E1-D0EC2042FB14}"/>
                  </a:ext>
                </a:extLst>
              </p:cNvPr>
              <p:cNvSpPr/>
              <p:nvPr/>
            </p:nvSpPr>
            <p:spPr>
              <a:xfrm rot="18900000">
                <a:off x="512513" y="1201211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22" name="Freeform: Shape 240">
                <a:extLst>
                  <a:ext uri="{FF2B5EF4-FFF2-40B4-BE49-F238E27FC236}">
                    <a16:creationId xmlns:a16="http://schemas.microsoft.com/office/drawing/2014/main" id="{1CC779BC-C887-106F-9CEE-B5AF791EE613}"/>
                  </a:ext>
                </a:extLst>
              </p:cNvPr>
              <p:cNvSpPr/>
              <p:nvPr/>
            </p:nvSpPr>
            <p:spPr>
              <a:xfrm rot="18900000">
                <a:off x="1003632" y="710095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23" name="Freeform: Shape 241">
                <a:extLst>
                  <a:ext uri="{FF2B5EF4-FFF2-40B4-BE49-F238E27FC236}">
                    <a16:creationId xmlns:a16="http://schemas.microsoft.com/office/drawing/2014/main" id="{961AD5C8-5102-F6AA-68EB-D2E3B9CCB950}"/>
                  </a:ext>
                </a:extLst>
              </p:cNvPr>
              <p:cNvSpPr/>
              <p:nvPr/>
            </p:nvSpPr>
            <p:spPr>
              <a:xfrm rot="18900000">
                <a:off x="942241" y="771489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24" name="Freeform: Shape 242">
                <a:extLst>
                  <a:ext uri="{FF2B5EF4-FFF2-40B4-BE49-F238E27FC236}">
                    <a16:creationId xmlns:a16="http://schemas.microsoft.com/office/drawing/2014/main" id="{44109A97-2225-8D03-F967-980FA9BAC9BC}"/>
                  </a:ext>
                </a:extLst>
              </p:cNvPr>
              <p:cNvSpPr/>
              <p:nvPr/>
            </p:nvSpPr>
            <p:spPr>
              <a:xfrm rot="18900000">
                <a:off x="205557" y="1508157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25" name="Freeform: Shape 243">
                <a:extLst>
                  <a:ext uri="{FF2B5EF4-FFF2-40B4-BE49-F238E27FC236}">
                    <a16:creationId xmlns:a16="http://schemas.microsoft.com/office/drawing/2014/main" id="{99E036BE-36EC-BA4B-5785-B40AC62FA52D}"/>
                  </a:ext>
                </a:extLst>
              </p:cNvPr>
              <p:cNvSpPr/>
              <p:nvPr/>
            </p:nvSpPr>
            <p:spPr>
              <a:xfrm rot="18900000">
                <a:off x="696670" y="1016958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26" name="Freeform: Shape 244">
                <a:extLst>
                  <a:ext uri="{FF2B5EF4-FFF2-40B4-BE49-F238E27FC236}">
                    <a16:creationId xmlns:a16="http://schemas.microsoft.com/office/drawing/2014/main" id="{8C1F3C10-3606-DDD6-5A21-47ABB5879DA0}"/>
                  </a:ext>
                </a:extLst>
              </p:cNvPr>
              <p:cNvSpPr/>
              <p:nvPr/>
            </p:nvSpPr>
            <p:spPr>
              <a:xfrm rot="18900000">
                <a:off x="737080" y="1057443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27" name="Freeform: Shape 245">
                <a:extLst>
                  <a:ext uri="{FF2B5EF4-FFF2-40B4-BE49-F238E27FC236}">
                    <a16:creationId xmlns:a16="http://schemas.microsoft.com/office/drawing/2014/main" id="{CB8C3077-9325-3753-86C9-B6ACA6812AAE}"/>
                  </a:ext>
                </a:extLst>
              </p:cNvPr>
              <p:cNvSpPr/>
              <p:nvPr/>
            </p:nvSpPr>
            <p:spPr>
              <a:xfrm rot="18899514">
                <a:off x="859834" y="934560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28" name="Freeform: Shape 246">
                <a:extLst>
                  <a:ext uri="{FF2B5EF4-FFF2-40B4-BE49-F238E27FC236}">
                    <a16:creationId xmlns:a16="http://schemas.microsoft.com/office/drawing/2014/main" id="{57DAE8A0-1E58-3686-AE60-FE793389527D}"/>
                  </a:ext>
                </a:extLst>
              </p:cNvPr>
              <p:cNvSpPr/>
              <p:nvPr/>
            </p:nvSpPr>
            <p:spPr>
              <a:xfrm rot="18900000">
                <a:off x="921226" y="873188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29" name="Freeform: Shape 247">
                <a:extLst>
                  <a:ext uri="{FF2B5EF4-FFF2-40B4-BE49-F238E27FC236}">
                    <a16:creationId xmlns:a16="http://schemas.microsoft.com/office/drawing/2014/main" id="{0A7CED67-70B5-78C1-9F18-F830FC4F4FB4}"/>
                  </a:ext>
                </a:extLst>
              </p:cNvPr>
              <p:cNvSpPr/>
              <p:nvPr/>
            </p:nvSpPr>
            <p:spPr>
              <a:xfrm rot="18900000">
                <a:off x="798449" y="995967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0" name="Freeform: Shape 248">
                <a:extLst>
                  <a:ext uri="{FF2B5EF4-FFF2-40B4-BE49-F238E27FC236}">
                    <a16:creationId xmlns:a16="http://schemas.microsoft.com/office/drawing/2014/main" id="{852C04D5-D50F-0B7E-1949-9A87D63B3FE3}"/>
                  </a:ext>
                </a:extLst>
              </p:cNvPr>
              <p:cNvSpPr/>
              <p:nvPr/>
            </p:nvSpPr>
            <p:spPr>
              <a:xfrm rot="18900000">
                <a:off x="614300" y="1180218"/>
                <a:ext cx="43403" cy="5426"/>
              </a:xfrm>
              <a:custGeom>
                <a:avLst/>
                <a:gdLst>
                  <a:gd name="connsiteX0" fmla="*/ 0 w 43403"/>
                  <a:gd name="connsiteY0" fmla="*/ 0 h 5426"/>
                  <a:gd name="connsiteX1" fmla="*/ 43404 w 43403"/>
                  <a:gd name="connsiteY1" fmla="*/ 0 h 5426"/>
                  <a:gd name="connsiteX2" fmla="*/ 43404 w 43403"/>
                  <a:gd name="connsiteY2" fmla="*/ 5426 h 5426"/>
                  <a:gd name="connsiteX3" fmla="*/ 0 w 43403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3" h="5426">
                    <a:moveTo>
                      <a:pt x="0" y="0"/>
                    </a:moveTo>
                    <a:lnTo>
                      <a:pt x="43404" y="0"/>
                    </a:lnTo>
                    <a:lnTo>
                      <a:pt x="43404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1" name="Freeform: Shape 249">
                <a:extLst>
                  <a:ext uri="{FF2B5EF4-FFF2-40B4-BE49-F238E27FC236}">
                    <a16:creationId xmlns:a16="http://schemas.microsoft.com/office/drawing/2014/main" id="{0F84908D-D6B8-51E9-1E21-8A8CC083DF0F}"/>
                  </a:ext>
                </a:extLst>
              </p:cNvPr>
              <p:cNvSpPr/>
              <p:nvPr/>
            </p:nvSpPr>
            <p:spPr>
              <a:xfrm rot="18900000">
                <a:off x="1105422" y="689109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2" name="Freeform: Shape 250">
                <a:extLst>
                  <a:ext uri="{FF2B5EF4-FFF2-40B4-BE49-F238E27FC236}">
                    <a16:creationId xmlns:a16="http://schemas.microsoft.com/office/drawing/2014/main" id="{6381725E-4C9A-7ACF-80A7-654628F3C0CD}"/>
                  </a:ext>
                </a:extLst>
              </p:cNvPr>
              <p:cNvSpPr/>
              <p:nvPr/>
            </p:nvSpPr>
            <p:spPr>
              <a:xfrm rot="18900000">
                <a:off x="1044028" y="750493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3" name="Freeform: Shape 251">
                <a:extLst>
                  <a:ext uri="{FF2B5EF4-FFF2-40B4-BE49-F238E27FC236}">
                    <a16:creationId xmlns:a16="http://schemas.microsoft.com/office/drawing/2014/main" id="{FA12471D-469C-FD3E-8D9A-3FE5CC3E0822}"/>
                  </a:ext>
                </a:extLst>
              </p:cNvPr>
              <p:cNvSpPr/>
              <p:nvPr/>
            </p:nvSpPr>
            <p:spPr>
              <a:xfrm rot="18900000">
                <a:off x="982640" y="811880"/>
                <a:ext cx="43414" cy="5426"/>
              </a:xfrm>
              <a:custGeom>
                <a:avLst/>
                <a:gdLst>
                  <a:gd name="connsiteX0" fmla="*/ 0 w 43414"/>
                  <a:gd name="connsiteY0" fmla="*/ 0 h 5426"/>
                  <a:gd name="connsiteX1" fmla="*/ 43415 w 43414"/>
                  <a:gd name="connsiteY1" fmla="*/ 0 h 5426"/>
                  <a:gd name="connsiteX2" fmla="*/ 43415 w 43414"/>
                  <a:gd name="connsiteY2" fmla="*/ 5426 h 5426"/>
                  <a:gd name="connsiteX3" fmla="*/ 0 w 43414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14" h="5426">
                    <a:moveTo>
                      <a:pt x="0" y="0"/>
                    </a:moveTo>
                    <a:lnTo>
                      <a:pt x="43415" y="0"/>
                    </a:lnTo>
                    <a:lnTo>
                      <a:pt x="43415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4" name="Freeform: Shape 252">
                <a:extLst>
                  <a:ext uri="{FF2B5EF4-FFF2-40B4-BE49-F238E27FC236}">
                    <a16:creationId xmlns:a16="http://schemas.microsoft.com/office/drawing/2014/main" id="{4E15C9BA-1D7F-9991-97FB-3B0436AF9BE6}"/>
                  </a:ext>
                </a:extLst>
              </p:cNvPr>
              <p:cNvSpPr/>
              <p:nvPr/>
            </p:nvSpPr>
            <p:spPr>
              <a:xfrm rot="18900000">
                <a:off x="675689" y="1118837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5" name="Freeform: Shape 253">
                <a:extLst>
                  <a:ext uri="{FF2B5EF4-FFF2-40B4-BE49-F238E27FC236}">
                    <a16:creationId xmlns:a16="http://schemas.microsoft.com/office/drawing/2014/main" id="{C007C071-AA2D-96E5-0CCE-99950E4158F6}"/>
                  </a:ext>
                </a:extLst>
              </p:cNvPr>
              <p:cNvSpPr/>
              <p:nvPr/>
            </p:nvSpPr>
            <p:spPr>
              <a:xfrm rot="18900000">
                <a:off x="1145823" y="729503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6" name="Freeform: Shape 254">
                <a:extLst>
                  <a:ext uri="{FF2B5EF4-FFF2-40B4-BE49-F238E27FC236}">
                    <a16:creationId xmlns:a16="http://schemas.microsoft.com/office/drawing/2014/main" id="{D3DCC8E8-00D7-00B1-E3DB-D542D6877F4F}"/>
                  </a:ext>
                </a:extLst>
              </p:cNvPr>
              <p:cNvSpPr/>
              <p:nvPr/>
            </p:nvSpPr>
            <p:spPr>
              <a:xfrm rot="18900000">
                <a:off x="716090" y="1159231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7" name="Freeform: Shape 255">
                <a:extLst>
                  <a:ext uri="{FF2B5EF4-FFF2-40B4-BE49-F238E27FC236}">
                    <a16:creationId xmlns:a16="http://schemas.microsoft.com/office/drawing/2014/main" id="{30DAB11E-013C-FA57-346D-76F6C1ABB653}"/>
                  </a:ext>
                </a:extLst>
              </p:cNvPr>
              <p:cNvSpPr/>
              <p:nvPr/>
            </p:nvSpPr>
            <p:spPr>
              <a:xfrm rot="18899514">
                <a:off x="900234" y="974951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8" name="Freeform: Shape 256">
                <a:extLst>
                  <a:ext uri="{FF2B5EF4-FFF2-40B4-BE49-F238E27FC236}">
                    <a16:creationId xmlns:a16="http://schemas.microsoft.com/office/drawing/2014/main" id="{BD3AE320-BD74-BA56-6892-01ED603C0CA0}"/>
                  </a:ext>
                </a:extLst>
              </p:cNvPr>
              <p:cNvSpPr/>
              <p:nvPr/>
            </p:nvSpPr>
            <p:spPr>
              <a:xfrm rot="18900000">
                <a:off x="838852" y="1036365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9" name="Freeform: Shape 257">
                <a:extLst>
                  <a:ext uri="{FF2B5EF4-FFF2-40B4-BE49-F238E27FC236}">
                    <a16:creationId xmlns:a16="http://schemas.microsoft.com/office/drawing/2014/main" id="{71702027-9878-8626-0668-1D134B67675A}"/>
                  </a:ext>
                </a:extLst>
              </p:cNvPr>
              <p:cNvSpPr/>
              <p:nvPr/>
            </p:nvSpPr>
            <p:spPr>
              <a:xfrm rot="18900000">
                <a:off x="1084432" y="790896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40" name="Freeform: Shape 258">
                <a:extLst>
                  <a:ext uri="{FF2B5EF4-FFF2-40B4-BE49-F238E27FC236}">
                    <a16:creationId xmlns:a16="http://schemas.microsoft.com/office/drawing/2014/main" id="{28DCCBED-5D27-2A42-4BE5-30F90E0D653F}"/>
                  </a:ext>
                </a:extLst>
              </p:cNvPr>
              <p:cNvSpPr/>
              <p:nvPr/>
            </p:nvSpPr>
            <p:spPr>
              <a:xfrm>
                <a:off x="660199" y="1206069"/>
                <a:ext cx="33490" cy="32112"/>
              </a:xfrm>
              <a:custGeom>
                <a:avLst/>
                <a:gdLst>
                  <a:gd name="connsiteX0" fmla="*/ 29649 w 33490"/>
                  <a:gd name="connsiteY0" fmla="*/ 0 h 32112"/>
                  <a:gd name="connsiteX1" fmla="*/ 0 w 33490"/>
                  <a:gd name="connsiteY1" fmla="*/ 29654 h 32112"/>
                  <a:gd name="connsiteX2" fmla="*/ 5215 w 33490"/>
                  <a:gd name="connsiteY2" fmla="*/ 32112 h 32112"/>
                  <a:gd name="connsiteX3" fmla="*/ 33490 w 33490"/>
                  <a:gd name="connsiteY3" fmla="*/ 3836 h 32112"/>
                  <a:gd name="connsiteX4" fmla="*/ 29649 w 33490"/>
                  <a:gd name="connsiteY4" fmla="*/ 0 h 32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490" h="32112">
                    <a:moveTo>
                      <a:pt x="29649" y="0"/>
                    </a:moveTo>
                    <a:lnTo>
                      <a:pt x="0" y="29654"/>
                    </a:lnTo>
                    <a:cubicBezTo>
                      <a:pt x="1736" y="30484"/>
                      <a:pt x="3484" y="31233"/>
                      <a:pt x="5215" y="32112"/>
                    </a:cubicBezTo>
                    <a:lnTo>
                      <a:pt x="33490" y="3836"/>
                    </a:lnTo>
                    <a:lnTo>
                      <a:pt x="29649" y="0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41" name="Freeform: Shape 259">
                <a:extLst>
                  <a:ext uri="{FF2B5EF4-FFF2-40B4-BE49-F238E27FC236}">
                    <a16:creationId xmlns:a16="http://schemas.microsoft.com/office/drawing/2014/main" id="{0AD02D36-D930-D12F-216F-C4199B7D4C10}"/>
                  </a:ext>
                </a:extLst>
              </p:cNvPr>
              <p:cNvSpPr/>
              <p:nvPr/>
            </p:nvSpPr>
            <p:spPr>
              <a:xfrm rot="18900000">
                <a:off x="1023041" y="852283"/>
                <a:ext cx="43414" cy="5426"/>
              </a:xfrm>
              <a:custGeom>
                <a:avLst/>
                <a:gdLst>
                  <a:gd name="connsiteX0" fmla="*/ 0 w 43414"/>
                  <a:gd name="connsiteY0" fmla="*/ 0 h 5426"/>
                  <a:gd name="connsiteX1" fmla="*/ 43415 w 43414"/>
                  <a:gd name="connsiteY1" fmla="*/ 0 h 5426"/>
                  <a:gd name="connsiteX2" fmla="*/ 43415 w 43414"/>
                  <a:gd name="connsiteY2" fmla="*/ 5426 h 5426"/>
                  <a:gd name="connsiteX3" fmla="*/ 0 w 43414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14" h="5426">
                    <a:moveTo>
                      <a:pt x="0" y="0"/>
                    </a:moveTo>
                    <a:lnTo>
                      <a:pt x="43415" y="0"/>
                    </a:lnTo>
                    <a:lnTo>
                      <a:pt x="43415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42" name="Freeform: Shape 260">
                <a:extLst>
                  <a:ext uri="{FF2B5EF4-FFF2-40B4-BE49-F238E27FC236}">
                    <a16:creationId xmlns:a16="http://schemas.microsoft.com/office/drawing/2014/main" id="{26F8F521-2F63-4124-4A00-87F55D48C81C}"/>
                  </a:ext>
                </a:extLst>
              </p:cNvPr>
              <p:cNvSpPr/>
              <p:nvPr/>
            </p:nvSpPr>
            <p:spPr>
              <a:xfrm rot="18900000">
                <a:off x="777478" y="1097841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43" name="Freeform: Shape 261">
                <a:extLst>
                  <a:ext uri="{FF2B5EF4-FFF2-40B4-BE49-F238E27FC236}">
                    <a16:creationId xmlns:a16="http://schemas.microsoft.com/office/drawing/2014/main" id="{8852E50C-3497-5CC8-8281-B8F5415246FE}"/>
                  </a:ext>
                </a:extLst>
              </p:cNvPr>
              <p:cNvSpPr/>
              <p:nvPr/>
            </p:nvSpPr>
            <p:spPr>
              <a:xfrm rot="18900000">
                <a:off x="961627" y="913584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44" name="Freeform: Shape 262">
                <a:extLst>
                  <a:ext uri="{FF2B5EF4-FFF2-40B4-BE49-F238E27FC236}">
                    <a16:creationId xmlns:a16="http://schemas.microsoft.com/office/drawing/2014/main" id="{B4640CAD-ED11-75EA-B23A-F2F53FAF33FA}"/>
                  </a:ext>
                </a:extLst>
              </p:cNvPr>
              <p:cNvSpPr/>
              <p:nvPr/>
            </p:nvSpPr>
            <p:spPr>
              <a:xfrm rot="18899514">
                <a:off x="940633" y="1015351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45" name="Freeform: Shape 263">
                <a:extLst>
                  <a:ext uri="{FF2B5EF4-FFF2-40B4-BE49-F238E27FC236}">
                    <a16:creationId xmlns:a16="http://schemas.microsoft.com/office/drawing/2014/main" id="{852AC40F-770B-BF79-21EF-964BB78D36C6}"/>
                  </a:ext>
                </a:extLst>
              </p:cNvPr>
              <p:cNvSpPr/>
              <p:nvPr/>
            </p:nvSpPr>
            <p:spPr>
              <a:xfrm>
                <a:off x="709583" y="1246466"/>
                <a:ext cx="24504" cy="24076"/>
              </a:xfrm>
              <a:custGeom>
                <a:avLst/>
                <a:gdLst>
                  <a:gd name="connsiteX0" fmla="*/ 20668 w 24504"/>
                  <a:gd name="connsiteY0" fmla="*/ 0 h 24076"/>
                  <a:gd name="connsiteX1" fmla="*/ 0 w 24504"/>
                  <a:gd name="connsiteY1" fmla="*/ 20668 h 24076"/>
                  <a:gd name="connsiteX2" fmla="*/ 4265 w 24504"/>
                  <a:gd name="connsiteY2" fmla="*/ 24076 h 24076"/>
                  <a:gd name="connsiteX3" fmla="*/ 24505 w 24504"/>
                  <a:gd name="connsiteY3" fmla="*/ 3836 h 24076"/>
                  <a:gd name="connsiteX4" fmla="*/ 20668 w 24504"/>
                  <a:gd name="connsiteY4" fmla="*/ 0 h 24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04" h="24076">
                    <a:moveTo>
                      <a:pt x="20668" y="0"/>
                    </a:moveTo>
                    <a:lnTo>
                      <a:pt x="0" y="20668"/>
                    </a:lnTo>
                    <a:cubicBezTo>
                      <a:pt x="1422" y="21813"/>
                      <a:pt x="2854" y="22893"/>
                      <a:pt x="4265" y="24076"/>
                    </a:cubicBezTo>
                    <a:lnTo>
                      <a:pt x="24505" y="3836"/>
                    </a:lnTo>
                    <a:lnTo>
                      <a:pt x="20668" y="0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46" name="Freeform: Shape 264">
                <a:extLst>
                  <a:ext uri="{FF2B5EF4-FFF2-40B4-BE49-F238E27FC236}">
                    <a16:creationId xmlns:a16="http://schemas.microsoft.com/office/drawing/2014/main" id="{54BCA662-B4D9-AA0F-3548-DFCD90197BDA}"/>
                  </a:ext>
                </a:extLst>
              </p:cNvPr>
              <p:cNvSpPr/>
              <p:nvPr/>
            </p:nvSpPr>
            <p:spPr>
              <a:xfrm rot="18900000">
                <a:off x="1186224" y="769911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47" name="Freeform: Shape 265">
                <a:extLst>
                  <a:ext uri="{FF2B5EF4-FFF2-40B4-BE49-F238E27FC236}">
                    <a16:creationId xmlns:a16="http://schemas.microsoft.com/office/drawing/2014/main" id="{FBFB7F50-33D3-6702-8027-83018F6B06EE}"/>
                  </a:ext>
                </a:extLst>
              </p:cNvPr>
              <p:cNvSpPr/>
              <p:nvPr/>
            </p:nvSpPr>
            <p:spPr>
              <a:xfrm rot="18900000">
                <a:off x="756490" y="1199638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48" name="Freeform: Shape 266">
                <a:extLst>
                  <a:ext uri="{FF2B5EF4-FFF2-40B4-BE49-F238E27FC236}">
                    <a16:creationId xmlns:a16="http://schemas.microsoft.com/office/drawing/2014/main" id="{4468A2C8-F4A2-38EA-733E-F7330C5AE106}"/>
                  </a:ext>
                </a:extLst>
              </p:cNvPr>
              <p:cNvSpPr/>
              <p:nvPr/>
            </p:nvSpPr>
            <p:spPr>
              <a:xfrm rot="18900000">
                <a:off x="1002028" y="953985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49" name="Freeform: Shape 267">
                <a:extLst>
                  <a:ext uri="{FF2B5EF4-FFF2-40B4-BE49-F238E27FC236}">
                    <a16:creationId xmlns:a16="http://schemas.microsoft.com/office/drawing/2014/main" id="{D650B226-6CF9-126D-CA71-68887683489F}"/>
                  </a:ext>
                </a:extLst>
              </p:cNvPr>
              <p:cNvSpPr/>
              <p:nvPr/>
            </p:nvSpPr>
            <p:spPr>
              <a:xfrm rot="18900000">
                <a:off x="1124832" y="831299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50" name="Freeform: Shape 268">
                <a:extLst>
                  <a:ext uri="{FF2B5EF4-FFF2-40B4-BE49-F238E27FC236}">
                    <a16:creationId xmlns:a16="http://schemas.microsoft.com/office/drawing/2014/main" id="{D9EF51F5-1C22-23D7-AA80-B3EFC34A1141}"/>
                  </a:ext>
                </a:extLst>
              </p:cNvPr>
              <p:cNvSpPr/>
              <p:nvPr/>
            </p:nvSpPr>
            <p:spPr>
              <a:xfrm rot="18900000">
                <a:off x="817877" y="1138249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51" name="Freeform: Shape 269">
                <a:extLst>
                  <a:ext uri="{FF2B5EF4-FFF2-40B4-BE49-F238E27FC236}">
                    <a16:creationId xmlns:a16="http://schemas.microsoft.com/office/drawing/2014/main" id="{A92A5F63-43EC-99F2-181E-F6BB9C1A3A1E}"/>
                  </a:ext>
                </a:extLst>
              </p:cNvPr>
              <p:cNvSpPr/>
              <p:nvPr/>
            </p:nvSpPr>
            <p:spPr>
              <a:xfrm rot="18900000">
                <a:off x="1063437" y="892686"/>
                <a:ext cx="43414" cy="5426"/>
              </a:xfrm>
              <a:custGeom>
                <a:avLst/>
                <a:gdLst>
                  <a:gd name="connsiteX0" fmla="*/ 0 w 43414"/>
                  <a:gd name="connsiteY0" fmla="*/ 0 h 5426"/>
                  <a:gd name="connsiteX1" fmla="*/ 43415 w 43414"/>
                  <a:gd name="connsiteY1" fmla="*/ 0 h 5426"/>
                  <a:gd name="connsiteX2" fmla="*/ 43415 w 43414"/>
                  <a:gd name="connsiteY2" fmla="*/ 5426 h 5426"/>
                  <a:gd name="connsiteX3" fmla="*/ 0 w 43414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14" h="5426">
                    <a:moveTo>
                      <a:pt x="0" y="0"/>
                    </a:moveTo>
                    <a:lnTo>
                      <a:pt x="43415" y="0"/>
                    </a:lnTo>
                    <a:lnTo>
                      <a:pt x="43415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52" name="Freeform: Shape 270">
                <a:extLst>
                  <a:ext uri="{FF2B5EF4-FFF2-40B4-BE49-F238E27FC236}">
                    <a16:creationId xmlns:a16="http://schemas.microsoft.com/office/drawing/2014/main" id="{228DD349-10F7-4BB0-077B-34D8DE7B7865}"/>
                  </a:ext>
                </a:extLst>
              </p:cNvPr>
              <p:cNvSpPr/>
              <p:nvPr/>
            </p:nvSpPr>
            <p:spPr>
              <a:xfrm rot="18900000">
                <a:off x="879248" y="1076762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53" name="Freeform: Shape 271">
                <a:extLst>
                  <a:ext uri="{FF2B5EF4-FFF2-40B4-BE49-F238E27FC236}">
                    <a16:creationId xmlns:a16="http://schemas.microsoft.com/office/drawing/2014/main" id="{85644216-A361-D70F-C4A2-AE3B7A2F72BF}"/>
                  </a:ext>
                </a:extLst>
              </p:cNvPr>
              <p:cNvSpPr/>
              <p:nvPr/>
            </p:nvSpPr>
            <p:spPr>
              <a:xfrm rot="18900000">
                <a:off x="1042429" y="994384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54" name="Freeform: Shape 272">
                <a:extLst>
                  <a:ext uri="{FF2B5EF4-FFF2-40B4-BE49-F238E27FC236}">
                    <a16:creationId xmlns:a16="http://schemas.microsoft.com/office/drawing/2014/main" id="{0D70C6E9-677C-2497-85C7-5174D9F4C989}"/>
                  </a:ext>
                </a:extLst>
              </p:cNvPr>
              <p:cNvSpPr/>
              <p:nvPr/>
            </p:nvSpPr>
            <p:spPr>
              <a:xfrm>
                <a:off x="750670" y="1286871"/>
                <a:ext cx="23820" cy="24108"/>
              </a:xfrm>
              <a:custGeom>
                <a:avLst/>
                <a:gdLst>
                  <a:gd name="connsiteX0" fmla="*/ 19985 w 23820"/>
                  <a:gd name="connsiteY0" fmla="*/ 0 h 24108"/>
                  <a:gd name="connsiteX1" fmla="*/ 0 w 23820"/>
                  <a:gd name="connsiteY1" fmla="*/ 19985 h 24108"/>
                  <a:gd name="connsiteX2" fmla="*/ 3549 w 23820"/>
                  <a:gd name="connsiteY2" fmla="*/ 24109 h 24108"/>
                  <a:gd name="connsiteX3" fmla="*/ 23821 w 23820"/>
                  <a:gd name="connsiteY3" fmla="*/ 3836 h 24108"/>
                  <a:gd name="connsiteX4" fmla="*/ 19985 w 23820"/>
                  <a:gd name="connsiteY4" fmla="*/ 0 h 24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20" h="24108">
                    <a:moveTo>
                      <a:pt x="19985" y="0"/>
                    </a:moveTo>
                    <a:lnTo>
                      <a:pt x="0" y="19985"/>
                    </a:lnTo>
                    <a:cubicBezTo>
                      <a:pt x="1188" y="21341"/>
                      <a:pt x="2371" y="22720"/>
                      <a:pt x="3549" y="24109"/>
                    </a:cubicBezTo>
                    <a:lnTo>
                      <a:pt x="23821" y="3836"/>
                    </a:lnTo>
                    <a:lnTo>
                      <a:pt x="19985" y="0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55" name="Freeform: Shape 273">
                <a:extLst>
                  <a:ext uri="{FF2B5EF4-FFF2-40B4-BE49-F238E27FC236}">
                    <a16:creationId xmlns:a16="http://schemas.microsoft.com/office/drawing/2014/main" id="{25314F60-7A71-C449-4772-1AE854EA81E2}"/>
                  </a:ext>
                </a:extLst>
              </p:cNvPr>
              <p:cNvSpPr/>
              <p:nvPr/>
            </p:nvSpPr>
            <p:spPr>
              <a:xfrm rot="18900000">
                <a:off x="1226626" y="810305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56" name="Freeform: Shape 274">
                <a:extLst>
                  <a:ext uri="{FF2B5EF4-FFF2-40B4-BE49-F238E27FC236}">
                    <a16:creationId xmlns:a16="http://schemas.microsoft.com/office/drawing/2014/main" id="{0FEE5405-F3F9-16BF-7ED0-F774E45897E7}"/>
                  </a:ext>
                </a:extLst>
              </p:cNvPr>
              <p:cNvSpPr/>
              <p:nvPr/>
            </p:nvSpPr>
            <p:spPr>
              <a:xfrm rot="18900000">
                <a:off x="796892" y="1240038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57" name="Freeform: Shape 275">
                <a:extLst>
                  <a:ext uri="{FF2B5EF4-FFF2-40B4-BE49-F238E27FC236}">
                    <a16:creationId xmlns:a16="http://schemas.microsoft.com/office/drawing/2014/main" id="{F1D9456B-3C6B-93C9-EAFA-4F6EBBCE9D0E}"/>
                  </a:ext>
                </a:extLst>
              </p:cNvPr>
              <p:cNvSpPr/>
              <p:nvPr/>
            </p:nvSpPr>
            <p:spPr>
              <a:xfrm rot="18900000">
                <a:off x="858284" y="1178644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58" name="Freeform: Shape 276">
                <a:extLst>
                  <a:ext uri="{FF2B5EF4-FFF2-40B4-BE49-F238E27FC236}">
                    <a16:creationId xmlns:a16="http://schemas.microsoft.com/office/drawing/2014/main" id="{C2C536C3-91CB-EFAD-C5B5-D54ED1F2D14D}"/>
                  </a:ext>
                </a:extLst>
              </p:cNvPr>
              <p:cNvSpPr/>
              <p:nvPr/>
            </p:nvSpPr>
            <p:spPr>
              <a:xfrm rot="18900000">
                <a:off x="919696" y="1117349"/>
                <a:ext cx="43403" cy="5426"/>
              </a:xfrm>
              <a:custGeom>
                <a:avLst/>
                <a:gdLst>
                  <a:gd name="connsiteX0" fmla="*/ 0 w 43403"/>
                  <a:gd name="connsiteY0" fmla="*/ 0 h 5426"/>
                  <a:gd name="connsiteX1" fmla="*/ 43404 w 43403"/>
                  <a:gd name="connsiteY1" fmla="*/ 0 h 5426"/>
                  <a:gd name="connsiteX2" fmla="*/ 43404 w 43403"/>
                  <a:gd name="connsiteY2" fmla="*/ 5426 h 5426"/>
                  <a:gd name="connsiteX3" fmla="*/ 0 w 43403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3" h="5426">
                    <a:moveTo>
                      <a:pt x="0" y="0"/>
                    </a:moveTo>
                    <a:lnTo>
                      <a:pt x="43404" y="0"/>
                    </a:lnTo>
                    <a:lnTo>
                      <a:pt x="43404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59" name="Freeform: Shape 277">
                <a:extLst>
                  <a:ext uri="{FF2B5EF4-FFF2-40B4-BE49-F238E27FC236}">
                    <a16:creationId xmlns:a16="http://schemas.microsoft.com/office/drawing/2014/main" id="{F275E112-B054-454D-B6AF-5AB946BB1A87}"/>
                  </a:ext>
                </a:extLst>
              </p:cNvPr>
              <p:cNvSpPr/>
              <p:nvPr/>
            </p:nvSpPr>
            <p:spPr>
              <a:xfrm rot="18899514">
                <a:off x="981035" y="1055748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60" name="Freeform: Shape 278">
                <a:extLst>
                  <a:ext uri="{FF2B5EF4-FFF2-40B4-BE49-F238E27FC236}">
                    <a16:creationId xmlns:a16="http://schemas.microsoft.com/office/drawing/2014/main" id="{F6914AA2-078B-E35F-259F-5611CE1E2968}"/>
                  </a:ext>
                </a:extLst>
              </p:cNvPr>
              <p:cNvSpPr/>
              <p:nvPr/>
            </p:nvSpPr>
            <p:spPr>
              <a:xfrm rot="18900000">
                <a:off x="1103844" y="933090"/>
                <a:ext cx="43414" cy="5426"/>
              </a:xfrm>
              <a:custGeom>
                <a:avLst/>
                <a:gdLst>
                  <a:gd name="connsiteX0" fmla="*/ 0 w 43414"/>
                  <a:gd name="connsiteY0" fmla="*/ 0 h 5426"/>
                  <a:gd name="connsiteX1" fmla="*/ 43415 w 43414"/>
                  <a:gd name="connsiteY1" fmla="*/ 0 h 5426"/>
                  <a:gd name="connsiteX2" fmla="*/ 43415 w 43414"/>
                  <a:gd name="connsiteY2" fmla="*/ 5426 h 5426"/>
                  <a:gd name="connsiteX3" fmla="*/ 0 w 43414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14" h="5426">
                    <a:moveTo>
                      <a:pt x="0" y="0"/>
                    </a:moveTo>
                    <a:lnTo>
                      <a:pt x="43415" y="0"/>
                    </a:lnTo>
                    <a:lnTo>
                      <a:pt x="43415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61" name="Freeform: Shape 279">
                <a:extLst>
                  <a:ext uri="{FF2B5EF4-FFF2-40B4-BE49-F238E27FC236}">
                    <a16:creationId xmlns:a16="http://schemas.microsoft.com/office/drawing/2014/main" id="{598DB037-0C57-EB02-FA01-47E512568AD8}"/>
                  </a:ext>
                </a:extLst>
              </p:cNvPr>
              <p:cNvSpPr/>
              <p:nvPr/>
            </p:nvSpPr>
            <p:spPr>
              <a:xfrm rot="18900000">
                <a:off x="1165202" y="871606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62" name="Freeform: Shape 280">
                <a:extLst>
                  <a:ext uri="{FF2B5EF4-FFF2-40B4-BE49-F238E27FC236}">
                    <a16:creationId xmlns:a16="http://schemas.microsoft.com/office/drawing/2014/main" id="{4D8444C3-106F-CFC8-8D4A-95FA78F3A690}"/>
                  </a:ext>
                </a:extLst>
              </p:cNvPr>
              <p:cNvSpPr/>
              <p:nvPr/>
            </p:nvSpPr>
            <p:spPr>
              <a:xfrm rot="18900000">
                <a:off x="1205600" y="912008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63" name="Freeform: Shape 281">
                <a:extLst>
                  <a:ext uri="{FF2B5EF4-FFF2-40B4-BE49-F238E27FC236}">
                    <a16:creationId xmlns:a16="http://schemas.microsoft.com/office/drawing/2014/main" id="{438967BD-417A-6B3D-9F63-30D5CA936354}"/>
                  </a:ext>
                </a:extLst>
              </p:cNvPr>
              <p:cNvSpPr/>
              <p:nvPr/>
            </p:nvSpPr>
            <p:spPr>
              <a:xfrm rot="18900000">
                <a:off x="1082831" y="1034783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64" name="Freeform: Shape 282">
                <a:extLst>
                  <a:ext uri="{FF2B5EF4-FFF2-40B4-BE49-F238E27FC236}">
                    <a16:creationId xmlns:a16="http://schemas.microsoft.com/office/drawing/2014/main" id="{36E66B50-D673-F66A-C90F-E57A9D56DFAE}"/>
                  </a:ext>
                </a:extLst>
              </p:cNvPr>
              <p:cNvSpPr/>
              <p:nvPr/>
            </p:nvSpPr>
            <p:spPr>
              <a:xfrm rot="18900000">
                <a:off x="1144243" y="973485"/>
                <a:ext cx="43414" cy="5426"/>
              </a:xfrm>
              <a:custGeom>
                <a:avLst/>
                <a:gdLst>
                  <a:gd name="connsiteX0" fmla="*/ 0 w 43414"/>
                  <a:gd name="connsiteY0" fmla="*/ 0 h 5426"/>
                  <a:gd name="connsiteX1" fmla="*/ 43415 w 43414"/>
                  <a:gd name="connsiteY1" fmla="*/ 0 h 5426"/>
                  <a:gd name="connsiteX2" fmla="*/ 43415 w 43414"/>
                  <a:gd name="connsiteY2" fmla="*/ 5426 h 5426"/>
                  <a:gd name="connsiteX3" fmla="*/ 0 w 43414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14" h="5426">
                    <a:moveTo>
                      <a:pt x="0" y="0"/>
                    </a:moveTo>
                    <a:lnTo>
                      <a:pt x="43415" y="0"/>
                    </a:lnTo>
                    <a:lnTo>
                      <a:pt x="43415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65" name="Freeform: Shape 283">
                <a:extLst>
                  <a:ext uri="{FF2B5EF4-FFF2-40B4-BE49-F238E27FC236}">
                    <a16:creationId xmlns:a16="http://schemas.microsoft.com/office/drawing/2014/main" id="{8B1706DD-8471-1CB7-4E1F-F72EA622DEBB}"/>
                  </a:ext>
                </a:extLst>
              </p:cNvPr>
              <p:cNvSpPr/>
              <p:nvPr/>
            </p:nvSpPr>
            <p:spPr>
              <a:xfrm rot="18900000">
                <a:off x="898682" y="1219046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66" name="Freeform: Shape 284">
                <a:extLst>
                  <a:ext uri="{FF2B5EF4-FFF2-40B4-BE49-F238E27FC236}">
                    <a16:creationId xmlns:a16="http://schemas.microsoft.com/office/drawing/2014/main" id="{5A53B8F1-76D9-455D-0530-C0E1ABBB707A}"/>
                  </a:ext>
                </a:extLst>
              </p:cNvPr>
              <p:cNvSpPr/>
              <p:nvPr/>
            </p:nvSpPr>
            <p:spPr>
              <a:xfrm rot="18899514">
                <a:off x="1021439" y="1096148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67" name="Freeform: Shape 285">
                <a:extLst>
                  <a:ext uri="{FF2B5EF4-FFF2-40B4-BE49-F238E27FC236}">
                    <a16:creationId xmlns:a16="http://schemas.microsoft.com/office/drawing/2014/main" id="{3367B05A-83C5-CD44-326C-25708B14328B}"/>
                  </a:ext>
                </a:extLst>
              </p:cNvPr>
              <p:cNvSpPr/>
              <p:nvPr/>
            </p:nvSpPr>
            <p:spPr>
              <a:xfrm>
                <a:off x="787075" y="1327274"/>
                <a:ext cx="27814" cy="28080"/>
              </a:xfrm>
              <a:custGeom>
                <a:avLst/>
                <a:gdLst>
                  <a:gd name="connsiteX0" fmla="*/ 23978 w 27814"/>
                  <a:gd name="connsiteY0" fmla="*/ 0 h 28080"/>
                  <a:gd name="connsiteX1" fmla="*/ 0 w 27814"/>
                  <a:gd name="connsiteY1" fmla="*/ 23984 h 28080"/>
                  <a:gd name="connsiteX2" fmla="*/ 3576 w 27814"/>
                  <a:gd name="connsiteY2" fmla="*/ 28081 h 28080"/>
                  <a:gd name="connsiteX3" fmla="*/ 27815 w 27814"/>
                  <a:gd name="connsiteY3" fmla="*/ 3842 h 28080"/>
                  <a:gd name="connsiteX4" fmla="*/ 23978 w 27814"/>
                  <a:gd name="connsiteY4" fmla="*/ 0 h 28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14" h="28080">
                    <a:moveTo>
                      <a:pt x="23978" y="0"/>
                    </a:moveTo>
                    <a:lnTo>
                      <a:pt x="0" y="23984"/>
                    </a:lnTo>
                    <a:cubicBezTo>
                      <a:pt x="1194" y="25346"/>
                      <a:pt x="2371" y="26740"/>
                      <a:pt x="3576" y="28081"/>
                    </a:cubicBezTo>
                    <a:lnTo>
                      <a:pt x="27815" y="3842"/>
                    </a:lnTo>
                    <a:lnTo>
                      <a:pt x="23978" y="0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68" name="Freeform: Shape 286">
                <a:extLst>
                  <a:ext uri="{FF2B5EF4-FFF2-40B4-BE49-F238E27FC236}">
                    <a16:creationId xmlns:a16="http://schemas.microsoft.com/office/drawing/2014/main" id="{E89A94E3-1B03-742D-DF75-FBB0AE5D0E13}"/>
                  </a:ext>
                </a:extLst>
              </p:cNvPr>
              <p:cNvSpPr/>
              <p:nvPr/>
            </p:nvSpPr>
            <p:spPr>
              <a:xfrm rot="18900000">
                <a:off x="960094" y="1157756"/>
                <a:ext cx="43403" cy="5426"/>
              </a:xfrm>
              <a:custGeom>
                <a:avLst/>
                <a:gdLst>
                  <a:gd name="connsiteX0" fmla="*/ 0 w 43403"/>
                  <a:gd name="connsiteY0" fmla="*/ 0 h 5426"/>
                  <a:gd name="connsiteX1" fmla="*/ 43404 w 43403"/>
                  <a:gd name="connsiteY1" fmla="*/ 0 h 5426"/>
                  <a:gd name="connsiteX2" fmla="*/ 43404 w 43403"/>
                  <a:gd name="connsiteY2" fmla="*/ 5426 h 5426"/>
                  <a:gd name="connsiteX3" fmla="*/ 0 w 43403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3" h="5426">
                    <a:moveTo>
                      <a:pt x="0" y="0"/>
                    </a:moveTo>
                    <a:lnTo>
                      <a:pt x="43404" y="0"/>
                    </a:lnTo>
                    <a:lnTo>
                      <a:pt x="43404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69" name="Freeform: Shape 287">
                <a:extLst>
                  <a:ext uri="{FF2B5EF4-FFF2-40B4-BE49-F238E27FC236}">
                    <a16:creationId xmlns:a16="http://schemas.microsoft.com/office/drawing/2014/main" id="{56ED40C5-EDF1-BC98-22B6-28632DFD478E}"/>
                  </a:ext>
                </a:extLst>
              </p:cNvPr>
              <p:cNvSpPr/>
              <p:nvPr/>
            </p:nvSpPr>
            <p:spPr>
              <a:xfrm>
                <a:off x="1271487" y="836149"/>
                <a:ext cx="34163" cy="34532"/>
              </a:xfrm>
              <a:custGeom>
                <a:avLst/>
                <a:gdLst>
                  <a:gd name="connsiteX0" fmla="*/ 0 w 34163"/>
                  <a:gd name="connsiteY0" fmla="*/ 30696 h 34532"/>
                  <a:gd name="connsiteX1" fmla="*/ 3836 w 34163"/>
                  <a:gd name="connsiteY1" fmla="*/ 34532 h 34532"/>
                  <a:gd name="connsiteX2" fmla="*/ 34163 w 34163"/>
                  <a:gd name="connsiteY2" fmla="*/ 4200 h 34532"/>
                  <a:gd name="connsiteX3" fmla="*/ 33784 w 34163"/>
                  <a:gd name="connsiteY3" fmla="*/ 3088 h 34532"/>
                  <a:gd name="connsiteX4" fmla="*/ 30696 w 34163"/>
                  <a:gd name="connsiteY4" fmla="*/ 0 h 34532"/>
                  <a:gd name="connsiteX5" fmla="*/ 0 w 34163"/>
                  <a:gd name="connsiteY5" fmla="*/ 30696 h 34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163" h="34532">
                    <a:moveTo>
                      <a:pt x="0" y="30696"/>
                    </a:moveTo>
                    <a:lnTo>
                      <a:pt x="3836" y="34532"/>
                    </a:lnTo>
                    <a:lnTo>
                      <a:pt x="34163" y="4200"/>
                    </a:lnTo>
                    <a:cubicBezTo>
                      <a:pt x="34039" y="3825"/>
                      <a:pt x="33908" y="3456"/>
                      <a:pt x="33784" y="3088"/>
                    </a:cubicBezTo>
                    <a:lnTo>
                      <a:pt x="30696" y="0"/>
                    </a:lnTo>
                    <a:lnTo>
                      <a:pt x="0" y="3069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70" name="Freeform: Shape 288">
                <a:extLst>
                  <a:ext uri="{FF2B5EF4-FFF2-40B4-BE49-F238E27FC236}">
                    <a16:creationId xmlns:a16="http://schemas.microsoft.com/office/drawing/2014/main" id="{654609BD-8A5C-6A6E-BAAD-3CA634D585EF}"/>
                  </a:ext>
                </a:extLst>
              </p:cNvPr>
              <p:cNvSpPr/>
              <p:nvPr/>
            </p:nvSpPr>
            <p:spPr>
              <a:xfrm rot="18900000">
                <a:off x="837296" y="1280436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71" name="Freeform: Shape 289">
                <a:extLst>
                  <a:ext uri="{FF2B5EF4-FFF2-40B4-BE49-F238E27FC236}">
                    <a16:creationId xmlns:a16="http://schemas.microsoft.com/office/drawing/2014/main" id="{CABBF1C0-0042-75CC-4544-D40343651CAD}"/>
                  </a:ext>
                </a:extLst>
              </p:cNvPr>
              <p:cNvSpPr/>
              <p:nvPr/>
            </p:nvSpPr>
            <p:spPr>
              <a:xfrm rot="18900000">
                <a:off x="1123228" y="1075182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72" name="Freeform: Shape 290">
                <a:extLst>
                  <a:ext uri="{FF2B5EF4-FFF2-40B4-BE49-F238E27FC236}">
                    <a16:creationId xmlns:a16="http://schemas.microsoft.com/office/drawing/2014/main" id="{91844A5D-5CE2-AF3F-F08B-7E87A26D85C0}"/>
                  </a:ext>
                </a:extLst>
              </p:cNvPr>
              <p:cNvSpPr/>
              <p:nvPr/>
            </p:nvSpPr>
            <p:spPr>
              <a:xfrm rot="18900000">
                <a:off x="1184642" y="1013892"/>
                <a:ext cx="43414" cy="5426"/>
              </a:xfrm>
              <a:custGeom>
                <a:avLst/>
                <a:gdLst>
                  <a:gd name="connsiteX0" fmla="*/ 0 w 43414"/>
                  <a:gd name="connsiteY0" fmla="*/ 0 h 5426"/>
                  <a:gd name="connsiteX1" fmla="*/ 43415 w 43414"/>
                  <a:gd name="connsiteY1" fmla="*/ 0 h 5426"/>
                  <a:gd name="connsiteX2" fmla="*/ 43415 w 43414"/>
                  <a:gd name="connsiteY2" fmla="*/ 5426 h 5426"/>
                  <a:gd name="connsiteX3" fmla="*/ 0 w 43414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14" h="5426">
                    <a:moveTo>
                      <a:pt x="0" y="0"/>
                    </a:moveTo>
                    <a:lnTo>
                      <a:pt x="43415" y="0"/>
                    </a:lnTo>
                    <a:lnTo>
                      <a:pt x="43415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73" name="Freeform: Shape 291">
                <a:extLst>
                  <a:ext uri="{FF2B5EF4-FFF2-40B4-BE49-F238E27FC236}">
                    <a16:creationId xmlns:a16="http://schemas.microsoft.com/office/drawing/2014/main" id="{B5C4D419-BBB3-DAC8-2022-90032A2E152D}"/>
                  </a:ext>
                </a:extLst>
              </p:cNvPr>
              <p:cNvSpPr/>
              <p:nvPr/>
            </p:nvSpPr>
            <p:spPr>
              <a:xfrm rot="18900000">
                <a:off x="1246002" y="952402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74" name="Freeform: Shape 292">
                <a:extLst>
                  <a:ext uri="{FF2B5EF4-FFF2-40B4-BE49-F238E27FC236}">
                    <a16:creationId xmlns:a16="http://schemas.microsoft.com/office/drawing/2014/main" id="{AA6BA7E9-A93A-B891-1F53-32AD4338D714}"/>
                  </a:ext>
                </a:extLst>
              </p:cNvPr>
              <p:cNvSpPr/>
              <p:nvPr/>
            </p:nvSpPr>
            <p:spPr>
              <a:xfrm rot="18900000">
                <a:off x="877692" y="1320835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75" name="Freeform: Shape 293">
                <a:extLst>
                  <a:ext uri="{FF2B5EF4-FFF2-40B4-BE49-F238E27FC236}">
                    <a16:creationId xmlns:a16="http://schemas.microsoft.com/office/drawing/2014/main" id="{8CC1A378-9133-5288-34FC-4C6819AA413C}"/>
                  </a:ext>
                </a:extLst>
              </p:cNvPr>
              <p:cNvSpPr/>
              <p:nvPr/>
            </p:nvSpPr>
            <p:spPr>
              <a:xfrm>
                <a:off x="828022" y="1367672"/>
                <a:ext cx="27272" cy="26908"/>
              </a:xfrm>
              <a:custGeom>
                <a:avLst/>
                <a:gdLst>
                  <a:gd name="connsiteX0" fmla="*/ 23436 w 27272"/>
                  <a:gd name="connsiteY0" fmla="*/ 0 h 26908"/>
                  <a:gd name="connsiteX1" fmla="*/ 0 w 27272"/>
                  <a:gd name="connsiteY1" fmla="*/ 23436 h 26908"/>
                  <a:gd name="connsiteX2" fmla="*/ 4200 w 27272"/>
                  <a:gd name="connsiteY2" fmla="*/ 26909 h 26908"/>
                  <a:gd name="connsiteX3" fmla="*/ 27272 w 27272"/>
                  <a:gd name="connsiteY3" fmla="*/ 3831 h 26908"/>
                  <a:gd name="connsiteX4" fmla="*/ 23436 w 27272"/>
                  <a:gd name="connsiteY4" fmla="*/ 0 h 26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72" h="26908">
                    <a:moveTo>
                      <a:pt x="23436" y="0"/>
                    </a:moveTo>
                    <a:lnTo>
                      <a:pt x="0" y="23436"/>
                    </a:lnTo>
                    <a:cubicBezTo>
                      <a:pt x="1400" y="24592"/>
                      <a:pt x="2784" y="25780"/>
                      <a:pt x="4200" y="26909"/>
                    </a:cubicBezTo>
                    <a:lnTo>
                      <a:pt x="27272" y="3831"/>
                    </a:lnTo>
                    <a:lnTo>
                      <a:pt x="23436" y="0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76" name="Freeform: Shape 294">
                <a:extLst>
                  <a:ext uri="{FF2B5EF4-FFF2-40B4-BE49-F238E27FC236}">
                    <a16:creationId xmlns:a16="http://schemas.microsoft.com/office/drawing/2014/main" id="{3F01B43A-83EF-F50D-8BB8-4F4AC0CFFA63}"/>
                  </a:ext>
                </a:extLst>
              </p:cNvPr>
              <p:cNvSpPr/>
              <p:nvPr/>
            </p:nvSpPr>
            <p:spPr>
              <a:xfrm rot="18900000">
                <a:off x="1000479" y="1198059"/>
                <a:ext cx="43403" cy="5426"/>
              </a:xfrm>
              <a:custGeom>
                <a:avLst/>
                <a:gdLst>
                  <a:gd name="connsiteX0" fmla="*/ 0 w 43403"/>
                  <a:gd name="connsiteY0" fmla="*/ 0 h 5426"/>
                  <a:gd name="connsiteX1" fmla="*/ 43404 w 43403"/>
                  <a:gd name="connsiteY1" fmla="*/ 0 h 5426"/>
                  <a:gd name="connsiteX2" fmla="*/ 43404 w 43403"/>
                  <a:gd name="connsiteY2" fmla="*/ 5426 h 5426"/>
                  <a:gd name="connsiteX3" fmla="*/ 0 w 43403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3" h="5426">
                    <a:moveTo>
                      <a:pt x="0" y="0"/>
                    </a:moveTo>
                    <a:lnTo>
                      <a:pt x="43404" y="0"/>
                    </a:lnTo>
                    <a:lnTo>
                      <a:pt x="43404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77" name="Freeform: Shape 295">
                <a:extLst>
                  <a:ext uri="{FF2B5EF4-FFF2-40B4-BE49-F238E27FC236}">
                    <a16:creationId xmlns:a16="http://schemas.microsoft.com/office/drawing/2014/main" id="{2E5984D4-F73D-974C-3E63-8D07173BADFF}"/>
                  </a:ext>
                </a:extLst>
              </p:cNvPr>
              <p:cNvSpPr/>
              <p:nvPr/>
            </p:nvSpPr>
            <p:spPr>
              <a:xfrm rot="18900000">
                <a:off x="939079" y="1259451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78" name="Freeform: Shape 296">
                <a:extLst>
                  <a:ext uri="{FF2B5EF4-FFF2-40B4-BE49-F238E27FC236}">
                    <a16:creationId xmlns:a16="http://schemas.microsoft.com/office/drawing/2014/main" id="{A944260D-8FCC-9584-A467-E5F5A78E4242}"/>
                  </a:ext>
                </a:extLst>
              </p:cNvPr>
              <p:cNvSpPr/>
              <p:nvPr/>
            </p:nvSpPr>
            <p:spPr>
              <a:xfrm rot="18899514">
                <a:off x="1061837" y="1136545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79" name="Freeform: Shape 297">
                <a:extLst>
                  <a:ext uri="{FF2B5EF4-FFF2-40B4-BE49-F238E27FC236}">
                    <a16:creationId xmlns:a16="http://schemas.microsoft.com/office/drawing/2014/main" id="{794D1090-2779-3A4A-77BD-7D4744B15628}"/>
                  </a:ext>
                </a:extLst>
              </p:cNvPr>
              <p:cNvSpPr/>
              <p:nvPr/>
            </p:nvSpPr>
            <p:spPr>
              <a:xfrm rot="18900000">
                <a:off x="918092" y="1361240"/>
                <a:ext cx="43414" cy="5426"/>
              </a:xfrm>
              <a:custGeom>
                <a:avLst/>
                <a:gdLst>
                  <a:gd name="connsiteX0" fmla="*/ 0 w 43414"/>
                  <a:gd name="connsiteY0" fmla="*/ 0 h 5426"/>
                  <a:gd name="connsiteX1" fmla="*/ 43415 w 43414"/>
                  <a:gd name="connsiteY1" fmla="*/ 0 h 5426"/>
                  <a:gd name="connsiteX2" fmla="*/ 43415 w 43414"/>
                  <a:gd name="connsiteY2" fmla="*/ 5426 h 5426"/>
                  <a:gd name="connsiteX3" fmla="*/ 0 w 43414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14" h="5426">
                    <a:moveTo>
                      <a:pt x="0" y="0"/>
                    </a:moveTo>
                    <a:lnTo>
                      <a:pt x="43415" y="0"/>
                    </a:lnTo>
                    <a:lnTo>
                      <a:pt x="43415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0" name="Freeform: Shape 298">
                <a:extLst>
                  <a:ext uri="{FF2B5EF4-FFF2-40B4-BE49-F238E27FC236}">
                    <a16:creationId xmlns:a16="http://schemas.microsoft.com/office/drawing/2014/main" id="{380308BF-67B6-692A-391D-E94A0B769943}"/>
                  </a:ext>
                </a:extLst>
              </p:cNvPr>
              <p:cNvSpPr/>
              <p:nvPr/>
            </p:nvSpPr>
            <p:spPr>
              <a:xfrm rot="18900000">
                <a:off x="1225016" y="1054191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1" name="Freeform: Shape 299">
                <a:extLst>
                  <a:ext uri="{FF2B5EF4-FFF2-40B4-BE49-F238E27FC236}">
                    <a16:creationId xmlns:a16="http://schemas.microsoft.com/office/drawing/2014/main" id="{4D65CD3A-BB98-B750-BC1E-E28A1D365088}"/>
                  </a:ext>
                </a:extLst>
              </p:cNvPr>
              <p:cNvSpPr/>
              <p:nvPr/>
            </p:nvSpPr>
            <p:spPr>
              <a:xfrm rot="18900000">
                <a:off x="979482" y="1299848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2" name="Freeform: Shape 300">
                <a:extLst>
                  <a:ext uri="{FF2B5EF4-FFF2-40B4-BE49-F238E27FC236}">
                    <a16:creationId xmlns:a16="http://schemas.microsoft.com/office/drawing/2014/main" id="{C1FEC3A0-2687-2F7D-F3D0-C47A5FEEC64C}"/>
                  </a:ext>
                </a:extLst>
              </p:cNvPr>
              <p:cNvSpPr/>
              <p:nvPr/>
            </p:nvSpPr>
            <p:spPr>
              <a:xfrm rot="18900000">
                <a:off x="1163630" y="1115579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3" name="Freeform: Shape 301">
                <a:extLst>
                  <a:ext uri="{FF2B5EF4-FFF2-40B4-BE49-F238E27FC236}">
                    <a16:creationId xmlns:a16="http://schemas.microsoft.com/office/drawing/2014/main" id="{022DB46C-4EC2-F166-E704-55D2F0583F0A}"/>
                  </a:ext>
                </a:extLst>
              </p:cNvPr>
              <p:cNvSpPr/>
              <p:nvPr/>
            </p:nvSpPr>
            <p:spPr>
              <a:xfrm rot="18900000">
                <a:off x="1040868" y="1238457"/>
                <a:ext cx="43414" cy="5426"/>
              </a:xfrm>
              <a:custGeom>
                <a:avLst/>
                <a:gdLst>
                  <a:gd name="connsiteX0" fmla="*/ 0 w 43414"/>
                  <a:gd name="connsiteY0" fmla="*/ 0 h 5426"/>
                  <a:gd name="connsiteX1" fmla="*/ 43415 w 43414"/>
                  <a:gd name="connsiteY1" fmla="*/ 0 h 5426"/>
                  <a:gd name="connsiteX2" fmla="*/ 43415 w 43414"/>
                  <a:gd name="connsiteY2" fmla="*/ 5426 h 5426"/>
                  <a:gd name="connsiteX3" fmla="*/ 0 w 43414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14" h="5426">
                    <a:moveTo>
                      <a:pt x="0" y="0"/>
                    </a:moveTo>
                    <a:lnTo>
                      <a:pt x="43415" y="0"/>
                    </a:lnTo>
                    <a:lnTo>
                      <a:pt x="43415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4" name="Freeform: Shape 302">
                <a:extLst>
                  <a:ext uri="{FF2B5EF4-FFF2-40B4-BE49-F238E27FC236}">
                    <a16:creationId xmlns:a16="http://schemas.microsoft.com/office/drawing/2014/main" id="{BAADFCE0-6A11-E809-ABB4-46766E2F0EDF}"/>
                  </a:ext>
                </a:extLst>
              </p:cNvPr>
              <p:cNvSpPr/>
              <p:nvPr/>
            </p:nvSpPr>
            <p:spPr>
              <a:xfrm rot="18900000">
                <a:off x="1102269" y="1177067"/>
                <a:ext cx="43403" cy="5426"/>
              </a:xfrm>
              <a:custGeom>
                <a:avLst/>
                <a:gdLst>
                  <a:gd name="connsiteX0" fmla="*/ 0 w 43403"/>
                  <a:gd name="connsiteY0" fmla="*/ 0 h 5426"/>
                  <a:gd name="connsiteX1" fmla="*/ 43404 w 43403"/>
                  <a:gd name="connsiteY1" fmla="*/ 0 h 5426"/>
                  <a:gd name="connsiteX2" fmla="*/ 43404 w 43403"/>
                  <a:gd name="connsiteY2" fmla="*/ 5426 h 5426"/>
                  <a:gd name="connsiteX3" fmla="*/ 0 w 43403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3" h="5426">
                    <a:moveTo>
                      <a:pt x="0" y="0"/>
                    </a:moveTo>
                    <a:lnTo>
                      <a:pt x="43404" y="0"/>
                    </a:lnTo>
                    <a:lnTo>
                      <a:pt x="43404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5" name="Freeform: Shape 303">
                <a:extLst>
                  <a:ext uri="{FF2B5EF4-FFF2-40B4-BE49-F238E27FC236}">
                    <a16:creationId xmlns:a16="http://schemas.microsoft.com/office/drawing/2014/main" id="{891E3C8D-4C86-7D2D-6AA7-7D2163AB9DE6}"/>
                  </a:ext>
                </a:extLst>
              </p:cNvPr>
              <p:cNvSpPr/>
              <p:nvPr/>
            </p:nvSpPr>
            <p:spPr>
              <a:xfrm rot="18900000">
                <a:off x="1286434" y="992901"/>
                <a:ext cx="43414" cy="5426"/>
              </a:xfrm>
              <a:custGeom>
                <a:avLst/>
                <a:gdLst>
                  <a:gd name="connsiteX0" fmla="*/ 0 w 43414"/>
                  <a:gd name="connsiteY0" fmla="*/ 0 h 5426"/>
                  <a:gd name="connsiteX1" fmla="*/ 43415 w 43414"/>
                  <a:gd name="connsiteY1" fmla="*/ 0 h 5426"/>
                  <a:gd name="connsiteX2" fmla="*/ 43415 w 43414"/>
                  <a:gd name="connsiteY2" fmla="*/ 5426 h 5426"/>
                  <a:gd name="connsiteX3" fmla="*/ 0 w 43414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14" h="5426">
                    <a:moveTo>
                      <a:pt x="0" y="0"/>
                    </a:moveTo>
                    <a:lnTo>
                      <a:pt x="43415" y="0"/>
                    </a:lnTo>
                    <a:lnTo>
                      <a:pt x="43415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6" name="Freeform: Shape 304">
                <a:extLst>
                  <a:ext uri="{FF2B5EF4-FFF2-40B4-BE49-F238E27FC236}">
                    <a16:creationId xmlns:a16="http://schemas.microsoft.com/office/drawing/2014/main" id="{0715B8FC-16B7-52C7-B62A-17DB648066E4}"/>
                  </a:ext>
                </a:extLst>
              </p:cNvPr>
              <p:cNvSpPr/>
              <p:nvPr/>
            </p:nvSpPr>
            <p:spPr>
              <a:xfrm rot="18900000">
                <a:off x="958493" y="1401636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7" name="Freeform: Shape 305">
                <a:extLst>
                  <a:ext uri="{FF2B5EF4-FFF2-40B4-BE49-F238E27FC236}">
                    <a16:creationId xmlns:a16="http://schemas.microsoft.com/office/drawing/2014/main" id="{E1336819-2875-86D0-A80D-7D06571DC204}"/>
                  </a:ext>
                </a:extLst>
              </p:cNvPr>
              <p:cNvSpPr/>
              <p:nvPr/>
            </p:nvSpPr>
            <p:spPr>
              <a:xfrm rot="18900000">
                <a:off x="1204053" y="1156081"/>
                <a:ext cx="43414" cy="5426"/>
              </a:xfrm>
              <a:custGeom>
                <a:avLst/>
                <a:gdLst>
                  <a:gd name="connsiteX0" fmla="*/ 0 w 43414"/>
                  <a:gd name="connsiteY0" fmla="*/ 0 h 5426"/>
                  <a:gd name="connsiteX1" fmla="*/ 43415 w 43414"/>
                  <a:gd name="connsiteY1" fmla="*/ 0 h 5426"/>
                  <a:gd name="connsiteX2" fmla="*/ 43415 w 43414"/>
                  <a:gd name="connsiteY2" fmla="*/ 5426 h 5426"/>
                  <a:gd name="connsiteX3" fmla="*/ 0 w 43414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14" h="5426">
                    <a:moveTo>
                      <a:pt x="0" y="0"/>
                    </a:moveTo>
                    <a:lnTo>
                      <a:pt x="43415" y="0"/>
                    </a:lnTo>
                    <a:lnTo>
                      <a:pt x="43415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8" name="Freeform: Shape 306">
                <a:extLst>
                  <a:ext uri="{FF2B5EF4-FFF2-40B4-BE49-F238E27FC236}">
                    <a16:creationId xmlns:a16="http://schemas.microsoft.com/office/drawing/2014/main" id="{D88AAE0D-0106-B1F4-0383-92104708698C}"/>
                  </a:ext>
                </a:extLst>
              </p:cNvPr>
              <p:cNvSpPr/>
              <p:nvPr/>
            </p:nvSpPr>
            <p:spPr>
              <a:xfrm rot="18900000">
                <a:off x="1142667" y="1217473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9" name="Freeform: Shape 307">
                <a:extLst>
                  <a:ext uri="{FF2B5EF4-FFF2-40B4-BE49-F238E27FC236}">
                    <a16:creationId xmlns:a16="http://schemas.microsoft.com/office/drawing/2014/main" id="{B8FBCB7B-20C3-245C-62D9-744FC1922C2A}"/>
                  </a:ext>
                </a:extLst>
              </p:cNvPr>
              <p:cNvSpPr/>
              <p:nvPr/>
            </p:nvSpPr>
            <p:spPr>
              <a:xfrm rot="18900000">
                <a:off x="1019887" y="1340254"/>
                <a:ext cx="43403" cy="5426"/>
              </a:xfrm>
              <a:custGeom>
                <a:avLst/>
                <a:gdLst>
                  <a:gd name="connsiteX0" fmla="*/ 0 w 43403"/>
                  <a:gd name="connsiteY0" fmla="*/ 0 h 5426"/>
                  <a:gd name="connsiteX1" fmla="*/ 43404 w 43403"/>
                  <a:gd name="connsiteY1" fmla="*/ 0 h 5426"/>
                  <a:gd name="connsiteX2" fmla="*/ 43404 w 43403"/>
                  <a:gd name="connsiteY2" fmla="*/ 5426 h 5426"/>
                  <a:gd name="connsiteX3" fmla="*/ 0 w 43403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3" h="5426">
                    <a:moveTo>
                      <a:pt x="0" y="0"/>
                    </a:moveTo>
                    <a:lnTo>
                      <a:pt x="43404" y="0"/>
                    </a:lnTo>
                    <a:lnTo>
                      <a:pt x="43404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0" name="Freeform: Shape 308">
                <a:extLst>
                  <a:ext uri="{FF2B5EF4-FFF2-40B4-BE49-F238E27FC236}">
                    <a16:creationId xmlns:a16="http://schemas.microsoft.com/office/drawing/2014/main" id="{B89785DE-1D58-191E-8C95-DBB8EF001077}"/>
                  </a:ext>
                </a:extLst>
              </p:cNvPr>
              <p:cNvSpPr/>
              <p:nvPr/>
            </p:nvSpPr>
            <p:spPr>
              <a:xfrm rot="18900000">
                <a:off x="1265448" y="1094694"/>
                <a:ext cx="43403" cy="5426"/>
              </a:xfrm>
              <a:custGeom>
                <a:avLst/>
                <a:gdLst>
                  <a:gd name="connsiteX0" fmla="*/ 0 w 43403"/>
                  <a:gd name="connsiteY0" fmla="*/ 0 h 5426"/>
                  <a:gd name="connsiteX1" fmla="*/ 43404 w 43403"/>
                  <a:gd name="connsiteY1" fmla="*/ 0 h 5426"/>
                  <a:gd name="connsiteX2" fmla="*/ 43404 w 43403"/>
                  <a:gd name="connsiteY2" fmla="*/ 5426 h 5426"/>
                  <a:gd name="connsiteX3" fmla="*/ 0 w 43403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3" h="5426">
                    <a:moveTo>
                      <a:pt x="0" y="0"/>
                    </a:moveTo>
                    <a:lnTo>
                      <a:pt x="43404" y="0"/>
                    </a:lnTo>
                    <a:lnTo>
                      <a:pt x="43404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1" name="Freeform: Shape 309">
                <a:extLst>
                  <a:ext uri="{FF2B5EF4-FFF2-40B4-BE49-F238E27FC236}">
                    <a16:creationId xmlns:a16="http://schemas.microsoft.com/office/drawing/2014/main" id="{AE7F0D92-A5AD-1CE6-872E-DAD8C5A71CE7}"/>
                  </a:ext>
                </a:extLst>
              </p:cNvPr>
              <p:cNvSpPr/>
              <p:nvPr/>
            </p:nvSpPr>
            <p:spPr>
              <a:xfrm rot="18900000">
                <a:off x="1081274" y="1278863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2" name="Freeform: Shape 310">
                <a:extLst>
                  <a:ext uri="{FF2B5EF4-FFF2-40B4-BE49-F238E27FC236}">
                    <a16:creationId xmlns:a16="http://schemas.microsoft.com/office/drawing/2014/main" id="{BB53DFE0-9DBD-D7CE-D831-2B822E3EA912}"/>
                  </a:ext>
                </a:extLst>
              </p:cNvPr>
              <p:cNvSpPr/>
              <p:nvPr/>
            </p:nvSpPr>
            <p:spPr>
              <a:xfrm>
                <a:off x="1004471" y="1427486"/>
                <a:ext cx="33419" cy="29583"/>
              </a:xfrm>
              <a:custGeom>
                <a:avLst/>
                <a:gdLst>
                  <a:gd name="connsiteX0" fmla="*/ 29584 w 33419"/>
                  <a:gd name="connsiteY0" fmla="*/ 0 h 29583"/>
                  <a:gd name="connsiteX1" fmla="*/ 0 w 33419"/>
                  <a:gd name="connsiteY1" fmla="*/ 29584 h 29583"/>
                  <a:gd name="connsiteX2" fmla="*/ 7938 w 33419"/>
                  <a:gd name="connsiteY2" fmla="*/ 29318 h 29583"/>
                  <a:gd name="connsiteX3" fmla="*/ 33420 w 33419"/>
                  <a:gd name="connsiteY3" fmla="*/ 3836 h 29583"/>
                  <a:gd name="connsiteX4" fmla="*/ 29584 w 33419"/>
                  <a:gd name="connsiteY4" fmla="*/ 0 h 29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419" h="29583">
                    <a:moveTo>
                      <a:pt x="29584" y="0"/>
                    </a:moveTo>
                    <a:lnTo>
                      <a:pt x="0" y="29584"/>
                    </a:lnTo>
                    <a:cubicBezTo>
                      <a:pt x="2659" y="29562"/>
                      <a:pt x="5296" y="29421"/>
                      <a:pt x="7938" y="29318"/>
                    </a:cubicBezTo>
                    <a:lnTo>
                      <a:pt x="33420" y="3836"/>
                    </a:lnTo>
                    <a:lnTo>
                      <a:pt x="29584" y="0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3" name="Freeform: Shape 311">
                <a:extLst>
                  <a:ext uri="{FF2B5EF4-FFF2-40B4-BE49-F238E27FC236}">
                    <a16:creationId xmlns:a16="http://schemas.microsoft.com/office/drawing/2014/main" id="{20773A0F-2DCF-450E-E42C-7DB78FF04F00}"/>
                  </a:ext>
                </a:extLst>
              </p:cNvPr>
              <p:cNvSpPr/>
              <p:nvPr/>
            </p:nvSpPr>
            <p:spPr>
              <a:xfrm rot="18900000">
                <a:off x="1060283" y="1380650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4" name="Freeform: Shape 312">
                <a:extLst>
                  <a:ext uri="{FF2B5EF4-FFF2-40B4-BE49-F238E27FC236}">
                    <a16:creationId xmlns:a16="http://schemas.microsoft.com/office/drawing/2014/main" id="{CD95F014-8C07-E5B5-2E92-0B594CC61130}"/>
                  </a:ext>
                </a:extLst>
              </p:cNvPr>
              <p:cNvSpPr/>
              <p:nvPr/>
            </p:nvSpPr>
            <p:spPr>
              <a:xfrm rot="18900000">
                <a:off x="1121676" y="1319260"/>
                <a:ext cx="43414" cy="5426"/>
              </a:xfrm>
              <a:custGeom>
                <a:avLst/>
                <a:gdLst>
                  <a:gd name="connsiteX0" fmla="*/ 0 w 43414"/>
                  <a:gd name="connsiteY0" fmla="*/ 0 h 5426"/>
                  <a:gd name="connsiteX1" fmla="*/ 43415 w 43414"/>
                  <a:gd name="connsiteY1" fmla="*/ 0 h 5426"/>
                  <a:gd name="connsiteX2" fmla="*/ 43415 w 43414"/>
                  <a:gd name="connsiteY2" fmla="*/ 5426 h 5426"/>
                  <a:gd name="connsiteX3" fmla="*/ 0 w 43414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14" h="5426">
                    <a:moveTo>
                      <a:pt x="0" y="0"/>
                    </a:moveTo>
                    <a:lnTo>
                      <a:pt x="43415" y="0"/>
                    </a:lnTo>
                    <a:lnTo>
                      <a:pt x="43415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5" name="Freeform: Shape 313">
                <a:extLst>
                  <a:ext uri="{FF2B5EF4-FFF2-40B4-BE49-F238E27FC236}">
                    <a16:creationId xmlns:a16="http://schemas.microsoft.com/office/drawing/2014/main" id="{FD9B49F7-E0E8-D017-6261-4E1B78CF9F36}"/>
                  </a:ext>
                </a:extLst>
              </p:cNvPr>
              <p:cNvSpPr/>
              <p:nvPr/>
            </p:nvSpPr>
            <p:spPr>
              <a:xfrm rot="18900000">
                <a:off x="1244458" y="1196484"/>
                <a:ext cx="43414" cy="5426"/>
              </a:xfrm>
              <a:custGeom>
                <a:avLst/>
                <a:gdLst>
                  <a:gd name="connsiteX0" fmla="*/ 0 w 43414"/>
                  <a:gd name="connsiteY0" fmla="*/ 0 h 5426"/>
                  <a:gd name="connsiteX1" fmla="*/ 43415 w 43414"/>
                  <a:gd name="connsiteY1" fmla="*/ 0 h 5426"/>
                  <a:gd name="connsiteX2" fmla="*/ 43415 w 43414"/>
                  <a:gd name="connsiteY2" fmla="*/ 5426 h 5426"/>
                  <a:gd name="connsiteX3" fmla="*/ 0 w 43414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14" h="5426">
                    <a:moveTo>
                      <a:pt x="0" y="0"/>
                    </a:moveTo>
                    <a:lnTo>
                      <a:pt x="43415" y="0"/>
                    </a:lnTo>
                    <a:lnTo>
                      <a:pt x="43415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6" name="Freeform: Shape 314">
                <a:extLst>
                  <a:ext uri="{FF2B5EF4-FFF2-40B4-BE49-F238E27FC236}">
                    <a16:creationId xmlns:a16="http://schemas.microsoft.com/office/drawing/2014/main" id="{D532CD3D-650D-3171-38F1-30EFDA8750EF}"/>
                  </a:ext>
                </a:extLst>
              </p:cNvPr>
              <p:cNvSpPr/>
              <p:nvPr/>
            </p:nvSpPr>
            <p:spPr>
              <a:xfrm rot="18900000">
                <a:off x="1183069" y="1257876"/>
                <a:ext cx="43403" cy="5426"/>
              </a:xfrm>
              <a:custGeom>
                <a:avLst/>
                <a:gdLst>
                  <a:gd name="connsiteX0" fmla="*/ 0 w 43403"/>
                  <a:gd name="connsiteY0" fmla="*/ 0 h 5426"/>
                  <a:gd name="connsiteX1" fmla="*/ 43404 w 43403"/>
                  <a:gd name="connsiteY1" fmla="*/ 0 h 5426"/>
                  <a:gd name="connsiteX2" fmla="*/ 43404 w 43403"/>
                  <a:gd name="connsiteY2" fmla="*/ 5426 h 5426"/>
                  <a:gd name="connsiteX3" fmla="*/ 0 w 43403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3" h="5426">
                    <a:moveTo>
                      <a:pt x="0" y="0"/>
                    </a:moveTo>
                    <a:lnTo>
                      <a:pt x="43404" y="0"/>
                    </a:lnTo>
                    <a:lnTo>
                      <a:pt x="43404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7" name="Freeform: Shape 315">
                <a:extLst>
                  <a:ext uri="{FF2B5EF4-FFF2-40B4-BE49-F238E27FC236}">
                    <a16:creationId xmlns:a16="http://schemas.microsoft.com/office/drawing/2014/main" id="{90D9BE04-CF73-FE99-C888-7831F0E5C243}"/>
                  </a:ext>
                </a:extLst>
              </p:cNvPr>
              <p:cNvSpPr/>
              <p:nvPr/>
            </p:nvSpPr>
            <p:spPr>
              <a:xfrm rot="18900000">
                <a:off x="1162074" y="1359665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8" name="Freeform: Shape 316">
                <a:extLst>
                  <a:ext uri="{FF2B5EF4-FFF2-40B4-BE49-F238E27FC236}">
                    <a16:creationId xmlns:a16="http://schemas.microsoft.com/office/drawing/2014/main" id="{CFAECD62-9D87-3D81-24D9-13DF2015B51A}"/>
                  </a:ext>
                </a:extLst>
              </p:cNvPr>
              <p:cNvSpPr/>
              <p:nvPr/>
            </p:nvSpPr>
            <p:spPr>
              <a:xfrm rot="18900000">
                <a:off x="1223464" y="1298272"/>
                <a:ext cx="43409" cy="5426"/>
              </a:xfrm>
              <a:custGeom>
                <a:avLst/>
                <a:gdLst>
                  <a:gd name="connsiteX0" fmla="*/ 0 w 43409"/>
                  <a:gd name="connsiteY0" fmla="*/ 0 h 5426"/>
                  <a:gd name="connsiteX1" fmla="*/ 43409 w 43409"/>
                  <a:gd name="connsiteY1" fmla="*/ 0 h 5426"/>
                  <a:gd name="connsiteX2" fmla="*/ 43409 w 43409"/>
                  <a:gd name="connsiteY2" fmla="*/ 5426 h 5426"/>
                  <a:gd name="connsiteX3" fmla="*/ 0 w 43409"/>
                  <a:gd name="connsiteY3" fmla="*/ 5426 h 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09" h="5426">
                    <a:moveTo>
                      <a:pt x="0" y="0"/>
                    </a:moveTo>
                    <a:lnTo>
                      <a:pt x="43409" y="0"/>
                    </a:lnTo>
                    <a:lnTo>
                      <a:pt x="43409" y="5426"/>
                    </a:lnTo>
                    <a:lnTo>
                      <a:pt x="0" y="5426"/>
                    </a:lnTo>
                    <a:close/>
                  </a:path>
                </a:pathLst>
              </a:custGeom>
              <a:solidFill>
                <a:srgbClr val="737373"/>
              </a:solidFill>
              <a:ln w="5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2DB2B216-4FCE-012E-8C89-85AB38349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0278" y="3170881"/>
            <a:ext cx="349044" cy="1082322"/>
            <a:chOff x="731395" y="2469326"/>
            <a:chExt cx="349044" cy="1082322"/>
          </a:xfrm>
        </p:grpSpPr>
        <p:pic>
          <p:nvPicPr>
            <p:cNvPr id="319" name="Graphic 318" descr="Checkmark with solid fill">
              <a:extLst>
                <a:ext uri="{FF2B5EF4-FFF2-40B4-BE49-F238E27FC236}">
                  <a16:creationId xmlns:a16="http://schemas.microsoft.com/office/drawing/2014/main" id="{EE3DFA9A-7C42-EFE8-81BB-351D365FC09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31395" y="2469326"/>
              <a:ext cx="349044" cy="349044"/>
            </a:xfrm>
            <a:prstGeom prst="rect">
              <a:avLst/>
            </a:prstGeom>
          </p:spPr>
        </p:pic>
        <p:sp>
          <p:nvSpPr>
            <p:cNvPr id="320" name="Rectangle 319">
              <a:extLst>
                <a:ext uri="{FF2B5EF4-FFF2-40B4-BE49-F238E27FC236}">
                  <a16:creationId xmlns:a16="http://schemas.microsoft.com/office/drawing/2014/main" id="{25ADC224-0D68-91C5-4A9F-3FE33A7C81AA}"/>
                </a:ext>
              </a:extLst>
            </p:cNvPr>
            <p:cNvSpPr>
              <a:spLocks/>
            </p:cNvSpPr>
            <p:nvPr/>
          </p:nvSpPr>
          <p:spPr>
            <a:xfrm>
              <a:off x="837337" y="2868108"/>
              <a:ext cx="137160" cy="137160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Rectangle 320">
              <a:extLst>
                <a:ext uri="{FF2B5EF4-FFF2-40B4-BE49-F238E27FC236}">
                  <a16:creationId xmlns:a16="http://schemas.microsoft.com/office/drawing/2014/main" id="{74B0F447-8645-AADE-CA7F-CC2A84200172}"/>
                </a:ext>
              </a:extLst>
            </p:cNvPr>
            <p:cNvSpPr/>
            <p:nvPr/>
          </p:nvSpPr>
          <p:spPr>
            <a:xfrm>
              <a:off x="837337" y="3141298"/>
              <a:ext cx="137160" cy="137160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Rectangle 321">
              <a:extLst>
                <a:ext uri="{FF2B5EF4-FFF2-40B4-BE49-F238E27FC236}">
                  <a16:creationId xmlns:a16="http://schemas.microsoft.com/office/drawing/2014/main" id="{DCEE4335-CD94-FB71-EAC3-39BE004B6D95}"/>
                </a:ext>
              </a:extLst>
            </p:cNvPr>
            <p:cNvSpPr/>
            <p:nvPr/>
          </p:nvSpPr>
          <p:spPr>
            <a:xfrm>
              <a:off x="837337" y="3414488"/>
              <a:ext cx="137160" cy="137160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7FD7E7D-019F-8BA1-788F-DF976AC8608F}"/>
              </a:ext>
            </a:extLst>
          </p:cNvPr>
          <p:cNvGraphicFramePr>
            <a:graphicFrameLocks noGrp="1"/>
          </p:cNvGraphicFramePr>
          <p:nvPr/>
        </p:nvGraphicFramePr>
        <p:xfrm>
          <a:off x="364992" y="8728796"/>
          <a:ext cx="7042416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912">
                  <a:extLst>
                    <a:ext uri="{9D8B030D-6E8A-4147-A177-3AD203B41FA5}">
                      <a16:colId xmlns:a16="http://schemas.microsoft.com/office/drawing/2014/main" val="915204290"/>
                    </a:ext>
                  </a:extLst>
                </a:gridCol>
                <a:gridCol w="6603504">
                  <a:extLst>
                    <a:ext uri="{9D8B030D-6E8A-4147-A177-3AD203B41FA5}">
                      <a16:colId xmlns:a16="http://schemas.microsoft.com/office/drawing/2014/main" val="580591532"/>
                    </a:ext>
                  </a:extLst>
                </a:gridCol>
              </a:tblGrid>
              <a:tr h="315536"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MONTH 1</a:t>
                      </a:r>
                    </a:p>
                  </a:txBody>
                  <a:tcPr marL="45720" marR="4572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13394"/>
                  </a:ext>
                </a:extLst>
              </a:tr>
              <a:tr h="262946">
                <a:tc>
                  <a:txBody>
                    <a:bodyPr/>
                    <a:lstStyle/>
                    <a:p>
                      <a:pPr algn="l"/>
                      <a:endParaRPr lang="en-US" sz="1400" b="1"/>
                    </a:p>
                  </a:txBody>
                  <a:tcPr marL="45720" marR="4572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/>
                        <a:t>Action</a:t>
                      </a:r>
                    </a:p>
                  </a:txBody>
                  <a:tcPr marL="45720" marR="4572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35588"/>
                  </a:ext>
                </a:extLst>
              </a:tr>
              <a:tr h="39442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45720" marR="4572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Use </a:t>
                      </a:r>
                      <a:r>
                        <a:rPr lang="en-US" sz="1200" b="0" dirty="0"/>
                        <a:t>“My Tasks” daily (and throughout the day, as needed) to complete activities and tasks assigned to you.</a:t>
                      </a:r>
                      <a:endParaRPr lang="en-US" sz="1200" dirty="0"/>
                    </a:p>
                  </a:txBody>
                  <a:tcPr marL="45720" marR="4572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399470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D20E972E-CB52-517D-01F9-20AF5652C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0278" y="9057319"/>
            <a:ext cx="349044" cy="623151"/>
            <a:chOff x="731395" y="2469326"/>
            <a:chExt cx="349044" cy="623151"/>
          </a:xfrm>
        </p:grpSpPr>
        <p:pic>
          <p:nvPicPr>
            <p:cNvPr id="12" name="Graphic 11" descr="Checkmark with solid fill">
              <a:extLst>
                <a:ext uri="{FF2B5EF4-FFF2-40B4-BE49-F238E27FC236}">
                  <a16:creationId xmlns:a16="http://schemas.microsoft.com/office/drawing/2014/main" id="{B1A21924-3E90-661F-D5F7-55AA50FE5DB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31395" y="2469326"/>
              <a:ext cx="349044" cy="34904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BB25927-C574-A182-C0CA-7E5C141728D4}"/>
                </a:ext>
              </a:extLst>
            </p:cNvPr>
            <p:cNvSpPr/>
            <p:nvPr/>
          </p:nvSpPr>
          <p:spPr>
            <a:xfrm>
              <a:off x="839643" y="2955317"/>
              <a:ext cx="137160" cy="137160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CE357E5-EEB5-69C4-5154-298F688F8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0278" y="4771215"/>
            <a:ext cx="349044" cy="3709083"/>
            <a:chOff x="400278" y="4771215"/>
            <a:chExt cx="349044" cy="3709083"/>
          </a:xfrm>
        </p:grpSpPr>
        <p:pic>
          <p:nvPicPr>
            <p:cNvPr id="326" name="Graphic 325" descr="Checkmark with solid fill">
              <a:extLst>
                <a:ext uri="{FF2B5EF4-FFF2-40B4-BE49-F238E27FC236}">
                  <a16:creationId xmlns:a16="http://schemas.microsoft.com/office/drawing/2014/main" id="{B027E754-1606-B0E3-F467-715C2D49B77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00278" y="4771215"/>
              <a:ext cx="349044" cy="349044"/>
            </a:xfrm>
            <a:prstGeom prst="rect">
              <a:avLst/>
            </a:prstGeom>
          </p:spPr>
        </p:pic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id="{F3C0DC56-2F43-322A-F08C-68947A8C25EB}"/>
                </a:ext>
              </a:extLst>
            </p:cNvPr>
            <p:cNvSpPr/>
            <p:nvPr/>
          </p:nvSpPr>
          <p:spPr>
            <a:xfrm>
              <a:off x="506220" y="5252300"/>
              <a:ext cx="137160" cy="137160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E3565A01-C257-A50F-D001-EA741E77B8F8}"/>
                </a:ext>
              </a:extLst>
            </p:cNvPr>
            <p:cNvSpPr/>
            <p:nvPr/>
          </p:nvSpPr>
          <p:spPr>
            <a:xfrm>
              <a:off x="506220" y="5647779"/>
              <a:ext cx="137160" cy="137160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1F6DD8B2-B462-9EF9-9E9B-67DB6B8A250E}"/>
                </a:ext>
              </a:extLst>
            </p:cNvPr>
            <p:cNvSpPr/>
            <p:nvPr/>
          </p:nvSpPr>
          <p:spPr>
            <a:xfrm>
              <a:off x="508526" y="5967079"/>
              <a:ext cx="137160" cy="137160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EC474E0-7A83-F461-11B1-84C6740C4F57}"/>
                </a:ext>
              </a:extLst>
            </p:cNvPr>
            <p:cNvSpPr/>
            <p:nvPr/>
          </p:nvSpPr>
          <p:spPr>
            <a:xfrm>
              <a:off x="506220" y="6315136"/>
              <a:ext cx="137160" cy="137160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AA74625-7B8F-CCDE-0726-99C19EA19464}"/>
                </a:ext>
              </a:extLst>
            </p:cNvPr>
            <p:cNvSpPr/>
            <p:nvPr/>
          </p:nvSpPr>
          <p:spPr>
            <a:xfrm>
              <a:off x="506220" y="6656504"/>
              <a:ext cx="137160" cy="137160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67F84EA-30F6-615D-3638-C085D9184D7C}"/>
                </a:ext>
              </a:extLst>
            </p:cNvPr>
            <p:cNvSpPr/>
            <p:nvPr/>
          </p:nvSpPr>
          <p:spPr>
            <a:xfrm>
              <a:off x="506220" y="7941280"/>
              <a:ext cx="137160" cy="137160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EB3A235-D3EA-0FCD-5AB5-8F49BDFDD2C5}"/>
                </a:ext>
              </a:extLst>
            </p:cNvPr>
            <p:cNvSpPr/>
            <p:nvPr/>
          </p:nvSpPr>
          <p:spPr>
            <a:xfrm>
              <a:off x="506220" y="8343138"/>
              <a:ext cx="137160" cy="137160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739F2EE-0064-D261-83F7-0794D38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72200" y="63500"/>
            <a:ext cx="1504529" cy="467033"/>
            <a:chOff x="10637735" y="38390"/>
            <a:chExt cx="1504529" cy="467033"/>
          </a:xfrm>
        </p:grpSpPr>
        <p:sp>
          <p:nvSpPr>
            <p:cNvPr id="10" name="Folded Corner 6">
              <a:extLst>
                <a:ext uri="{FF2B5EF4-FFF2-40B4-BE49-F238E27FC236}">
                  <a16:creationId xmlns:a16="http://schemas.microsoft.com/office/drawing/2014/main" id="{379A8A99-8F32-2A5A-2BF5-478AD723DBC7}"/>
                </a:ext>
              </a:extLst>
            </p:cNvPr>
            <p:cNvSpPr/>
            <p:nvPr/>
          </p:nvSpPr>
          <p:spPr>
            <a:xfrm>
              <a:off x="10637735" y="38390"/>
              <a:ext cx="1504529" cy="467033"/>
            </a:xfrm>
            <a:prstGeom prst="foldedCorner">
              <a:avLst/>
            </a:prstGeom>
            <a:solidFill>
              <a:srgbClr val="FFFFFF"/>
            </a:solidFill>
            <a:ln w="1905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TextBox 4">
              <a:extLst>
                <a:ext uri="{FF2B5EF4-FFF2-40B4-BE49-F238E27FC236}">
                  <a16:creationId xmlns:a16="http://schemas.microsoft.com/office/drawing/2014/main" id="{33AF8936-12B3-80DC-7D00-73586E314A5C}"/>
                </a:ext>
              </a:extLst>
            </p:cNvPr>
            <p:cNvSpPr txBox="1"/>
            <p:nvPr/>
          </p:nvSpPr>
          <p:spPr>
            <a:xfrm>
              <a:off x="10690502" y="228963"/>
              <a:ext cx="1396039" cy="267556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91440" tIns="45720" rIns="91440" bIns="45720" rtlCol="0" anchor="t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Arial"/>
                </a:rPr>
                <a:t>As of date: 07.01.26 </a:t>
              </a:r>
              <a:endPara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Arial"/>
              </a:endParaRPr>
            </a:p>
          </p:txBody>
        </p:sp>
        <p:pic>
          <p:nvPicPr>
            <p:cNvPr id="16" name="Picture 15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AA1742BB-FF38-CE4E-4B15-07AE3B1DF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4816" y="93509"/>
              <a:ext cx="949220" cy="161277"/>
            </a:xfrm>
            <a:prstGeom prst="rect">
              <a:avLst/>
            </a:prstGeom>
            <a:solidFill>
              <a:srgbClr val="FFFFFF"/>
            </a:solidFill>
          </p:spPr>
        </p:pic>
      </p:grpSp>
    </p:spTree>
    <p:extLst>
      <p:ext uri="{BB962C8B-B14F-4D97-AF65-F5344CB8AC3E}">
        <p14:creationId xmlns:p14="http://schemas.microsoft.com/office/powerpoint/2010/main" val="2718441365"/>
      </p:ext>
    </p:extLst>
  </p:cSld>
  <p:clrMapOvr>
    <a:masterClrMapping/>
  </p:clrMapOvr>
</p:sld>
</file>

<file path=ppt/theme/theme1.xml><?xml version="1.0" encoding="utf-8"?>
<a:theme xmlns:a="http://schemas.openxmlformats.org/drawingml/2006/main" name="11_Office Theme">
  <a:themeElements>
    <a:clrScheme name="GA@WORK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F7921E"/>
      </a:accent1>
      <a:accent2>
        <a:srgbClr val="235789"/>
      </a:accent2>
      <a:accent3>
        <a:srgbClr val="F3B700"/>
      </a:accent3>
      <a:accent4>
        <a:srgbClr val="7FA267"/>
      </a:accent4>
      <a:accent5>
        <a:srgbClr val="A72608"/>
      </a:accent5>
      <a:accent6>
        <a:srgbClr val="90C3C8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ae0151c-3990-45cd-a982-43c08616ae6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9C361567E66B41A7CE22D77BE0E679" ma:contentTypeVersion="10" ma:contentTypeDescription="Create a new document." ma:contentTypeScope="" ma:versionID="7a4ad149b079fa3e67e6a9f927c36e12">
  <xsd:schema xmlns:xsd="http://www.w3.org/2001/XMLSchema" xmlns:xs="http://www.w3.org/2001/XMLSchema" xmlns:p="http://schemas.microsoft.com/office/2006/metadata/properties" xmlns:ns3="0ae0151c-3990-45cd-a982-43c08616ae68" targetNamespace="http://schemas.microsoft.com/office/2006/metadata/properties" ma:root="true" ma:fieldsID="11a961c53b30324978dd5a437201fbcb" ns3:_="">
    <xsd:import namespace="0ae0151c-3990-45cd-a982-43c08616ae68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_activity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e0151c-3990-45cd-a982-43c08616ae68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9F671B-11FF-49CE-AE3E-71E9DC0444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9C8EC3-B1E5-4F11-ACCB-37CA8D2EFC44}">
  <ds:schemaRefs>
    <ds:schemaRef ds:uri="http://purl.org/dc/elements/1.1/"/>
    <ds:schemaRef ds:uri="http://schemas.microsoft.com/office/2006/metadata/properties"/>
    <ds:schemaRef ds:uri="0ae0151c-3990-45cd-a982-43c08616ae68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0C22AB0-729D-4919-AF3C-E848AEA5A8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e0151c-3990-45cd-a982-43c08616ae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512da10d-071b-4b94-8abc-9ec4044d1516}" enabled="0" method="" siteId="{512da10d-071b-4b94-8abc-9ec4044d151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</TotalTime>
  <Words>352</Words>
  <Application>Microsoft Macintosh PowerPoint</Application>
  <PresentationFormat>Custom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Calibri</vt:lpstr>
      <vt:lpstr>Open Sans</vt:lpstr>
      <vt:lpstr>Wingdings</vt:lpstr>
      <vt:lpstr>Wingdings 2</vt:lpstr>
      <vt:lpstr>11_Office Theme</vt:lpstr>
      <vt:lpstr>Your First 30 Days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Brown, Alaysia</dc:creator>
  <cp:lastModifiedBy>Segars, Tahni</cp:lastModifiedBy>
  <cp:revision>3</cp:revision>
  <dcterms:created xsi:type="dcterms:W3CDTF">2026-06-29T15:51:41Z</dcterms:created>
  <dcterms:modified xsi:type="dcterms:W3CDTF">2026-07-01T12:02:56Z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0x010100949C361567E66B41A7CE22D77BE0E679</vt:lpwstr>
  </property>
  <property fmtid="{D5CDD505-2E9C-101B-9397-08002B2CF9AE}" pid="3" name="MediaServiceImageTags">
    <vt:lpwstr/>
  </property>
</Properties>
</file>