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657" r:id="rId5"/>
    <p:sldMasterId id="2147483672" r:id="rId6"/>
  </p:sldMasterIdLst>
  <p:notesMasterIdLst>
    <p:notesMasterId r:id="rId16"/>
  </p:notesMasterIdLst>
  <p:sldIdLst>
    <p:sldId id="257" r:id="rId7"/>
    <p:sldId id="264" r:id="rId8"/>
    <p:sldId id="265" r:id="rId9"/>
    <p:sldId id="256" r:id="rId10"/>
    <p:sldId id="274" r:id="rId11"/>
    <p:sldId id="275" r:id="rId12"/>
    <p:sldId id="268" r:id="rId13"/>
    <p:sldId id="272"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05"/>
    <p:restoredTop sz="96327"/>
  </p:normalViewPr>
  <p:slideViewPr>
    <p:cSldViewPr snapToGrid="0" snapToObjects="1">
      <p:cViewPr varScale="1">
        <p:scale>
          <a:sx n="114" d="100"/>
          <a:sy n="114" d="100"/>
        </p:scale>
        <p:origin x="576"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94A6C8-9983-1240-8B9C-30C66F0625D6}" type="datetimeFigureOut">
              <a:rPr lang="en-US" smtClean="0"/>
              <a:t>8/21/2023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6B7FFA-3161-FD42-A9B1-804EBD8A2300}" type="slidenum">
              <a:rPr lang="en-US" smtClean="0"/>
              <a:t>‹#›</a:t>
            </a:fld>
            <a:endParaRPr lang="en-US"/>
          </a:p>
        </p:txBody>
      </p:sp>
    </p:spTree>
    <p:extLst>
      <p:ext uri="{BB962C8B-B14F-4D97-AF65-F5344CB8AC3E}">
        <p14:creationId xmlns:p14="http://schemas.microsoft.com/office/powerpoint/2010/main" val="2032566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F6152-476E-CE4E-B1D4-DFE38C945F57}"/>
              </a:ext>
            </a:extLst>
          </p:cNvPr>
          <p:cNvSpPr>
            <a:spLocks noGrp="1"/>
          </p:cNvSpPr>
          <p:nvPr>
            <p:ph type="ctrTitle"/>
          </p:nvPr>
        </p:nvSpPr>
        <p:spPr>
          <a:xfrm>
            <a:off x="364503" y="4179844"/>
            <a:ext cx="11462996" cy="894123"/>
          </a:xfrm>
        </p:spPr>
        <p:txBody>
          <a:bodyPr anchor="b"/>
          <a:lstStyle>
            <a:lvl1pPr algn="ctr">
              <a:defRPr sz="6000" b="1">
                <a:solidFill>
                  <a:schemeClr val="accent1"/>
                </a:solidFill>
                <a:latin typeface="Bell MT" panose="02020503060305020303" pitchFamily="18" charset="77"/>
              </a:defRPr>
            </a:lvl1pPr>
          </a:lstStyle>
          <a:p>
            <a:r>
              <a:rPr lang="en-US" dirty="0"/>
              <a:t>Click to edit Master title style</a:t>
            </a:r>
          </a:p>
        </p:txBody>
      </p:sp>
      <p:sp>
        <p:nvSpPr>
          <p:cNvPr id="3" name="Subtitle 2">
            <a:extLst>
              <a:ext uri="{FF2B5EF4-FFF2-40B4-BE49-F238E27FC236}">
                <a16:creationId xmlns:a16="http://schemas.microsoft.com/office/drawing/2014/main" id="{311858ED-9539-EC49-AE19-232FAFE84E89}"/>
              </a:ext>
            </a:extLst>
          </p:cNvPr>
          <p:cNvSpPr>
            <a:spLocks noGrp="1"/>
          </p:cNvSpPr>
          <p:nvPr>
            <p:ph type="subTitle" idx="1"/>
          </p:nvPr>
        </p:nvSpPr>
        <p:spPr>
          <a:xfrm>
            <a:off x="364501" y="5073967"/>
            <a:ext cx="11462995" cy="365125"/>
          </a:xfrm>
        </p:spPr>
        <p:txBody>
          <a:bodyPr/>
          <a:lstStyle>
            <a:lvl1pPr marL="0" indent="0" algn="ctr">
              <a:buNone/>
              <a:defRPr sz="2400">
                <a:latin typeface="Bell MT" panose="02020503060305020303" pitchFamily="18"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Text Placeholder 8">
            <a:extLst>
              <a:ext uri="{FF2B5EF4-FFF2-40B4-BE49-F238E27FC236}">
                <a16:creationId xmlns:a16="http://schemas.microsoft.com/office/drawing/2014/main" id="{BB637A79-DCBF-514F-AA80-7F7D67D05193}"/>
              </a:ext>
            </a:extLst>
          </p:cNvPr>
          <p:cNvSpPr>
            <a:spLocks noGrp="1"/>
          </p:cNvSpPr>
          <p:nvPr>
            <p:ph type="body" sz="quarter" idx="10" hasCustomPrompt="1"/>
          </p:nvPr>
        </p:nvSpPr>
        <p:spPr>
          <a:xfrm>
            <a:off x="365125" y="5661025"/>
            <a:ext cx="11461750" cy="315913"/>
          </a:xfrm>
        </p:spPr>
        <p:txBody>
          <a:bodyPr>
            <a:noAutofit/>
          </a:bodyPr>
          <a:lstStyle>
            <a:lvl1pPr marL="0" indent="0" algn="ctr">
              <a:buNone/>
              <a:defRPr sz="1800" i="1">
                <a:latin typeface="Bell MT" panose="02020503060305020303" pitchFamily="18" charset="77"/>
              </a:defRPr>
            </a:lvl1pPr>
            <a:lvl2pPr marL="457200" indent="0" algn="ctr">
              <a:buNone/>
              <a:defRPr sz="1800" i="1">
                <a:latin typeface="Bell MT" panose="02020503060305020303" pitchFamily="18" charset="77"/>
              </a:defRPr>
            </a:lvl2pPr>
            <a:lvl3pPr marL="914400" indent="0" algn="ctr">
              <a:buNone/>
              <a:defRPr sz="1800" i="1">
                <a:latin typeface="Bell MT" panose="02020503060305020303" pitchFamily="18" charset="77"/>
              </a:defRPr>
            </a:lvl3pPr>
            <a:lvl4pPr marL="1371600" indent="0" algn="ctr">
              <a:buNone/>
              <a:defRPr sz="1800" i="1">
                <a:latin typeface="Bell MT" panose="02020503060305020303" pitchFamily="18" charset="77"/>
              </a:defRPr>
            </a:lvl4pPr>
            <a:lvl5pPr marL="1828800" indent="0" algn="ctr">
              <a:buNone/>
              <a:defRPr sz="1800" i="1">
                <a:latin typeface="Bell MT" panose="02020503060305020303" pitchFamily="18" charset="77"/>
              </a:defRPr>
            </a:lvl5pPr>
          </a:lstStyle>
          <a:p>
            <a:pPr lvl="0"/>
            <a:r>
              <a:rPr lang="en-US" dirty="0"/>
              <a:t>Click to add Presenter Name, Title</a:t>
            </a:r>
          </a:p>
        </p:txBody>
      </p:sp>
    </p:spTree>
    <p:extLst>
      <p:ext uri="{BB962C8B-B14F-4D97-AF65-F5344CB8AC3E}">
        <p14:creationId xmlns:p14="http://schemas.microsoft.com/office/powerpoint/2010/main" val="3743892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0EBF8A2-5BDD-E24C-996E-8DC4AFA0AFF0}"/>
              </a:ext>
            </a:extLst>
          </p:cNvPr>
          <p:cNvSpPr>
            <a:spLocks noGrp="1"/>
          </p:cNvSpPr>
          <p:nvPr>
            <p:ph type="body" idx="1"/>
          </p:nvPr>
        </p:nvSpPr>
        <p:spPr>
          <a:xfrm>
            <a:off x="598516" y="1598033"/>
            <a:ext cx="5399059"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C7FC83-D04E-E944-95EA-AF53E9F5F05A}"/>
              </a:ext>
            </a:extLst>
          </p:cNvPr>
          <p:cNvSpPr>
            <a:spLocks noGrp="1"/>
          </p:cNvSpPr>
          <p:nvPr>
            <p:ph sz="half" idx="2"/>
          </p:nvPr>
        </p:nvSpPr>
        <p:spPr>
          <a:xfrm>
            <a:off x="598516" y="2505075"/>
            <a:ext cx="5399059" cy="368458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609A77D-924B-324A-86BA-BE053E895D01}"/>
              </a:ext>
            </a:extLst>
          </p:cNvPr>
          <p:cNvSpPr>
            <a:spLocks noGrp="1"/>
          </p:cNvSpPr>
          <p:nvPr>
            <p:ph type="body" sz="quarter" idx="3"/>
          </p:nvPr>
        </p:nvSpPr>
        <p:spPr>
          <a:xfrm>
            <a:off x="6172200" y="1598033"/>
            <a:ext cx="5399058"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2FD9C7C-1021-A44B-BC70-4A6211AB6E23}"/>
              </a:ext>
            </a:extLst>
          </p:cNvPr>
          <p:cNvSpPr>
            <a:spLocks noGrp="1"/>
          </p:cNvSpPr>
          <p:nvPr>
            <p:ph sz="quarter" idx="4"/>
          </p:nvPr>
        </p:nvSpPr>
        <p:spPr>
          <a:xfrm>
            <a:off x="6172200" y="2505075"/>
            <a:ext cx="5399058" cy="368458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a:extLst>
              <a:ext uri="{FF2B5EF4-FFF2-40B4-BE49-F238E27FC236}">
                <a16:creationId xmlns:a16="http://schemas.microsoft.com/office/drawing/2014/main" id="{2983A3DA-8FD1-F74D-9C7C-69201949B177}"/>
              </a:ext>
            </a:extLst>
          </p:cNvPr>
          <p:cNvSpPr/>
          <p:nvPr userDrawn="1"/>
        </p:nvSpPr>
        <p:spPr>
          <a:xfrm>
            <a:off x="0" y="293615"/>
            <a:ext cx="1921079" cy="15939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Title 1">
            <a:extLst>
              <a:ext uri="{FF2B5EF4-FFF2-40B4-BE49-F238E27FC236}">
                <a16:creationId xmlns:a16="http://schemas.microsoft.com/office/drawing/2014/main" id="{E18E16DA-40A2-FF45-8251-A4FACE777EC9}"/>
              </a:ext>
            </a:extLst>
          </p:cNvPr>
          <p:cNvSpPr>
            <a:spLocks noGrp="1"/>
          </p:cNvSpPr>
          <p:nvPr>
            <p:ph type="title"/>
          </p:nvPr>
        </p:nvSpPr>
        <p:spPr>
          <a:xfrm>
            <a:off x="598516" y="615142"/>
            <a:ext cx="10989426" cy="773083"/>
          </a:xfrm>
        </p:spPr>
        <p:txBody>
          <a:bodyPr anchor="t"/>
          <a:lstStyle>
            <a:lvl1pPr>
              <a:defRPr>
                <a:solidFill>
                  <a:schemeClr val="bg1"/>
                </a:solidFill>
              </a:defRPr>
            </a:lvl1pPr>
          </a:lstStyle>
          <a:p>
            <a:r>
              <a:rPr lang="en-US" dirty="0"/>
              <a:t>Click to edit Master title style</a:t>
            </a:r>
          </a:p>
        </p:txBody>
      </p:sp>
      <p:sp>
        <p:nvSpPr>
          <p:cNvPr id="9" name="TextBox 8">
            <a:extLst>
              <a:ext uri="{FF2B5EF4-FFF2-40B4-BE49-F238E27FC236}">
                <a16:creationId xmlns:a16="http://schemas.microsoft.com/office/drawing/2014/main" id="{F5151B76-72E4-B876-0250-72B15EC82E30}"/>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650306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341320-D520-D442-9E32-61F28ED05B6B}"/>
              </a:ext>
            </a:extLst>
          </p:cNvPr>
          <p:cNvSpPr>
            <a:spLocks noGrp="1"/>
          </p:cNvSpPr>
          <p:nvPr>
            <p:ph idx="1"/>
          </p:nvPr>
        </p:nvSpPr>
        <p:spPr>
          <a:xfrm>
            <a:off x="598515" y="1550362"/>
            <a:ext cx="10989425" cy="4626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3689B131-992F-D941-BFF6-C0368B3CC94A}"/>
              </a:ext>
            </a:extLst>
          </p:cNvPr>
          <p:cNvSpPr/>
          <p:nvPr userDrawn="1"/>
        </p:nvSpPr>
        <p:spPr>
          <a:xfrm>
            <a:off x="0" y="293615"/>
            <a:ext cx="1921079" cy="1593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894847B1-921E-9042-861E-BB6558C6B13E}"/>
              </a:ext>
            </a:extLst>
          </p:cNvPr>
          <p:cNvSpPr>
            <a:spLocks noGrp="1"/>
          </p:cNvSpPr>
          <p:nvPr>
            <p:ph type="title"/>
          </p:nvPr>
        </p:nvSpPr>
        <p:spPr>
          <a:xfrm>
            <a:off x="598516" y="615142"/>
            <a:ext cx="10989426" cy="773083"/>
          </a:xfrm>
        </p:spPr>
        <p:txBody>
          <a:bodyPr anchor="t"/>
          <a:lstStyle/>
          <a:p>
            <a:r>
              <a:rPr lang="en-US" dirty="0"/>
              <a:t>Click to edit Master title style</a:t>
            </a:r>
          </a:p>
        </p:txBody>
      </p:sp>
      <p:sp>
        <p:nvSpPr>
          <p:cNvPr id="6" name="TextBox 5">
            <a:extLst>
              <a:ext uri="{FF2B5EF4-FFF2-40B4-BE49-F238E27FC236}">
                <a16:creationId xmlns:a16="http://schemas.microsoft.com/office/drawing/2014/main" id="{ECBD2389-B3EE-1FC5-7F8A-2CF8959E7AB9}"/>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7959703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BE93D1-B413-E44E-9385-125005A54B79}"/>
              </a:ext>
            </a:extLst>
          </p:cNvPr>
          <p:cNvSpPr>
            <a:spLocks noGrp="1"/>
          </p:cNvSpPr>
          <p:nvPr>
            <p:ph sz="half" idx="1"/>
          </p:nvPr>
        </p:nvSpPr>
        <p:spPr>
          <a:xfrm>
            <a:off x="598516" y="1550362"/>
            <a:ext cx="5421284" cy="4626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0EF216C-C4E9-9048-A35E-586395CA87BE}"/>
              </a:ext>
            </a:extLst>
          </p:cNvPr>
          <p:cNvSpPr>
            <a:spLocks noGrp="1"/>
          </p:cNvSpPr>
          <p:nvPr>
            <p:ph sz="half" idx="2"/>
          </p:nvPr>
        </p:nvSpPr>
        <p:spPr>
          <a:xfrm>
            <a:off x="6172200" y="1550362"/>
            <a:ext cx="5415742" cy="4626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79C0FC31-3B6E-E94F-8D71-11368FF58370}"/>
              </a:ext>
            </a:extLst>
          </p:cNvPr>
          <p:cNvSpPr/>
          <p:nvPr userDrawn="1"/>
        </p:nvSpPr>
        <p:spPr>
          <a:xfrm>
            <a:off x="0" y="293615"/>
            <a:ext cx="1921079" cy="1593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4D735F4A-6E37-4D4F-B96F-ED9FB03428A3}"/>
              </a:ext>
            </a:extLst>
          </p:cNvPr>
          <p:cNvSpPr>
            <a:spLocks noGrp="1"/>
          </p:cNvSpPr>
          <p:nvPr>
            <p:ph type="title"/>
          </p:nvPr>
        </p:nvSpPr>
        <p:spPr>
          <a:xfrm>
            <a:off x="598516" y="615142"/>
            <a:ext cx="10989426" cy="773083"/>
          </a:xfrm>
        </p:spPr>
        <p:txBody>
          <a:bodyPr anchor="t"/>
          <a:lstStyle/>
          <a:p>
            <a:r>
              <a:rPr lang="en-US" dirty="0"/>
              <a:t>Click to edit Master title style</a:t>
            </a:r>
          </a:p>
        </p:txBody>
      </p:sp>
      <p:sp>
        <p:nvSpPr>
          <p:cNvPr id="7" name="TextBox 6">
            <a:extLst>
              <a:ext uri="{FF2B5EF4-FFF2-40B4-BE49-F238E27FC236}">
                <a16:creationId xmlns:a16="http://schemas.microsoft.com/office/drawing/2014/main" id="{67481630-02B3-0F43-D453-5704234543E0}"/>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19324066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0EBF8A2-5BDD-E24C-996E-8DC4AFA0AFF0}"/>
              </a:ext>
            </a:extLst>
          </p:cNvPr>
          <p:cNvSpPr>
            <a:spLocks noGrp="1"/>
          </p:cNvSpPr>
          <p:nvPr>
            <p:ph type="body" idx="1"/>
          </p:nvPr>
        </p:nvSpPr>
        <p:spPr>
          <a:xfrm>
            <a:off x="598516" y="1581407"/>
            <a:ext cx="539905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C7FC83-D04E-E944-95EA-AF53E9F5F05A}"/>
              </a:ext>
            </a:extLst>
          </p:cNvPr>
          <p:cNvSpPr>
            <a:spLocks noGrp="1"/>
          </p:cNvSpPr>
          <p:nvPr>
            <p:ph sz="half" idx="2"/>
          </p:nvPr>
        </p:nvSpPr>
        <p:spPr>
          <a:xfrm>
            <a:off x="598516" y="2505075"/>
            <a:ext cx="5399059"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609A77D-924B-324A-86BA-BE053E895D01}"/>
              </a:ext>
            </a:extLst>
          </p:cNvPr>
          <p:cNvSpPr>
            <a:spLocks noGrp="1"/>
          </p:cNvSpPr>
          <p:nvPr>
            <p:ph type="body" sz="quarter" idx="3"/>
          </p:nvPr>
        </p:nvSpPr>
        <p:spPr>
          <a:xfrm>
            <a:off x="6172200" y="1581407"/>
            <a:ext cx="541574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FD9C7C-1021-A44B-BC70-4A6211AB6E23}"/>
              </a:ext>
            </a:extLst>
          </p:cNvPr>
          <p:cNvSpPr>
            <a:spLocks noGrp="1"/>
          </p:cNvSpPr>
          <p:nvPr>
            <p:ph sz="quarter" idx="4"/>
          </p:nvPr>
        </p:nvSpPr>
        <p:spPr>
          <a:xfrm>
            <a:off x="6172200" y="2505075"/>
            <a:ext cx="5415742"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E7C7CC2D-BD8C-5A44-B244-40E6C5CCF39D}"/>
              </a:ext>
            </a:extLst>
          </p:cNvPr>
          <p:cNvSpPr/>
          <p:nvPr userDrawn="1"/>
        </p:nvSpPr>
        <p:spPr>
          <a:xfrm>
            <a:off x="0" y="293615"/>
            <a:ext cx="1921079" cy="1593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36321FF0-45B2-224E-9171-9292B229333D}"/>
              </a:ext>
            </a:extLst>
          </p:cNvPr>
          <p:cNvSpPr>
            <a:spLocks noGrp="1"/>
          </p:cNvSpPr>
          <p:nvPr>
            <p:ph type="title"/>
          </p:nvPr>
        </p:nvSpPr>
        <p:spPr>
          <a:xfrm>
            <a:off x="598516" y="615142"/>
            <a:ext cx="10989426" cy="773083"/>
          </a:xfrm>
        </p:spPr>
        <p:txBody>
          <a:bodyPr anchor="t"/>
          <a:lstStyle/>
          <a:p>
            <a:r>
              <a:rPr lang="en-US" dirty="0"/>
              <a:t>Click to edit Master title style</a:t>
            </a:r>
          </a:p>
        </p:txBody>
      </p:sp>
      <p:sp>
        <p:nvSpPr>
          <p:cNvPr id="9" name="TextBox 8">
            <a:extLst>
              <a:ext uri="{FF2B5EF4-FFF2-40B4-BE49-F238E27FC236}">
                <a16:creationId xmlns:a16="http://schemas.microsoft.com/office/drawing/2014/main" id="{C8214F08-7397-6272-0598-E79F27B25D34}"/>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4146640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14F7E-9005-0CC5-E251-82A39C675A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03FED4-9E81-C3FA-5EFF-B1231740D0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6AC67E-C7B3-09B1-1533-9043B998D446}"/>
              </a:ext>
            </a:extLst>
          </p:cNvPr>
          <p:cNvSpPr>
            <a:spLocks noGrp="1"/>
          </p:cNvSpPr>
          <p:nvPr>
            <p:ph type="dt" sz="half" idx="10"/>
          </p:nvPr>
        </p:nvSpPr>
        <p:spPr/>
        <p:txBody>
          <a:bodyPr/>
          <a:lstStyle/>
          <a:p>
            <a:fld id="{573D29FE-31AD-4A23-8FAB-8B3B7E468356}" type="datetimeFigureOut">
              <a:rPr lang="en-US" smtClean="0"/>
              <a:t>8/21/2023</a:t>
            </a:fld>
            <a:endParaRPr lang="en-US"/>
          </a:p>
        </p:txBody>
      </p:sp>
      <p:sp>
        <p:nvSpPr>
          <p:cNvPr id="5" name="Footer Placeholder 4">
            <a:extLst>
              <a:ext uri="{FF2B5EF4-FFF2-40B4-BE49-F238E27FC236}">
                <a16:creationId xmlns:a16="http://schemas.microsoft.com/office/drawing/2014/main" id="{580E1AA3-7677-0065-A51C-DD414BEABB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20C935-EEFE-D24D-282F-0E9DA50BD0EF}"/>
              </a:ext>
            </a:extLst>
          </p:cNvPr>
          <p:cNvSpPr>
            <a:spLocks noGrp="1"/>
          </p:cNvSpPr>
          <p:nvPr>
            <p:ph type="sldNum" sz="quarter" idx="12"/>
          </p:nvPr>
        </p:nvSpPr>
        <p:spPr/>
        <p:txBody>
          <a:bodyPr/>
          <a:lstStyle/>
          <a:p>
            <a:fld id="{B2CA4882-C682-4FB4-8C79-0E1AB7CD141C}" type="slidenum">
              <a:rPr lang="en-US" smtClean="0"/>
              <a:t>‹#›</a:t>
            </a:fld>
            <a:endParaRPr lang="en-US"/>
          </a:p>
        </p:txBody>
      </p:sp>
    </p:spTree>
    <p:extLst>
      <p:ext uri="{BB962C8B-B14F-4D97-AF65-F5344CB8AC3E}">
        <p14:creationId xmlns:p14="http://schemas.microsoft.com/office/powerpoint/2010/main" val="3834903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6760-2890-29DB-39F8-359573C4ED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7E2562-F104-FB0E-8E3C-6F7A31F690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3EA33C-3D79-E8C9-7DDB-EC292379CCB0}"/>
              </a:ext>
            </a:extLst>
          </p:cNvPr>
          <p:cNvSpPr>
            <a:spLocks noGrp="1"/>
          </p:cNvSpPr>
          <p:nvPr>
            <p:ph type="dt" sz="half" idx="10"/>
          </p:nvPr>
        </p:nvSpPr>
        <p:spPr/>
        <p:txBody>
          <a:bodyPr/>
          <a:lstStyle/>
          <a:p>
            <a:fld id="{573D29FE-31AD-4A23-8FAB-8B3B7E468356}" type="datetimeFigureOut">
              <a:rPr lang="en-US" smtClean="0"/>
              <a:t>8/21/2023</a:t>
            </a:fld>
            <a:endParaRPr lang="en-US"/>
          </a:p>
        </p:txBody>
      </p:sp>
      <p:sp>
        <p:nvSpPr>
          <p:cNvPr id="5" name="Footer Placeholder 4">
            <a:extLst>
              <a:ext uri="{FF2B5EF4-FFF2-40B4-BE49-F238E27FC236}">
                <a16:creationId xmlns:a16="http://schemas.microsoft.com/office/drawing/2014/main" id="{CE01F9BF-B16C-9EED-743E-B17C84222E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3E1DAF-B2C7-4760-2B18-5AA6B496E0F0}"/>
              </a:ext>
            </a:extLst>
          </p:cNvPr>
          <p:cNvSpPr>
            <a:spLocks noGrp="1"/>
          </p:cNvSpPr>
          <p:nvPr>
            <p:ph type="sldNum" sz="quarter" idx="12"/>
          </p:nvPr>
        </p:nvSpPr>
        <p:spPr/>
        <p:txBody>
          <a:bodyPr/>
          <a:lstStyle/>
          <a:p>
            <a:fld id="{B2CA4882-C682-4FB4-8C79-0E1AB7CD141C}" type="slidenum">
              <a:rPr lang="en-US" smtClean="0"/>
              <a:t>‹#›</a:t>
            </a:fld>
            <a:endParaRPr lang="en-US"/>
          </a:p>
        </p:txBody>
      </p:sp>
    </p:spTree>
    <p:extLst>
      <p:ext uri="{BB962C8B-B14F-4D97-AF65-F5344CB8AC3E}">
        <p14:creationId xmlns:p14="http://schemas.microsoft.com/office/powerpoint/2010/main" val="846340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FF845-61C5-5C34-C97E-A0311AB1BB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5EE5EFA-F875-3680-A97F-CC51FE7A65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401115-A072-46FB-E489-DD7FDD93C7B1}"/>
              </a:ext>
            </a:extLst>
          </p:cNvPr>
          <p:cNvSpPr>
            <a:spLocks noGrp="1"/>
          </p:cNvSpPr>
          <p:nvPr>
            <p:ph type="dt" sz="half" idx="10"/>
          </p:nvPr>
        </p:nvSpPr>
        <p:spPr/>
        <p:txBody>
          <a:bodyPr/>
          <a:lstStyle/>
          <a:p>
            <a:fld id="{573D29FE-31AD-4A23-8FAB-8B3B7E468356}" type="datetimeFigureOut">
              <a:rPr lang="en-US" smtClean="0"/>
              <a:t>8/21/2023</a:t>
            </a:fld>
            <a:endParaRPr lang="en-US"/>
          </a:p>
        </p:txBody>
      </p:sp>
      <p:sp>
        <p:nvSpPr>
          <p:cNvPr id="5" name="Footer Placeholder 4">
            <a:extLst>
              <a:ext uri="{FF2B5EF4-FFF2-40B4-BE49-F238E27FC236}">
                <a16:creationId xmlns:a16="http://schemas.microsoft.com/office/drawing/2014/main" id="{50367C52-3623-D17C-E500-C70B564879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4D3D5-F7FF-7A89-918E-AD11B6D41E5C}"/>
              </a:ext>
            </a:extLst>
          </p:cNvPr>
          <p:cNvSpPr>
            <a:spLocks noGrp="1"/>
          </p:cNvSpPr>
          <p:nvPr>
            <p:ph type="sldNum" sz="quarter" idx="12"/>
          </p:nvPr>
        </p:nvSpPr>
        <p:spPr/>
        <p:txBody>
          <a:bodyPr/>
          <a:lstStyle/>
          <a:p>
            <a:fld id="{B2CA4882-C682-4FB4-8C79-0E1AB7CD141C}" type="slidenum">
              <a:rPr lang="en-US" smtClean="0"/>
              <a:t>‹#›</a:t>
            </a:fld>
            <a:endParaRPr lang="en-US"/>
          </a:p>
        </p:txBody>
      </p:sp>
    </p:spTree>
    <p:extLst>
      <p:ext uri="{BB962C8B-B14F-4D97-AF65-F5344CB8AC3E}">
        <p14:creationId xmlns:p14="http://schemas.microsoft.com/office/powerpoint/2010/main" val="30172575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B41BE-7D7A-77F2-50CC-8251EAFE3A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B0138F-5227-27D4-FBEF-B15D333FE3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679B67-1717-8F7F-122E-DD7BD9496E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2F3B75-14D9-1CF4-8B16-EC97ED427A6F}"/>
              </a:ext>
            </a:extLst>
          </p:cNvPr>
          <p:cNvSpPr>
            <a:spLocks noGrp="1"/>
          </p:cNvSpPr>
          <p:nvPr>
            <p:ph type="dt" sz="half" idx="10"/>
          </p:nvPr>
        </p:nvSpPr>
        <p:spPr/>
        <p:txBody>
          <a:bodyPr/>
          <a:lstStyle/>
          <a:p>
            <a:fld id="{573D29FE-31AD-4A23-8FAB-8B3B7E468356}" type="datetimeFigureOut">
              <a:rPr lang="en-US" smtClean="0"/>
              <a:t>8/21/2023</a:t>
            </a:fld>
            <a:endParaRPr lang="en-US"/>
          </a:p>
        </p:txBody>
      </p:sp>
      <p:sp>
        <p:nvSpPr>
          <p:cNvPr id="6" name="Footer Placeholder 5">
            <a:extLst>
              <a:ext uri="{FF2B5EF4-FFF2-40B4-BE49-F238E27FC236}">
                <a16:creationId xmlns:a16="http://schemas.microsoft.com/office/drawing/2014/main" id="{04615ECD-76F9-B56C-95F7-1FBEC61CAB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20F34A-2FBA-47E5-2E80-8CE03540ED92}"/>
              </a:ext>
            </a:extLst>
          </p:cNvPr>
          <p:cNvSpPr>
            <a:spLocks noGrp="1"/>
          </p:cNvSpPr>
          <p:nvPr>
            <p:ph type="sldNum" sz="quarter" idx="12"/>
          </p:nvPr>
        </p:nvSpPr>
        <p:spPr/>
        <p:txBody>
          <a:bodyPr/>
          <a:lstStyle/>
          <a:p>
            <a:fld id="{B2CA4882-C682-4FB4-8C79-0E1AB7CD141C}" type="slidenum">
              <a:rPr lang="en-US" smtClean="0"/>
              <a:t>‹#›</a:t>
            </a:fld>
            <a:endParaRPr lang="en-US"/>
          </a:p>
        </p:txBody>
      </p:sp>
    </p:spTree>
    <p:extLst>
      <p:ext uri="{BB962C8B-B14F-4D97-AF65-F5344CB8AC3E}">
        <p14:creationId xmlns:p14="http://schemas.microsoft.com/office/powerpoint/2010/main" val="42880466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5A032-D18C-346C-68B8-607D58B476F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B629839-A0F8-BCB8-FD5B-150E32BF69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99E304-F7C4-B723-1E87-E395EA1B16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82C21A-3107-6224-88FC-E2ACBE8306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63A9D7-E08D-BD24-E6B7-25DBB81587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641428A-5856-8294-7BF3-4564EDEE4DAB}"/>
              </a:ext>
            </a:extLst>
          </p:cNvPr>
          <p:cNvSpPr>
            <a:spLocks noGrp="1"/>
          </p:cNvSpPr>
          <p:nvPr>
            <p:ph type="dt" sz="half" idx="10"/>
          </p:nvPr>
        </p:nvSpPr>
        <p:spPr/>
        <p:txBody>
          <a:bodyPr/>
          <a:lstStyle/>
          <a:p>
            <a:fld id="{573D29FE-31AD-4A23-8FAB-8B3B7E468356}" type="datetimeFigureOut">
              <a:rPr lang="en-US" smtClean="0"/>
              <a:t>8/21/2023</a:t>
            </a:fld>
            <a:endParaRPr lang="en-US"/>
          </a:p>
        </p:txBody>
      </p:sp>
      <p:sp>
        <p:nvSpPr>
          <p:cNvPr id="8" name="Footer Placeholder 7">
            <a:extLst>
              <a:ext uri="{FF2B5EF4-FFF2-40B4-BE49-F238E27FC236}">
                <a16:creationId xmlns:a16="http://schemas.microsoft.com/office/drawing/2014/main" id="{3E451EBF-F7DB-9FED-0669-06EFFF6385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66B30A-2C19-37D5-EAEE-F0925A7E8C67}"/>
              </a:ext>
            </a:extLst>
          </p:cNvPr>
          <p:cNvSpPr>
            <a:spLocks noGrp="1"/>
          </p:cNvSpPr>
          <p:nvPr>
            <p:ph type="sldNum" sz="quarter" idx="12"/>
          </p:nvPr>
        </p:nvSpPr>
        <p:spPr/>
        <p:txBody>
          <a:bodyPr/>
          <a:lstStyle/>
          <a:p>
            <a:fld id="{B2CA4882-C682-4FB4-8C79-0E1AB7CD141C}" type="slidenum">
              <a:rPr lang="en-US" smtClean="0"/>
              <a:t>‹#›</a:t>
            </a:fld>
            <a:endParaRPr lang="en-US"/>
          </a:p>
        </p:txBody>
      </p:sp>
    </p:spTree>
    <p:extLst>
      <p:ext uri="{BB962C8B-B14F-4D97-AF65-F5344CB8AC3E}">
        <p14:creationId xmlns:p14="http://schemas.microsoft.com/office/powerpoint/2010/main" val="2033184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FFB11-7B29-E478-CA9B-16CC9E97D0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C86B3C-40B0-F8D9-C487-432F066B76CA}"/>
              </a:ext>
            </a:extLst>
          </p:cNvPr>
          <p:cNvSpPr>
            <a:spLocks noGrp="1"/>
          </p:cNvSpPr>
          <p:nvPr>
            <p:ph type="dt" sz="half" idx="10"/>
          </p:nvPr>
        </p:nvSpPr>
        <p:spPr/>
        <p:txBody>
          <a:bodyPr/>
          <a:lstStyle/>
          <a:p>
            <a:fld id="{573D29FE-31AD-4A23-8FAB-8B3B7E468356}" type="datetimeFigureOut">
              <a:rPr lang="en-US" smtClean="0"/>
              <a:t>8/21/2023</a:t>
            </a:fld>
            <a:endParaRPr lang="en-US"/>
          </a:p>
        </p:txBody>
      </p:sp>
      <p:sp>
        <p:nvSpPr>
          <p:cNvPr id="4" name="Footer Placeholder 3">
            <a:extLst>
              <a:ext uri="{FF2B5EF4-FFF2-40B4-BE49-F238E27FC236}">
                <a16:creationId xmlns:a16="http://schemas.microsoft.com/office/drawing/2014/main" id="{C59E5E40-252F-7F3B-BB64-54D575FAA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D85E737-5BF3-55C3-AA40-EE96AC1BE08B}"/>
              </a:ext>
            </a:extLst>
          </p:cNvPr>
          <p:cNvSpPr>
            <a:spLocks noGrp="1"/>
          </p:cNvSpPr>
          <p:nvPr>
            <p:ph type="sldNum" sz="quarter" idx="12"/>
          </p:nvPr>
        </p:nvSpPr>
        <p:spPr/>
        <p:txBody>
          <a:bodyPr/>
          <a:lstStyle/>
          <a:p>
            <a:fld id="{B2CA4882-C682-4FB4-8C79-0E1AB7CD141C}" type="slidenum">
              <a:rPr lang="en-US" smtClean="0"/>
              <a:t>‹#›</a:t>
            </a:fld>
            <a:endParaRPr lang="en-US"/>
          </a:p>
        </p:txBody>
      </p:sp>
    </p:spTree>
    <p:extLst>
      <p:ext uri="{BB962C8B-B14F-4D97-AF65-F5344CB8AC3E}">
        <p14:creationId xmlns:p14="http://schemas.microsoft.com/office/powerpoint/2010/main" val="2985243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026E1-3AB3-9140-AA3B-2C0C008CA713}"/>
              </a:ext>
            </a:extLst>
          </p:cNvPr>
          <p:cNvSpPr>
            <a:spLocks noGrp="1"/>
          </p:cNvSpPr>
          <p:nvPr>
            <p:ph type="title"/>
          </p:nvPr>
        </p:nvSpPr>
        <p:spPr>
          <a:xfrm>
            <a:off x="598516" y="615142"/>
            <a:ext cx="10989426" cy="773083"/>
          </a:xfrm>
        </p:spPr>
        <p:txBody>
          <a:bodyPr anchor="t"/>
          <a:lstStyle/>
          <a:p>
            <a:r>
              <a:rPr lang="en-US" dirty="0"/>
              <a:t>Click to edit Master title style</a:t>
            </a:r>
          </a:p>
        </p:txBody>
      </p:sp>
      <p:sp>
        <p:nvSpPr>
          <p:cNvPr id="3" name="Content Placeholder 2">
            <a:extLst>
              <a:ext uri="{FF2B5EF4-FFF2-40B4-BE49-F238E27FC236}">
                <a16:creationId xmlns:a16="http://schemas.microsoft.com/office/drawing/2014/main" id="{96341320-D520-D442-9E32-61F28ED05B6B}"/>
              </a:ext>
            </a:extLst>
          </p:cNvPr>
          <p:cNvSpPr>
            <a:spLocks noGrp="1"/>
          </p:cNvSpPr>
          <p:nvPr>
            <p:ph idx="1"/>
          </p:nvPr>
        </p:nvSpPr>
        <p:spPr>
          <a:xfrm>
            <a:off x="598515" y="1550363"/>
            <a:ext cx="10989425" cy="45262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D48F16CB-E4D8-614B-BACC-7491AF1006C4}"/>
              </a:ext>
            </a:extLst>
          </p:cNvPr>
          <p:cNvSpPr/>
          <p:nvPr userDrawn="1"/>
        </p:nvSpPr>
        <p:spPr>
          <a:xfrm>
            <a:off x="0" y="293615"/>
            <a:ext cx="1921079" cy="15939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3AC8DD6A-47F0-FE37-F5AD-028F88D5AD18}"/>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t>‹#›</a:t>
            </a:fld>
            <a:endParaRPr lang="en-US" sz="1200" dirty="0"/>
          </a:p>
        </p:txBody>
      </p:sp>
    </p:spTree>
    <p:extLst>
      <p:ext uri="{BB962C8B-B14F-4D97-AF65-F5344CB8AC3E}">
        <p14:creationId xmlns:p14="http://schemas.microsoft.com/office/powerpoint/2010/main" val="38611500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B1452F-BD7B-30DB-18FC-F9D8791736CF}"/>
              </a:ext>
            </a:extLst>
          </p:cNvPr>
          <p:cNvSpPr>
            <a:spLocks noGrp="1"/>
          </p:cNvSpPr>
          <p:nvPr>
            <p:ph type="dt" sz="half" idx="10"/>
          </p:nvPr>
        </p:nvSpPr>
        <p:spPr/>
        <p:txBody>
          <a:bodyPr/>
          <a:lstStyle/>
          <a:p>
            <a:fld id="{573D29FE-31AD-4A23-8FAB-8B3B7E468356}" type="datetimeFigureOut">
              <a:rPr lang="en-US" smtClean="0"/>
              <a:t>8/21/2023</a:t>
            </a:fld>
            <a:endParaRPr lang="en-US"/>
          </a:p>
        </p:txBody>
      </p:sp>
      <p:sp>
        <p:nvSpPr>
          <p:cNvPr id="3" name="Footer Placeholder 2">
            <a:extLst>
              <a:ext uri="{FF2B5EF4-FFF2-40B4-BE49-F238E27FC236}">
                <a16:creationId xmlns:a16="http://schemas.microsoft.com/office/drawing/2014/main" id="{E7D507CD-39E4-FFB1-E9CF-33ADEE9133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2E9C7DC-5226-611C-5A7C-DD41E52CEF77}"/>
              </a:ext>
            </a:extLst>
          </p:cNvPr>
          <p:cNvSpPr>
            <a:spLocks noGrp="1"/>
          </p:cNvSpPr>
          <p:nvPr>
            <p:ph type="sldNum" sz="quarter" idx="12"/>
          </p:nvPr>
        </p:nvSpPr>
        <p:spPr/>
        <p:txBody>
          <a:bodyPr/>
          <a:lstStyle/>
          <a:p>
            <a:fld id="{B2CA4882-C682-4FB4-8C79-0E1AB7CD141C}" type="slidenum">
              <a:rPr lang="en-US" smtClean="0"/>
              <a:t>‹#›</a:t>
            </a:fld>
            <a:endParaRPr lang="en-US"/>
          </a:p>
        </p:txBody>
      </p:sp>
    </p:spTree>
    <p:extLst>
      <p:ext uri="{BB962C8B-B14F-4D97-AF65-F5344CB8AC3E}">
        <p14:creationId xmlns:p14="http://schemas.microsoft.com/office/powerpoint/2010/main" val="15842067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79EA3-356C-D92E-5A23-39B3AB3F63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4A8E7A7-D20E-81AF-7082-E72489684A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F314C8-225E-261E-12D3-886FBDC3B6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9AC8E2-CAE5-7D5A-4FD8-0B83FDB72A90}"/>
              </a:ext>
            </a:extLst>
          </p:cNvPr>
          <p:cNvSpPr>
            <a:spLocks noGrp="1"/>
          </p:cNvSpPr>
          <p:nvPr>
            <p:ph type="dt" sz="half" idx="10"/>
          </p:nvPr>
        </p:nvSpPr>
        <p:spPr/>
        <p:txBody>
          <a:bodyPr/>
          <a:lstStyle/>
          <a:p>
            <a:fld id="{573D29FE-31AD-4A23-8FAB-8B3B7E468356}" type="datetimeFigureOut">
              <a:rPr lang="en-US" smtClean="0"/>
              <a:t>8/21/2023</a:t>
            </a:fld>
            <a:endParaRPr lang="en-US"/>
          </a:p>
        </p:txBody>
      </p:sp>
      <p:sp>
        <p:nvSpPr>
          <p:cNvPr id="6" name="Footer Placeholder 5">
            <a:extLst>
              <a:ext uri="{FF2B5EF4-FFF2-40B4-BE49-F238E27FC236}">
                <a16:creationId xmlns:a16="http://schemas.microsoft.com/office/drawing/2014/main" id="{DB472A16-95A0-CE6E-3964-A07EC78572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0C2975-C6AB-3E44-95B0-391C3260F317}"/>
              </a:ext>
            </a:extLst>
          </p:cNvPr>
          <p:cNvSpPr>
            <a:spLocks noGrp="1"/>
          </p:cNvSpPr>
          <p:nvPr>
            <p:ph type="sldNum" sz="quarter" idx="12"/>
          </p:nvPr>
        </p:nvSpPr>
        <p:spPr/>
        <p:txBody>
          <a:bodyPr/>
          <a:lstStyle/>
          <a:p>
            <a:fld id="{B2CA4882-C682-4FB4-8C79-0E1AB7CD141C}" type="slidenum">
              <a:rPr lang="en-US" smtClean="0"/>
              <a:t>‹#›</a:t>
            </a:fld>
            <a:endParaRPr lang="en-US"/>
          </a:p>
        </p:txBody>
      </p:sp>
    </p:spTree>
    <p:extLst>
      <p:ext uri="{BB962C8B-B14F-4D97-AF65-F5344CB8AC3E}">
        <p14:creationId xmlns:p14="http://schemas.microsoft.com/office/powerpoint/2010/main" val="4806920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AA0EE-FA7B-4252-2C56-C1AB866ECE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9ECCCA7-EC87-E6D6-3A72-70F623711B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83D7F06-3A3F-BA7A-BF36-117BB2D3F8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8B3B8A-80CE-3EF0-E72A-DC903F01C033}"/>
              </a:ext>
            </a:extLst>
          </p:cNvPr>
          <p:cNvSpPr>
            <a:spLocks noGrp="1"/>
          </p:cNvSpPr>
          <p:nvPr>
            <p:ph type="dt" sz="half" idx="10"/>
          </p:nvPr>
        </p:nvSpPr>
        <p:spPr/>
        <p:txBody>
          <a:bodyPr/>
          <a:lstStyle/>
          <a:p>
            <a:fld id="{573D29FE-31AD-4A23-8FAB-8B3B7E468356}" type="datetimeFigureOut">
              <a:rPr lang="en-US" smtClean="0"/>
              <a:t>8/21/2023</a:t>
            </a:fld>
            <a:endParaRPr lang="en-US"/>
          </a:p>
        </p:txBody>
      </p:sp>
      <p:sp>
        <p:nvSpPr>
          <p:cNvPr id="6" name="Footer Placeholder 5">
            <a:extLst>
              <a:ext uri="{FF2B5EF4-FFF2-40B4-BE49-F238E27FC236}">
                <a16:creationId xmlns:a16="http://schemas.microsoft.com/office/drawing/2014/main" id="{17E9DC03-AC40-59AF-A25A-DBCC448BE4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F99C41-A408-743F-DF9F-0EED5D3ED1D8}"/>
              </a:ext>
            </a:extLst>
          </p:cNvPr>
          <p:cNvSpPr>
            <a:spLocks noGrp="1"/>
          </p:cNvSpPr>
          <p:nvPr>
            <p:ph type="sldNum" sz="quarter" idx="12"/>
          </p:nvPr>
        </p:nvSpPr>
        <p:spPr/>
        <p:txBody>
          <a:bodyPr/>
          <a:lstStyle/>
          <a:p>
            <a:fld id="{B2CA4882-C682-4FB4-8C79-0E1AB7CD141C}" type="slidenum">
              <a:rPr lang="en-US" smtClean="0"/>
              <a:t>‹#›</a:t>
            </a:fld>
            <a:endParaRPr lang="en-US"/>
          </a:p>
        </p:txBody>
      </p:sp>
    </p:spTree>
    <p:extLst>
      <p:ext uri="{BB962C8B-B14F-4D97-AF65-F5344CB8AC3E}">
        <p14:creationId xmlns:p14="http://schemas.microsoft.com/office/powerpoint/2010/main" val="11209064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F1E87-FDD3-D197-F761-6AD9B97454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004A3C5-3567-4F90-9847-B1AF765091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4913D8-6F88-714C-EBF2-05D354EEC405}"/>
              </a:ext>
            </a:extLst>
          </p:cNvPr>
          <p:cNvSpPr>
            <a:spLocks noGrp="1"/>
          </p:cNvSpPr>
          <p:nvPr>
            <p:ph type="dt" sz="half" idx="10"/>
          </p:nvPr>
        </p:nvSpPr>
        <p:spPr/>
        <p:txBody>
          <a:bodyPr/>
          <a:lstStyle/>
          <a:p>
            <a:fld id="{573D29FE-31AD-4A23-8FAB-8B3B7E468356}" type="datetimeFigureOut">
              <a:rPr lang="en-US" smtClean="0"/>
              <a:t>8/21/2023</a:t>
            </a:fld>
            <a:endParaRPr lang="en-US"/>
          </a:p>
        </p:txBody>
      </p:sp>
      <p:sp>
        <p:nvSpPr>
          <p:cNvPr id="5" name="Footer Placeholder 4">
            <a:extLst>
              <a:ext uri="{FF2B5EF4-FFF2-40B4-BE49-F238E27FC236}">
                <a16:creationId xmlns:a16="http://schemas.microsoft.com/office/drawing/2014/main" id="{3CA3D505-527A-9AEB-7CDE-14A1B8DACC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D2ED17-291D-FCC3-A8B0-7B50C0D3517C}"/>
              </a:ext>
            </a:extLst>
          </p:cNvPr>
          <p:cNvSpPr>
            <a:spLocks noGrp="1"/>
          </p:cNvSpPr>
          <p:nvPr>
            <p:ph type="sldNum" sz="quarter" idx="12"/>
          </p:nvPr>
        </p:nvSpPr>
        <p:spPr/>
        <p:txBody>
          <a:bodyPr/>
          <a:lstStyle/>
          <a:p>
            <a:fld id="{B2CA4882-C682-4FB4-8C79-0E1AB7CD141C}" type="slidenum">
              <a:rPr lang="en-US" smtClean="0"/>
              <a:t>‹#›</a:t>
            </a:fld>
            <a:endParaRPr lang="en-US"/>
          </a:p>
        </p:txBody>
      </p:sp>
    </p:spTree>
    <p:extLst>
      <p:ext uri="{BB962C8B-B14F-4D97-AF65-F5344CB8AC3E}">
        <p14:creationId xmlns:p14="http://schemas.microsoft.com/office/powerpoint/2010/main" val="18027733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FB0DCA-0FD1-5537-B93C-6FDEF550562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55A479-FBBC-2418-88D3-09582C4ADA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88EBC6-22E8-3690-D3E1-11A12220E0FC}"/>
              </a:ext>
            </a:extLst>
          </p:cNvPr>
          <p:cNvSpPr>
            <a:spLocks noGrp="1"/>
          </p:cNvSpPr>
          <p:nvPr>
            <p:ph type="dt" sz="half" idx="10"/>
          </p:nvPr>
        </p:nvSpPr>
        <p:spPr/>
        <p:txBody>
          <a:bodyPr/>
          <a:lstStyle/>
          <a:p>
            <a:fld id="{573D29FE-31AD-4A23-8FAB-8B3B7E468356}" type="datetimeFigureOut">
              <a:rPr lang="en-US" smtClean="0"/>
              <a:t>8/21/2023</a:t>
            </a:fld>
            <a:endParaRPr lang="en-US"/>
          </a:p>
        </p:txBody>
      </p:sp>
      <p:sp>
        <p:nvSpPr>
          <p:cNvPr id="5" name="Footer Placeholder 4">
            <a:extLst>
              <a:ext uri="{FF2B5EF4-FFF2-40B4-BE49-F238E27FC236}">
                <a16:creationId xmlns:a16="http://schemas.microsoft.com/office/drawing/2014/main" id="{3B8E0C48-15B0-B81D-04F0-04C852CB2D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2C087C-518E-B566-4FAC-53CE8AAA6492}"/>
              </a:ext>
            </a:extLst>
          </p:cNvPr>
          <p:cNvSpPr>
            <a:spLocks noGrp="1"/>
          </p:cNvSpPr>
          <p:nvPr>
            <p:ph type="sldNum" sz="quarter" idx="12"/>
          </p:nvPr>
        </p:nvSpPr>
        <p:spPr/>
        <p:txBody>
          <a:bodyPr/>
          <a:lstStyle/>
          <a:p>
            <a:fld id="{B2CA4882-C682-4FB4-8C79-0E1AB7CD141C}" type="slidenum">
              <a:rPr lang="en-US" smtClean="0"/>
              <a:t>‹#›</a:t>
            </a:fld>
            <a:endParaRPr lang="en-US"/>
          </a:p>
        </p:txBody>
      </p:sp>
    </p:spTree>
    <p:extLst>
      <p:ext uri="{BB962C8B-B14F-4D97-AF65-F5344CB8AC3E}">
        <p14:creationId xmlns:p14="http://schemas.microsoft.com/office/powerpoint/2010/main" val="491682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BE93D1-B413-E44E-9385-125005A54B79}"/>
              </a:ext>
            </a:extLst>
          </p:cNvPr>
          <p:cNvSpPr>
            <a:spLocks noGrp="1"/>
          </p:cNvSpPr>
          <p:nvPr>
            <p:ph sz="half" idx="1"/>
          </p:nvPr>
        </p:nvSpPr>
        <p:spPr>
          <a:xfrm>
            <a:off x="598516" y="1550362"/>
            <a:ext cx="5421284" cy="4626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0EF216C-C4E9-9048-A35E-586395CA87BE}"/>
              </a:ext>
            </a:extLst>
          </p:cNvPr>
          <p:cNvSpPr>
            <a:spLocks noGrp="1"/>
          </p:cNvSpPr>
          <p:nvPr>
            <p:ph sz="half" idx="2"/>
          </p:nvPr>
        </p:nvSpPr>
        <p:spPr>
          <a:xfrm>
            <a:off x="6172200" y="1550362"/>
            <a:ext cx="5415742" cy="4626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DE269424-016F-CB46-9B43-37CCED51A402}"/>
              </a:ext>
            </a:extLst>
          </p:cNvPr>
          <p:cNvSpPr/>
          <p:nvPr userDrawn="1"/>
        </p:nvSpPr>
        <p:spPr>
          <a:xfrm>
            <a:off x="0" y="293615"/>
            <a:ext cx="1921079" cy="15939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52DD4173-7136-5A4C-9ED3-15A1E5BC578B}"/>
              </a:ext>
            </a:extLst>
          </p:cNvPr>
          <p:cNvSpPr>
            <a:spLocks noGrp="1"/>
          </p:cNvSpPr>
          <p:nvPr>
            <p:ph type="title"/>
          </p:nvPr>
        </p:nvSpPr>
        <p:spPr>
          <a:xfrm>
            <a:off x="598516" y="615142"/>
            <a:ext cx="10989426" cy="773083"/>
          </a:xfrm>
        </p:spPr>
        <p:txBody>
          <a:bodyPr anchor="t"/>
          <a:lstStyle/>
          <a:p>
            <a:r>
              <a:rPr lang="en-US" dirty="0"/>
              <a:t>Click to edit Master title style</a:t>
            </a:r>
          </a:p>
        </p:txBody>
      </p:sp>
      <p:sp>
        <p:nvSpPr>
          <p:cNvPr id="7" name="TextBox 6">
            <a:extLst>
              <a:ext uri="{FF2B5EF4-FFF2-40B4-BE49-F238E27FC236}">
                <a16:creationId xmlns:a16="http://schemas.microsoft.com/office/drawing/2014/main" id="{E8703967-EF1C-BDC0-57DF-E61C109985D2}"/>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t>‹#›</a:t>
            </a:fld>
            <a:endParaRPr lang="en-US" sz="1200" dirty="0"/>
          </a:p>
        </p:txBody>
      </p:sp>
    </p:spTree>
    <p:extLst>
      <p:ext uri="{BB962C8B-B14F-4D97-AF65-F5344CB8AC3E}">
        <p14:creationId xmlns:p14="http://schemas.microsoft.com/office/powerpoint/2010/main" val="2959288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0EBF8A2-5BDD-E24C-996E-8DC4AFA0AFF0}"/>
              </a:ext>
            </a:extLst>
          </p:cNvPr>
          <p:cNvSpPr>
            <a:spLocks noGrp="1"/>
          </p:cNvSpPr>
          <p:nvPr>
            <p:ph type="body" idx="1"/>
          </p:nvPr>
        </p:nvSpPr>
        <p:spPr>
          <a:xfrm>
            <a:off x="598516" y="1573094"/>
            <a:ext cx="539905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C7FC83-D04E-E944-95EA-AF53E9F5F05A}"/>
              </a:ext>
            </a:extLst>
          </p:cNvPr>
          <p:cNvSpPr>
            <a:spLocks noGrp="1"/>
          </p:cNvSpPr>
          <p:nvPr>
            <p:ph sz="half" idx="2"/>
          </p:nvPr>
        </p:nvSpPr>
        <p:spPr>
          <a:xfrm>
            <a:off x="598516" y="2505075"/>
            <a:ext cx="5399059"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609A77D-924B-324A-86BA-BE053E895D01}"/>
              </a:ext>
            </a:extLst>
          </p:cNvPr>
          <p:cNvSpPr>
            <a:spLocks noGrp="1"/>
          </p:cNvSpPr>
          <p:nvPr>
            <p:ph type="body" sz="quarter" idx="3"/>
          </p:nvPr>
        </p:nvSpPr>
        <p:spPr>
          <a:xfrm>
            <a:off x="6172200" y="1573094"/>
            <a:ext cx="541574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FD9C7C-1021-A44B-BC70-4A6211AB6E23}"/>
              </a:ext>
            </a:extLst>
          </p:cNvPr>
          <p:cNvSpPr>
            <a:spLocks noGrp="1"/>
          </p:cNvSpPr>
          <p:nvPr>
            <p:ph sz="quarter" idx="4"/>
          </p:nvPr>
        </p:nvSpPr>
        <p:spPr>
          <a:xfrm>
            <a:off x="6172200" y="2505075"/>
            <a:ext cx="541574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a:extLst>
              <a:ext uri="{FF2B5EF4-FFF2-40B4-BE49-F238E27FC236}">
                <a16:creationId xmlns:a16="http://schemas.microsoft.com/office/drawing/2014/main" id="{382A074A-1A38-5E44-9F29-98C0F484A716}"/>
              </a:ext>
            </a:extLst>
          </p:cNvPr>
          <p:cNvSpPr/>
          <p:nvPr userDrawn="1"/>
        </p:nvSpPr>
        <p:spPr>
          <a:xfrm>
            <a:off x="0" y="293615"/>
            <a:ext cx="1921079" cy="15939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F508CE0F-029C-1D4F-9C3E-197668F64889}"/>
              </a:ext>
            </a:extLst>
          </p:cNvPr>
          <p:cNvSpPr>
            <a:spLocks noGrp="1"/>
          </p:cNvSpPr>
          <p:nvPr>
            <p:ph type="title"/>
          </p:nvPr>
        </p:nvSpPr>
        <p:spPr>
          <a:xfrm>
            <a:off x="598516" y="615142"/>
            <a:ext cx="10989426" cy="773083"/>
          </a:xfrm>
        </p:spPr>
        <p:txBody>
          <a:bodyPr anchor="t"/>
          <a:lstStyle/>
          <a:p>
            <a:r>
              <a:rPr lang="en-US" dirty="0"/>
              <a:t>Click to edit Master title style</a:t>
            </a:r>
          </a:p>
        </p:txBody>
      </p:sp>
      <p:sp>
        <p:nvSpPr>
          <p:cNvPr id="9" name="TextBox 8">
            <a:extLst>
              <a:ext uri="{FF2B5EF4-FFF2-40B4-BE49-F238E27FC236}">
                <a16:creationId xmlns:a16="http://schemas.microsoft.com/office/drawing/2014/main" id="{16383C48-1AEE-FD54-109A-FB82E2789E38}"/>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t>‹#›</a:t>
            </a:fld>
            <a:endParaRPr lang="en-US" sz="1200" dirty="0"/>
          </a:p>
        </p:txBody>
      </p:sp>
    </p:spTree>
    <p:extLst>
      <p:ext uri="{BB962C8B-B14F-4D97-AF65-F5344CB8AC3E}">
        <p14:creationId xmlns:p14="http://schemas.microsoft.com/office/powerpoint/2010/main" val="2787787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341320-D520-D442-9E32-61F28ED05B6B}"/>
              </a:ext>
            </a:extLst>
          </p:cNvPr>
          <p:cNvSpPr>
            <a:spLocks noGrp="1"/>
          </p:cNvSpPr>
          <p:nvPr>
            <p:ph idx="1"/>
          </p:nvPr>
        </p:nvSpPr>
        <p:spPr>
          <a:xfrm>
            <a:off x="598515" y="1550363"/>
            <a:ext cx="10989425" cy="453455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A95B7BFC-B61D-7243-A1BD-2917AB40CF06}"/>
              </a:ext>
            </a:extLst>
          </p:cNvPr>
          <p:cNvSpPr/>
          <p:nvPr userDrawn="1"/>
        </p:nvSpPr>
        <p:spPr>
          <a:xfrm>
            <a:off x="0" y="293615"/>
            <a:ext cx="1921079" cy="159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1ADAA744-C9EB-5C4E-8397-024CFB4E2300}"/>
              </a:ext>
            </a:extLst>
          </p:cNvPr>
          <p:cNvSpPr>
            <a:spLocks noGrp="1"/>
          </p:cNvSpPr>
          <p:nvPr>
            <p:ph type="title"/>
          </p:nvPr>
        </p:nvSpPr>
        <p:spPr>
          <a:xfrm>
            <a:off x="598516" y="615142"/>
            <a:ext cx="10989426" cy="773083"/>
          </a:xfrm>
        </p:spPr>
        <p:txBody>
          <a:bodyPr anchor="t"/>
          <a:lstStyle>
            <a:lvl1pPr>
              <a:defRPr>
                <a:solidFill>
                  <a:schemeClr val="bg1"/>
                </a:solidFill>
              </a:defRPr>
            </a:lvl1pPr>
          </a:lstStyle>
          <a:p>
            <a:r>
              <a:rPr lang="en-US" dirty="0"/>
              <a:t>Click to edit Master title style</a:t>
            </a:r>
          </a:p>
        </p:txBody>
      </p:sp>
      <p:sp>
        <p:nvSpPr>
          <p:cNvPr id="6" name="TextBox 5">
            <a:extLst>
              <a:ext uri="{FF2B5EF4-FFF2-40B4-BE49-F238E27FC236}">
                <a16:creationId xmlns:a16="http://schemas.microsoft.com/office/drawing/2014/main" id="{2997B110-2485-44EF-3A9A-B17C5D90473E}"/>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2719637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BE93D1-B413-E44E-9385-125005A54B79}"/>
              </a:ext>
            </a:extLst>
          </p:cNvPr>
          <p:cNvSpPr>
            <a:spLocks noGrp="1"/>
          </p:cNvSpPr>
          <p:nvPr>
            <p:ph sz="half" idx="1"/>
          </p:nvPr>
        </p:nvSpPr>
        <p:spPr>
          <a:xfrm>
            <a:off x="598516" y="1550362"/>
            <a:ext cx="5421284" cy="462660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0EF216C-C4E9-9048-A35E-586395CA87BE}"/>
              </a:ext>
            </a:extLst>
          </p:cNvPr>
          <p:cNvSpPr>
            <a:spLocks noGrp="1"/>
          </p:cNvSpPr>
          <p:nvPr>
            <p:ph sz="half" idx="2"/>
          </p:nvPr>
        </p:nvSpPr>
        <p:spPr>
          <a:xfrm>
            <a:off x="6172200" y="1550362"/>
            <a:ext cx="5415742" cy="462660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C6C73542-FC61-ED40-AE66-4B334CC7C59C}"/>
              </a:ext>
            </a:extLst>
          </p:cNvPr>
          <p:cNvSpPr/>
          <p:nvPr userDrawn="1"/>
        </p:nvSpPr>
        <p:spPr>
          <a:xfrm>
            <a:off x="0" y="293615"/>
            <a:ext cx="1921079" cy="159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1A490267-540F-BB46-94C1-11A2B6CAA02F}"/>
              </a:ext>
            </a:extLst>
          </p:cNvPr>
          <p:cNvSpPr>
            <a:spLocks noGrp="1"/>
          </p:cNvSpPr>
          <p:nvPr>
            <p:ph type="title"/>
          </p:nvPr>
        </p:nvSpPr>
        <p:spPr>
          <a:xfrm>
            <a:off x="598516" y="615142"/>
            <a:ext cx="10989426" cy="773083"/>
          </a:xfrm>
        </p:spPr>
        <p:txBody>
          <a:bodyPr anchor="t"/>
          <a:lstStyle>
            <a:lvl1pPr>
              <a:defRPr>
                <a:solidFill>
                  <a:schemeClr val="bg1"/>
                </a:solidFill>
              </a:defRPr>
            </a:lvl1pPr>
          </a:lstStyle>
          <a:p>
            <a:r>
              <a:rPr lang="en-US" dirty="0"/>
              <a:t>Click to edit Master title style</a:t>
            </a:r>
          </a:p>
        </p:txBody>
      </p:sp>
      <p:sp>
        <p:nvSpPr>
          <p:cNvPr id="7" name="TextBox 6">
            <a:extLst>
              <a:ext uri="{FF2B5EF4-FFF2-40B4-BE49-F238E27FC236}">
                <a16:creationId xmlns:a16="http://schemas.microsoft.com/office/drawing/2014/main" id="{DE207507-EE84-0F4D-AC88-2B1857326195}"/>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161266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0EBF8A2-5BDD-E24C-996E-8DC4AFA0AFF0}"/>
              </a:ext>
            </a:extLst>
          </p:cNvPr>
          <p:cNvSpPr>
            <a:spLocks noGrp="1"/>
          </p:cNvSpPr>
          <p:nvPr>
            <p:ph type="body" idx="1"/>
          </p:nvPr>
        </p:nvSpPr>
        <p:spPr>
          <a:xfrm>
            <a:off x="598516" y="1589720"/>
            <a:ext cx="5399059"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DC7FC83-D04E-E944-95EA-AF53E9F5F05A}"/>
              </a:ext>
            </a:extLst>
          </p:cNvPr>
          <p:cNvSpPr>
            <a:spLocks noGrp="1"/>
          </p:cNvSpPr>
          <p:nvPr>
            <p:ph sz="half" idx="2"/>
          </p:nvPr>
        </p:nvSpPr>
        <p:spPr>
          <a:xfrm>
            <a:off x="598516" y="2505075"/>
            <a:ext cx="5399059" cy="368458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609A77D-924B-324A-86BA-BE053E895D01}"/>
              </a:ext>
            </a:extLst>
          </p:cNvPr>
          <p:cNvSpPr>
            <a:spLocks noGrp="1"/>
          </p:cNvSpPr>
          <p:nvPr>
            <p:ph type="body" sz="quarter" idx="3"/>
          </p:nvPr>
        </p:nvSpPr>
        <p:spPr>
          <a:xfrm>
            <a:off x="6172200" y="1589720"/>
            <a:ext cx="5415742"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FD9C7C-1021-A44B-BC70-4A6211AB6E23}"/>
              </a:ext>
            </a:extLst>
          </p:cNvPr>
          <p:cNvSpPr>
            <a:spLocks noGrp="1"/>
          </p:cNvSpPr>
          <p:nvPr>
            <p:ph sz="quarter" idx="4"/>
          </p:nvPr>
        </p:nvSpPr>
        <p:spPr>
          <a:xfrm>
            <a:off x="6172200" y="2505075"/>
            <a:ext cx="5415742" cy="368458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681C3A36-2936-5144-B2EF-886E8D25239B}"/>
              </a:ext>
            </a:extLst>
          </p:cNvPr>
          <p:cNvSpPr/>
          <p:nvPr userDrawn="1"/>
        </p:nvSpPr>
        <p:spPr>
          <a:xfrm>
            <a:off x="0" y="293615"/>
            <a:ext cx="1921079" cy="159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96D4C886-FE43-8042-AB62-C3A561D9827C}"/>
              </a:ext>
            </a:extLst>
          </p:cNvPr>
          <p:cNvSpPr>
            <a:spLocks noGrp="1"/>
          </p:cNvSpPr>
          <p:nvPr>
            <p:ph type="title"/>
          </p:nvPr>
        </p:nvSpPr>
        <p:spPr>
          <a:xfrm>
            <a:off x="598516" y="615142"/>
            <a:ext cx="10989426" cy="773083"/>
          </a:xfrm>
        </p:spPr>
        <p:txBody>
          <a:bodyPr anchor="t"/>
          <a:lstStyle>
            <a:lvl1pPr>
              <a:defRPr>
                <a:solidFill>
                  <a:schemeClr val="bg1"/>
                </a:solidFill>
              </a:defRPr>
            </a:lvl1pPr>
          </a:lstStyle>
          <a:p>
            <a:r>
              <a:rPr lang="en-US" dirty="0"/>
              <a:t>Click to edit Master title style</a:t>
            </a:r>
          </a:p>
        </p:txBody>
      </p:sp>
      <p:sp>
        <p:nvSpPr>
          <p:cNvPr id="9" name="TextBox 8">
            <a:extLst>
              <a:ext uri="{FF2B5EF4-FFF2-40B4-BE49-F238E27FC236}">
                <a16:creationId xmlns:a16="http://schemas.microsoft.com/office/drawing/2014/main" id="{ACFB1BB6-2189-E9FC-0B5B-6F2998E3ACF9}"/>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1068701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341320-D520-D442-9E32-61F28ED05B6B}"/>
              </a:ext>
            </a:extLst>
          </p:cNvPr>
          <p:cNvSpPr>
            <a:spLocks noGrp="1"/>
          </p:cNvSpPr>
          <p:nvPr>
            <p:ph idx="1"/>
          </p:nvPr>
        </p:nvSpPr>
        <p:spPr>
          <a:xfrm>
            <a:off x="598515" y="1550362"/>
            <a:ext cx="10989425" cy="462660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95DE0001-695C-DE4E-A83F-F80602A406F4}"/>
              </a:ext>
            </a:extLst>
          </p:cNvPr>
          <p:cNvSpPr/>
          <p:nvPr userDrawn="1"/>
        </p:nvSpPr>
        <p:spPr>
          <a:xfrm>
            <a:off x="0" y="293615"/>
            <a:ext cx="1921079" cy="15939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Title 1">
            <a:extLst>
              <a:ext uri="{FF2B5EF4-FFF2-40B4-BE49-F238E27FC236}">
                <a16:creationId xmlns:a16="http://schemas.microsoft.com/office/drawing/2014/main" id="{36BC83AE-E833-7A4E-B0F7-BF6EC5A20B77}"/>
              </a:ext>
            </a:extLst>
          </p:cNvPr>
          <p:cNvSpPr>
            <a:spLocks noGrp="1"/>
          </p:cNvSpPr>
          <p:nvPr>
            <p:ph type="title"/>
          </p:nvPr>
        </p:nvSpPr>
        <p:spPr>
          <a:xfrm>
            <a:off x="598516" y="615142"/>
            <a:ext cx="10989426" cy="773083"/>
          </a:xfrm>
        </p:spPr>
        <p:txBody>
          <a:bodyPr anchor="t"/>
          <a:lstStyle>
            <a:lvl1pPr>
              <a:defRPr>
                <a:solidFill>
                  <a:schemeClr val="bg1"/>
                </a:solidFill>
              </a:defRPr>
            </a:lvl1pPr>
          </a:lstStyle>
          <a:p>
            <a:r>
              <a:rPr lang="en-US" dirty="0"/>
              <a:t>Click to edit Master title style</a:t>
            </a:r>
          </a:p>
        </p:txBody>
      </p:sp>
      <p:sp>
        <p:nvSpPr>
          <p:cNvPr id="6" name="TextBox 5">
            <a:extLst>
              <a:ext uri="{FF2B5EF4-FFF2-40B4-BE49-F238E27FC236}">
                <a16:creationId xmlns:a16="http://schemas.microsoft.com/office/drawing/2014/main" id="{28F30D9B-56F4-0D11-0708-21056A17B3BA}"/>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2126052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BE93D1-B413-E44E-9385-125005A54B79}"/>
              </a:ext>
            </a:extLst>
          </p:cNvPr>
          <p:cNvSpPr>
            <a:spLocks noGrp="1"/>
          </p:cNvSpPr>
          <p:nvPr>
            <p:ph sz="half" idx="1"/>
          </p:nvPr>
        </p:nvSpPr>
        <p:spPr>
          <a:xfrm>
            <a:off x="598516" y="1550362"/>
            <a:ext cx="5421284" cy="462660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0EF216C-C4E9-9048-A35E-586395CA87BE}"/>
              </a:ext>
            </a:extLst>
          </p:cNvPr>
          <p:cNvSpPr>
            <a:spLocks noGrp="1"/>
          </p:cNvSpPr>
          <p:nvPr>
            <p:ph sz="half" idx="2"/>
          </p:nvPr>
        </p:nvSpPr>
        <p:spPr>
          <a:xfrm>
            <a:off x="6172200" y="1550362"/>
            <a:ext cx="5415742" cy="462660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3C401402-CB81-264C-8802-81CC38854D9E}"/>
              </a:ext>
            </a:extLst>
          </p:cNvPr>
          <p:cNvSpPr/>
          <p:nvPr userDrawn="1"/>
        </p:nvSpPr>
        <p:spPr>
          <a:xfrm>
            <a:off x="0" y="293615"/>
            <a:ext cx="1921079" cy="15939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Title 1">
            <a:extLst>
              <a:ext uri="{FF2B5EF4-FFF2-40B4-BE49-F238E27FC236}">
                <a16:creationId xmlns:a16="http://schemas.microsoft.com/office/drawing/2014/main" id="{969697CE-EC78-F94A-B31C-154118280224}"/>
              </a:ext>
            </a:extLst>
          </p:cNvPr>
          <p:cNvSpPr>
            <a:spLocks noGrp="1"/>
          </p:cNvSpPr>
          <p:nvPr>
            <p:ph type="title"/>
          </p:nvPr>
        </p:nvSpPr>
        <p:spPr>
          <a:xfrm>
            <a:off x="598516" y="615142"/>
            <a:ext cx="10989426" cy="773083"/>
          </a:xfrm>
        </p:spPr>
        <p:txBody>
          <a:bodyPr anchor="t"/>
          <a:lstStyle>
            <a:lvl1pPr>
              <a:defRPr>
                <a:solidFill>
                  <a:schemeClr val="bg1"/>
                </a:solidFill>
              </a:defRPr>
            </a:lvl1pPr>
          </a:lstStyle>
          <a:p>
            <a:r>
              <a:rPr lang="en-US" dirty="0"/>
              <a:t>Click to edit Master title style</a:t>
            </a:r>
          </a:p>
        </p:txBody>
      </p:sp>
      <p:sp>
        <p:nvSpPr>
          <p:cNvPr id="7" name="TextBox 6">
            <a:extLst>
              <a:ext uri="{FF2B5EF4-FFF2-40B4-BE49-F238E27FC236}">
                <a16:creationId xmlns:a16="http://schemas.microsoft.com/office/drawing/2014/main" id="{C1FFC7D7-9888-95D4-1978-619641E21A73}"/>
              </a:ext>
            </a:extLst>
          </p:cNvPr>
          <p:cNvSpPr txBox="1"/>
          <p:nvPr userDrawn="1"/>
        </p:nvSpPr>
        <p:spPr>
          <a:xfrm>
            <a:off x="598515" y="6331226"/>
            <a:ext cx="2562128" cy="276999"/>
          </a:xfrm>
          <a:prstGeom prst="rect">
            <a:avLst/>
          </a:prstGeom>
          <a:noFill/>
        </p:spPr>
        <p:txBody>
          <a:bodyPr wrap="square" rtlCol="0">
            <a:spAutoFit/>
          </a:bodyPr>
          <a:lstStyle/>
          <a:p>
            <a:pPr algn="l"/>
            <a:fld id="{5C69633C-CE2F-2E42-90C2-75DD36E6C741}"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160055376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3D05EA-805B-C649-875F-DA9D5D8FE7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A37D824-8736-C243-8628-4BE61141D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92404429"/>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914400" rtl="0" eaLnBrk="1" latinLnBrk="0" hangingPunct="1">
        <a:lnSpc>
          <a:spcPct val="90000"/>
        </a:lnSpc>
        <a:spcBef>
          <a:spcPct val="0"/>
        </a:spcBef>
        <a:buNone/>
        <a:defRPr sz="4400" b="1" i="0" kern="1200">
          <a:solidFill>
            <a:schemeClr val="tx1"/>
          </a:solidFill>
          <a:latin typeface="Bell MT" panose="02020503060305020303" pitchFamily="18"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9D662F-28A3-E149-8405-DCA5107A9600}"/>
              </a:ext>
            </a:extLst>
          </p:cNvPr>
          <p:cNvSpPr>
            <a:spLocks noGrp="1"/>
          </p:cNvSpPr>
          <p:nvPr>
            <p:ph type="title"/>
          </p:nvPr>
        </p:nvSpPr>
        <p:spPr>
          <a:xfrm>
            <a:off x="598515" y="365125"/>
            <a:ext cx="10997739" cy="68227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4F1C6C36-AE03-724D-AD63-D43248AD7589}"/>
              </a:ext>
            </a:extLst>
          </p:cNvPr>
          <p:cNvSpPr>
            <a:spLocks noGrp="1"/>
          </p:cNvSpPr>
          <p:nvPr>
            <p:ph type="body" idx="1"/>
          </p:nvPr>
        </p:nvSpPr>
        <p:spPr>
          <a:xfrm>
            <a:off x="598515" y="1221971"/>
            <a:ext cx="10997739" cy="495499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a:extLst>
              <a:ext uri="{FF2B5EF4-FFF2-40B4-BE49-F238E27FC236}">
                <a16:creationId xmlns:a16="http://schemas.microsoft.com/office/drawing/2014/main" id="{2896C129-9040-2847-A80C-D72329574DD8}"/>
              </a:ext>
            </a:extLst>
          </p:cNvPr>
          <p:cNvSpPr>
            <a:spLocks noGrp="1"/>
          </p:cNvSpPr>
          <p:nvPr>
            <p:ph type="dt" sz="half" idx="2"/>
          </p:nvPr>
        </p:nvSpPr>
        <p:spPr>
          <a:xfrm>
            <a:off x="598515" y="6485197"/>
            <a:ext cx="2743200" cy="228599"/>
          </a:xfrm>
          <a:prstGeom prst="rect">
            <a:avLst/>
          </a:prstGeom>
        </p:spPr>
        <p:txBody>
          <a:bodyPr/>
          <a:lstStyle>
            <a:lvl1pPr>
              <a:defRPr sz="1200">
                <a:solidFill>
                  <a:schemeClr val="bg2">
                    <a:lumMod val="50000"/>
                  </a:schemeClr>
                </a:solidFill>
              </a:defRPr>
            </a:lvl1pPr>
          </a:lstStyle>
          <a:p>
            <a:r>
              <a:rPr lang="en-US">
                <a:cs typeface="Arial" panose="020B0604020202020204" pitchFamily="34" charset="0"/>
              </a:rPr>
              <a:t>‹#›</a:t>
            </a:r>
            <a:endParaRPr lang="en-US" dirty="0">
              <a:cs typeface="Arial" panose="020B0604020202020204" pitchFamily="34" charset="0"/>
            </a:endParaRPr>
          </a:p>
        </p:txBody>
      </p:sp>
      <p:sp>
        <p:nvSpPr>
          <p:cNvPr id="4" name="Footer Placeholder 3">
            <a:extLst>
              <a:ext uri="{FF2B5EF4-FFF2-40B4-BE49-F238E27FC236}">
                <a16:creationId xmlns:a16="http://schemas.microsoft.com/office/drawing/2014/main" id="{B7D46956-42F4-AC40-82E8-4837ECDFC4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56667321"/>
      </p:ext>
    </p:extLst>
  </p:cSld>
  <p:clrMap bg1="lt1" tx1="dk1" bg2="lt2" tx2="dk2" accent1="accent1" accent2="accent2" accent3="accent3" accent4="accent4" accent5="accent5" accent6="accent6" hlink="hlink" folHlink="folHlink"/>
  <p:sldLayoutIdLst>
    <p:sldLayoutId id="2147483659"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hdr="0" ftr="0" dt="0"/>
  <p:txStyles>
    <p:titleStyle>
      <a:lvl1pPr algn="l" defTabSz="914400" rtl="0" eaLnBrk="1" latinLnBrk="0" hangingPunct="1">
        <a:lnSpc>
          <a:spcPct val="90000"/>
        </a:lnSpc>
        <a:spcBef>
          <a:spcPct val="0"/>
        </a:spcBef>
        <a:buNone/>
        <a:defRPr sz="4400" b="1" i="0" kern="1200">
          <a:solidFill>
            <a:schemeClr val="accent1"/>
          </a:solidFill>
          <a:latin typeface="Bell MT" panose="02020503060305020303" pitchFamily="18" charset="77"/>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1DB391-75B3-863C-CEFC-8E2F5FB042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BFBF99-0B67-C599-9378-9FB0CB640E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3D4229-9A63-7121-924F-3644CE876E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3D29FE-31AD-4A23-8FAB-8B3B7E468356}" type="datetimeFigureOut">
              <a:rPr lang="en-US" smtClean="0"/>
              <a:t>8/21/2023</a:t>
            </a:fld>
            <a:endParaRPr lang="en-US"/>
          </a:p>
        </p:txBody>
      </p:sp>
      <p:sp>
        <p:nvSpPr>
          <p:cNvPr id="5" name="Footer Placeholder 4">
            <a:extLst>
              <a:ext uri="{FF2B5EF4-FFF2-40B4-BE49-F238E27FC236}">
                <a16:creationId xmlns:a16="http://schemas.microsoft.com/office/drawing/2014/main" id="{BFC8B8F1-7E63-7749-0962-82FB3ED4D5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F615687-2DE2-36AE-B551-FA03B6E19F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CA4882-C682-4FB4-8C79-0E1AB7CD141C}" type="slidenum">
              <a:rPr lang="en-US" smtClean="0"/>
              <a:t>‹#›</a:t>
            </a:fld>
            <a:endParaRPr lang="en-US"/>
          </a:p>
        </p:txBody>
      </p:sp>
    </p:spTree>
    <p:extLst>
      <p:ext uri="{BB962C8B-B14F-4D97-AF65-F5344CB8AC3E}">
        <p14:creationId xmlns:p14="http://schemas.microsoft.com/office/powerpoint/2010/main" val="10195180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sao.georgia.gov/teamworks/teamworks-financials/asset-management/am-reconciliation-procedures" TargetMode="External"/><Relationship Id="rId7" Type="http://schemas.openxmlformats.org/officeDocument/2006/relationships/hyperlink" Target="https://sao.georgia.gov/document/document/purchasing-year-end-clean-uppdf/download" TargetMode="External"/><Relationship Id="rId2" Type="http://schemas.openxmlformats.org/officeDocument/2006/relationships/hyperlink" Target="https://sao.georgia.gov/teamworks/teamworks-financials" TargetMode="External"/><Relationship Id="rId1" Type="http://schemas.openxmlformats.org/officeDocument/2006/relationships/slideLayout" Target="../slideLayouts/slideLayout3.xml"/><Relationship Id="rId6" Type="http://schemas.openxmlformats.org/officeDocument/2006/relationships/hyperlink" Target="https://sao.georgia.gov/commitment-control-0/kk-reconciliation-procedures" TargetMode="External"/><Relationship Id="rId5" Type="http://schemas.openxmlformats.org/officeDocument/2006/relationships/hyperlink" Target="https://sao.georgia.gov/accounts-payable/ap-reconciliation-procedures" TargetMode="External"/><Relationship Id="rId4" Type="http://schemas.openxmlformats.org/officeDocument/2006/relationships/hyperlink" Target="https://sao.georgia.gov/accounts-receivable-reconciliation-procedure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mailto:FSCM@sao.ga.gov" TargetMode="External"/><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BB3E3-544B-0348-B3E1-BDD38A8063F6}"/>
              </a:ext>
            </a:extLst>
          </p:cNvPr>
          <p:cNvSpPr>
            <a:spLocks noGrp="1"/>
          </p:cNvSpPr>
          <p:nvPr>
            <p:ph type="ctrTitle"/>
          </p:nvPr>
        </p:nvSpPr>
        <p:spPr/>
        <p:txBody>
          <a:bodyPr>
            <a:normAutofit fontScale="90000"/>
          </a:bodyPr>
          <a:lstStyle/>
          <a:p>
            <a:r>
              <a:rPr lang="en-US" dirty="0"/>
              <a:t>TeamWorks Financials</a:t>
            </a:r>
          </a:p>
        </p:txBody>
      </p:sp>
      <p:sp>
        <p:nvSpPr>
          <p:cNvPr id="3" name="Subtitle 2">
            <a:extLst>
              <a:ext uri="{FF2B5EF4-FFF2-40B4-BE49-F238E27FC236}">
                <a16:creationId xmlns:a16="http://schemas.microsoft.com/office/drawing/2014/main" id="{C47A5342-3EA8-4D47-A2DB-7BF3AA033364}"/>
              </a:ext>
            </a:extLst>
          </p:cNvPr>
          <p:cNvSpPr>
            <a:spLocks noGrp="1"/>
          </p:cNvSpPr>
          <p:nvPr>
            <p:ph type="subTitle" idx="1"/>
          </p:nvPr>
        </p:nvSpPr>
        <p:spPr/>
        <p:txBody>
          <a:bodyPr>
            <a:normAutofit fontScale="92500" lnSpcReduction="20000"/>
          </a:bodyPr>
          <a:lstStyle/>
          <a:p>
            <a:r>
              <a:rPr lang="en-US" dirty="0"/>
              <a:t> </a:t>
            </a:r>
          </a:p>
        </p:txBody>
      </p:sp>
      <p:sp>
        <p:nvSpPr>
          <p:cNvPr id="4" name="Text Placeholder 3">
            <a:extLst>
              <a:ext uri="{FF2B5EF4-FFF2-40B4-BE49-F238E27FC236}">
                <a16:creationId xmlns:a16="http://schemas.microsoft.com/office/drawing/2014/main" id="{EA0746B2-F9DF-E941-BAFA-ECCF1409CF02}"/>
              </a:ext>
            </a:extLst>
          </p:cNvPr>
          <p:cNvSpPr>
            <a:spLocks noGrp="1"/>
          </p:cNvSpPr>
          <p:nvPr>
            <p:ph type="body" sz="quarter" idx="10"/>
          </p:nvPr>
        </p:nvSpPr>
        <p:spPr>
          <a:xfrm>
            <a:off x="365124" y="5661025"/>
            <a:ext cx="11538853" cy="672190"/>
          </a:xfrm>
        </p:spPr>
        <p:txBody>
          <a:bodyPr/>
          <a:lstStyle/>
          <a:p>
            <a:r>
              <a:rPr lang="en-US" dirty="0">
                <a:latin typeface="Arial" panose="020B0604020202020204" pitchFamily="34" charset="0"/>
              </a:rPr>
              <a:t>Mo Moghazy, Vinod Sadu and Stefanie Gallagher</a:t>
            </a:r>
          </a:p>
        </p:txBody>
      </p:sp>
    </p:spTree>
    <p:extLst>
      <p:ext uri="{BB962C8B-B14F-4D97-AF65-F5344CB8AC3E}">
        <p14:creationId xmlns:p14="http://schemas.microsoft.com/office/powerpoint/2010/main" val="3861474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51200FA-BE4C-4C9D-26B8-CC51344D37AE}"/>
              </a:ext>
            </a:extLst>
          </p:cNvPr>
          <p:cNvSpPr>
            <a:spLocks noGrp="1"/>
          </p:cNvSpPr>
          <p:nvPr>
            <p:ph sz="half" idx="1"/>
          </p:nvPr>
        </p:nvSpPr>
        <p:spPr>
          <a:xfrm>
            <a:off x="598516" y="1550362"/>
            <a:ext cx="10693066" cy="4626601"/>
          </a:xfrm>
        </p:spPr>
        <p:txBody>
          <a:bodyPr>
            <a:normAutofit/>
          </a:bodyPr>
          <a:lstStyle/>
          <a:p>
            <a:r>
              <a:rPr lang="en-US" sz="3200" dirty="0">
                <a:latin typeface="+mn-lt"/>
              </a:rPr>
              <a:t>Asset Management (AM)</a:t>
            </a:r>
          </a:p>
          <a:p>
            <a:r>
              <a:rPr lang="en-US" sz="3200" dirty="0">
                <a:latin typeface="+mn-lt"/>
              </a:rPr>
              <a:t>Accounts Payable (AP)</a:t>
            </a:r>
          </a:p>
          <a:p>
            <a:r>
              <a:rPr lang="en-US" sz="3200" dirty="0">
                <a:latin typeface="+mn-lt"/>
              </a:rPr>
              <a:t>Accounts Receivable (AR)</a:t>
            </a:r>
          </a:p>
          <a:p>
            <a:r>
              <a:rPr lang="en-US" sz="3200" dirty="0">
                <a:latin typeface="+mn-lt"/>
              </a:rPr>
              <a:t>Commitment Control (KK)</a:t>
            </a:r>
          </a:p>
          <a:p>
            <a:r>
              <a:rPr lang="en-US" sz="3200" dirty="0">
                <a:latin typeface="+mn-lt"/>
              </a:rPr>
              <a:t>General Ledger (GL)</a:t>
            </a:r>
          </a:p>
          <a:p>
            <a:r>
              <a:rPr lang="en-US" sz="3200" dirty="0">
                <a:latin typeface="+mn-lt"/>
              </a:rPr>
              <a:t>Purchasing (PO)</a:t>
            </a:r>
          </a:p>
          <a:p>
            <a:r>
              <a:rPr lang="en-US" sz="3200" dirty="0">
                <a:latin typeface="+mn-lt"/>
              </a:rPr>
              <a:t>Project Costing (PC)</a:t>
            </a:r>
          </a:p>
        </p:txBody>
      </p:sp>
      <p:sp>
        <p:nvSpPr>
          <p:cNvPr id="4" name="Title 3">
            <a:extLst>
              <a:ext uri="{FF2B5EF4-FFF2-40B4-BE49-F238E27FC236}">
                <a16:creationId xmlns:a16="http://schemas.microsoft.com/office/drawing/2014/main" id="{F6D10624-1661-C8EA-8723-4C49BB8D4DCA}"/>
              </a:ext>
            </a:extLst>
          </p:cNvPr>
          <p:cNvSpPr>
            <a:spLocks noGrp="1"/>
          </p:cNvSpPr>
          <p:nvPr>
            <p:ph type="title"/>
          </p:nvPr>
        </p:nvSpPr>
        <p:spPr/>
        <p:txBody>
          <a:bodyPr/>
          <a:lstStyle/>
          <a:p>
            <a:pPr algn="ctr"/>
            <a:r>
              <a:rPr lang="en-US" dirty="0"/>
              <a:t>TeamWorks Financial Modules</a:t>
            </a:r>
          </a:p>
        </p:txBody>
      </p:sp>
    </p:spTree>
    <p:extLst>
      <p:ext uri="{BB962C8B-B14F-4D97-AF65-F5344CB8AC3E}">
        <p14:creationId xmlns:p14="http://schemas.microsoft.com/office/powerpoint/2010/main" val="3243886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A5BCF3-8E4F-1062-BC9D-CF3E89226234}"/>
              </a:ext>
            </a:extLst>
          </p:cNvPr>
          <p:cNvSpPr>
            <a:spLocks noGrp="1"/>
          </p:cNvSpPr>
          <p:nvPr>
            <p:ph sz="half" idx="1"/>
          </p:nvPr>
        </p:nvSpPr>
        <p:spPr>
          <a:xfrm>
            <a:off x="486562" y="2197916"/>
            <a:ext cx="11087344" cy="3979047"/>
          </a:xfrm>
        </p:spPr>
        <p:txBody>
          <a:bodyPr>
            <a:normAutofit fontScale="92500" lnSpcReduction="10000"/>
          </a:bodyPr>
          <a:lstStyle/>
          <a:p>
            <a:r>
              <a:rPr lang="en-US" sz="3200" b="1" dirty="0">
                <a:latin typeface="+mn-lt"/>
              </a:rPr>
              <a:t>Active Agencies in Teamworks:</a:t>
            </a:r>
            <a:r>
              <a:rPr lang="en-US" sz="3200" dirty="0">
                <a:latin typeface="+mn-lt"/>
              </a:rPr>
              <a:t>85</a:t>
            </a:r>
          </a:p>
          <a:p>
            <a:r>
              <a:rPr lang="en-US" sz="3200" b="1" dirty="0">
                <a:latin typeface="+mn-lt"/>
              </a:rPr>
              <a:t>Number of Customers Supported: 102,185</a:t>
            </a:r>
            <a:endParaRPr lang="en-US" sz="3200" dirty="0">
              <a:latin typeface="+mn-lt"/>
            </a:endParaRPr>
          </a:p>
          <a:p>
            <a:r>
              <a:rPr lang="en-US" sz="3200" b="1" dirty="0">
                <a:latin typeface="+mn-lt"/>
              </a:rPr>
              <a:t>Employees: </a:t>
            </a:r>
            <a:r>
              <a:rPr lang="en-US" sz="3200" dirty="0">
                <a:latin typeface="+mn-lt"/>
              </a:rPr>
              <a:t>6,830</a:t>
            </a:r>
          </a:p>
          <a:p>
            <a:r>
              <a:rPr lang="en-US" sz="3200" b="1" dirty="0">
                <a:latin typeface="+mn-lt"/>
              </a:rPr>
              <a:t>Suppliers: </a:t>
            </a:r>
            <a:r>
              <a:rPr lang="en-US" sz="3200" dirty="0">
                <a:latin typeface="+mn-lt"/>
              </a:rPr>
              <a:t>226,270</a:t>
            </a:r>
          </a:p>
          <a:p>
            <a:r>
              <a:rPr lang="en-US" sz="3200" b="1" dirty="0">
                <a:latin typeface="+mn-lt"/>
              </a:rPr>
              <a:t>PeopleSoft Version: </a:t>
            </a:r>
            <a:r>
              <a:rPr lang="en-US" sz="3200" dirty="0">
                <a:latin typeface="+mn-lt"/>
              </a:rPr>
              <a:t>9.2.38</a:t>
            </a:r>
          </a:p>
          <a:p>
            <a:r>
              <a:rPr lang="en-US" sz="3200" b="1" dirty="0">
                <a:latin typeface="+mn-lt"/>
              </a:rPr>
              <a:t>People Tools Version: </a:t>
            </a:r>
            <a:r>
              <a:rPr lang="en-US" sz="3200" dirty="0">
                <a:latin typeface="+mn-lt"/>
              </a:rPr>
              <a:t>8.58.19</a:t>
            </a:r>
          </a:p>
          <a:p>
            <a:r>
              <a:rPr lang="en-US" sz="3200" b="1" dirty="0"/>
              <a:t>Number of Tickets: </a:t>
            </a:r>
            <a:r>
              <a:rPr lang="en-US" sz="3200" dirty="0"/>
              <a:t>48,525</a:t>
            </a:r>
            <a:endParaRPr lang="en-US" sz="3200" b="1" dirty="0"/>
          </a:p>
          <a:p>
            <a:r>
              <a:rPr lang="en-US" sz="3200" b="1" dirty="0"/>
              <a:t>Resolved Within SLA: </a:t>
            </a:r>
            <a:r>
              <a:rPr lang="en-US" sz="3200" dirty="0"/>
              <a:t>96.89%</a:t>
            </a:r>
          </a:p>
          <a:p>
            <a:endParaRPr lang="en-US" sz="3200" dirty="0">
              <a:latin typeface="+mn-lt"/>
            </a:endParaRPr>
          </a:p>
        </p:txBody>
      </p:sp>
      <p:sp>
        <p:nvSpPr>
          <p:cNvPr id="4" name="Title 3">
            <a:extLst>
              <a:ext uri="{FF2B5EF4-FFF2-40B4-BE49-F238E27FC236}">
                <a16:creationId xmlns:a16="http://schemas.microsoft.com/office/drawing/2014/main" id="{234B347B-A3C5-B2C1-F20D-F921D4283E05}"/>
              </a:ext>
            </a:extLst>
          </p:cNvPr>
          <p:cNvSpPr>
            <a:spLocks noGrp="1"/>
          </p:cNvSpPr>
          <p:nvPr>
            <p:ph type="title"/>
          </p:nvPr>
        </p:nvSpPr>
        <p:spPr>
          <a:xfrm>
            <a:off x="598516" y="615142"/>
            <a:ext cx="10989424" cy="1079434"/>
          </a:xfrm>
        </p:spPr>
        <p:txBody>
          <a:bodyPr>
            <a:normAutofit fontScale="90000"/>
          </a:bodyPr>
          <a:lstStyle/>
          <a:p>
            <a:pPr algn="ctr"/>
            <a:r>
              <a:rPr lang="en-US" dirty="0"/>
              <a:t>TeamWorks Financial Support Facts and Performance Measures</a:t>
            </a:r>
          </a:p>
        </p:txBody>
      </p:sp>
    </p:spTree>
    <p:extLst>
      <p:ext uri="{BB962C8B-B14F-4D97-AF65-F5344CB8AC3E}">
        <p14:creationId xmlns:p14="http://schemas.microsoft.com/office/powerpoint/2010/main" val="173256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A7F2E-5090-F565-E512-7FCE15A2D60A}"/>
              </a:ext>
            </a:extLst>
          </p:cNvPr>
          <p:cNvSpPr>
            <a:spLocks noGrp="1"/>
          </p:cNvSpPr>
          <p:nvPr>
            <p:ph type="ctrTitle"/>
          </p:nvPr>
        </p:nvSpPr>
        <p:spPr>
          <a:xfrm>
            <a:off x="1524000" y="310393"/>
            <a:ext cx="8987406" cy="834826"/>
          </a:xfrm>
        </p:spPr>
        <p:txBody>
          <a:bodyPr>
            <a:normAutofit/>
          </a:bodyPr>
          <a:lstStyle/>
          <a:p>
            <a:r>
              <a:rPr lang="en-US" sz="4400" b="1" dirty="0" err="1">
                <a:solidFill>
                  <a:srgbClr val="003466"/>
                </a:solidFill>
                <a:latin typeface="Bell MT" panose="02020503060305020303" pitchFamily="18" charset="0"/>
              </a:rPr>
              <a:t>Chartfield</a:t>
            </a:r>
            <a:r>
              <a:rPr lang="en-US" sz="4400" b="1" dirty="0">
                <a:solidFill>
                  <a:srgbClr val="003466"/>
                </a:solidFill>
                <a:latin typeface="Bell MT" panose="02020503060305020303" pitchFamily="18" charset="0"/>
              </a:rPr>
              <a:t> Setup and Changes</a:t>
            </a:r>
            <a:endParaRPr lang="en-US" sz="4400" dirty="0"/>
          </a:p>
        </p:txBody>
      </p:sp>
      <p:sp>
        <p:nvSpPr>
          <p:cNvPr id="3" name="Subtitle 2">
            <a:extLst>
              <a:ext uri="{FF2B5EF4-FFF2-40B4-BE49-F238E27FC236}">
                <a16:creationId xmlns:a16="http://schemas.microsoft.com/office/drawing/2014/main" id="{C8635411-6BFA-E9F3-1590-596FF96131F9}"/>
              </a:ext>
            </a:extLst>
          </p:cNvPr>
          <p:cNvSpPr>
            <a:spLocks noGrp="1"/>
          </p:cNvSpPr>
          <p:nvPr>
            <p:ph type="subTitle" idx="1"/>
          </p:nvPr>
        </p:nvSpPr>
        <p:spPr>
          <a:xfrm>
            <a:off x="662730" y="1322773"/>
            <a:ext cx="10796631" cy="5044471"/>
          </a:xfrm>
        </p:spPr>
        <p:txBody>
          <a:bodyPr>
            <a:normAutofit/>
          </a:bodyPr>
          <a:lstStyle/>
          <a:p>
            <a:pPr algn="l"/>
            <a:r>
              <a:rPr lang="en-US" b="1" dirty="0" err="1"/>
              <a:t>Chartfield</a:t>
            </a:r>
            <a:r>
              <a:rPr lang="en-US" b="1" dirty="0"/>
              <a:t> set up and changes- Effective Dates:</a:t>
            </a:r>
          </a:p>
          <a:p>
            <a:pPr marL="171450" indent="-171450" algn="l">
              <a:buFont typeface="Arial" panose="020B0604020202020204" pitchFamily="34" charset="0"/>
              <a:buChar char="•"/>
            </a:pPr>
            <a:r>
              <a:rPr lang="en-US" sz="2000" dirty="0"/>
              <a:t>Use the </a:t>
            </a:r>
            <a:r>
              <a:rPr lang="en-US" sz="2000" b="1" dirty="0"/>
              <a:t>NEXT</a:t>
            </a:r>
            <a:r>
              <a:rPr lang="en-US" sz="2000" dirty="0"/>
              <a:t> available effective date. </a:t>
            </a:r>
          </a:p>
          <a:p>
            <a:pPr algn="l"/>
            <a:r>
              <a:rPr lang="en-US" sz="2000" dirty="0"/>
              <a:t>     (Ex: 01/01/1900, 01/02/1900, 01/03/1900)</a:t>
            </a:r>
          </a:p>
          <a:p>
            <a:pPr marL="171450" indent="-171450" algn="l">
              <a:buFont typeface="Arial" panose="020B0604020202020204" pitchFamily="34" charset="0"/>
              <a:buChar char="•"/>
            </a:pPr>
            <a:r>
              <a:rPr lang="en-US" sz="2000" dirty="0"/>
              <a:t>Impact to various Accounting and Budget trees.</a:t>
            </a:r>
          </a:p>
          <a:p>
            <a:pPr marL="171450" indent="-171450" algn="l">
              <a:buFont typeface="Arial" panose="020B0604020202020204" pitchFamily="34" charset="0"/>
              <a:buChar char="•"/>
            </a:pPr>
            <a:r>
              <a:rPr lang="en-US" sz="2000" dirty="0"/>
              <a:t>May result in Commitment Control errors.</a:t>
            </a:r>
          </a:p>
          <a:p>
            <a:pPr marL="171450" indent="-171450" algn="l">
              <a:buFont typeface="Arial" panose="020B0604020202020204" pitchFamily="34" charset="0"/>
              <a:buChar char="•"/>
            </a:pPr>
            <a:r>
              <a:rPr lang="en-US" sz="2000" dirty="0"/>
              <a:t>Reduce potential Next Gen data inaccuracies.</a:t>
            </a:r>
          </a:p>
          <a:p>
            <a:pPr marL="171450" indent="-171450" algn="l">
              <a:buFont typeface="Arial" panose="020B0604020202020204" pitchFamily="34" charset="0"/>
              <a:buChar char="•"/>
            </a:pPr>
            <a:endParaRPr lang="en-US" sz="1600" dirty="0"/>
          </a:p>
          <a:p>
            <a:pPr algn="l"/>
            <a:r>
              <a:rPr lang="en-US" sz="1600" dirty="0"/>
              <a:t>.</a:t>
            </a:r>
          </a:p>
        </p:txBody>
      </p:sp>
      <p:pic>
        <p:nvPicPr>
          <p:cNvPr id="4" name="Picture 3" descr="Graphical user interface, text, application&#10;&#10;Description automatically generated">
            <a:extLst>
              <a:ext uri="{FF2B5EF4-FFF2-40B4-BE49-F238E27FC236}">
                <a16:creationId xmlns:a16="http://schemas.microsoft.com/office/drawing/2014/main" id="{2BAA1BF0-DFF7-05E9-CB58-58D0D50139FB}"/>
              </a:ext>
            </a:extLst>
          </p:cNvPr>
          <p:cNvPicPr>
            <a:picLocks noChangeAspect="1"/>
          </p:cNvPicPr>
          <p:nvPr/>
        </p:nvPicPr>
        <p:blipFill>
          <a:blip r:embed="rId2"/>
          <a:stretch>
            <a:fillRect/>
          </a:stretch>
        </p:blipFill>
        <p:spPr>
          <a:xfrm>
            <a:off x="732638" y="3897298"/>
            <a:ext cx="10620735" cy="2553570"/>
          </a:xfrm>
          <a:prstGeom prst="rect">
            <a:avLst/>
          </a:prstGeom>
        </p:spPr>
      </p:pic>
    </p:spTree>
    <p:extLst>
      <p:ext uri="{BB962C8B-B14F-4D97-AF65-F5344CB8AC3E}">
        <p14:creationId xmlns:p14="http://schemas.microsoft.com/office/powerpoint/2010/main" val="3910077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7190CD-6192-11A7-6EB6-6D18575F4331}"/>
              </a:ext>
            </a:extLst>
          </p:cNvPr>
          <p:cNvSpPr>
            <a:spLocks noGrp="1"/>
          </p:cNvSpPr>
          <p:nvPr>
            <p:ph sz="half" idx="1"/>
          </p:nvPr>
        </p:nvSpPr>
        <p:spPr>
          <a:xfrm>
            <a:off x="598515" y="1550362"/>
            <a:ext cx="10894401" cy="4626601"/>
          </a:xfrm>
        </p:spPr>
        <p:txBody>
          <a:bodyPr>
            <a:normAutofit/>
          </a:bodyPr>
          <a:lstStyle/>
          <a:p>
            <a:pPr marL="0" indent="0">
              <a:buNone/>
            </a:pPr>
            <a:endParaRPr lang="en-US" dirty="0">
              <a:latin typeface="+mn-lt"/>
            </a:endParaRPr>
          </a:p>
          <a:p>
            <a:pPr marL="0" indent="0" algn="l">
              <a:buNone/>
            </a:pPr>
            <a:r>
              <a:rPr lang="en-US" sz="2000" b="1" dirty="0"/>
              <a:t>Commitment Control Errors</a:t>
            </a:r>
          </a:p>
          <a:p>
            <a:pPr marL="171450" indent="-171450"/>
            <a:r>
              <a:rPr lang="en-US" sz="2000" dirty="0"/>
              <a:t>For information regarding list of Commitment Control budget errors and resolution please visit SAO website using the following link </a:t>
            </a:r>
            <a:r>
              <a:rPr lang="en-US" sz="2000" b="1" u="sng" dirty="0">
                <a:solidFill>
                  <a:srgbClr val="0070C0"/>
                </a:solidFill>
              </a:rPr>
              <a:t>https://sao.georgia.gov/budget-exceptions</a:t>
            </a:r>
          </a:p>
          <a:p>
            <a:pPr marL="0" indent="0">
              <a:buNone/>
            </a:pPr>
            <a:endParaRPr lang="en-US" dirty="0">
              <a:latin typeface="+mn-lt"/>
            </a:endParaRPr>
          </a:p>
          <a:p>
            <a:pPr marL="0" indent="0">
              <a:buNone/>
            </a:pPr>
            <a:r>
              <a:rPr lang="en-US" sz="2000" b="1" dirty="0"/>
              <a:t>Unposted journals:</a:t>
            </a:r>
          </a:p>
          <a:p>
            <a:pPr marL="171450" indent="-171450" algn="l">
              <a:buFont typeface="Arial" panose="020B0604020202020204" pitchFamily="34" charset="0"/>
              <a:buChar char="•"/>
            </a:pPr>
            <a:r>
              <a:rPr lang="en-US" sz="2000" dirty="0"/>
              <a:t>Please ensure ALL  system generated journals (AP, AR, Payroll, Travel, etc.) are posted prior to month end close, to ensure expenses and revenue transactions are posted within the appropriate accounting period.</a:t>
            </a:r>
          </a:p>
          <a:p>
            <a:pPr marL="171450" indent="-171450" algn="l">
              <a:buFont typeface="Arial" panose="020B0604020202020204" pitchFamily="34" charset="0"/>
              <a:buChar char="•"/>
            </a:pPr>
            <a:endParaRPr lang="en-US" dirty="0"/>
          </a:p>
          <a:p>
            <a:pPr marL="0" indent="0" algn="l">
              <a:buNone/>
            </a:pPr>
            <a:endParaRPr lang="en-US" sz="1600" dirty="0"/>
          </a:p>
          <a:p>
            <a:pPr marL="0" indent="0" algn="l">
              <a:buNone/>
            </a:pPr>
            <a:endParaRPr lang="en-US" sz="1600" dirty="0"/>
          </a:p>
          <a:p>
            <a:pPr marL="0" indent="0">
              <a:buNone/>
            </a:pPr>
            <a:endParaRPr lang="en-US" dirty="0">
              <a:latin typeface="+mn-lt"/>
            </a:endParaRPr>
          </a:p>
        </p:txBody>
      </p:sp>
      <p:sp>
        <p:nvSpPr>
          <p:cNvPr id="5" name="Title 4">
            <a:extLst>
              <a:ext uri="{FF2B5EF4-FFF2-40B4-BE49-F238E27FC236}">
                <a16:creationId xmlns:a16="http://schemas.microsoft.com/office/drawing/2014/main" id="{171ED001-ECE0-0B07-F747-CE6EA3D79E61}"/>
              </a:ext>
            </a:extLst>
          </p:cNvPr>
          <p:cNvSpPr>
            <a:spLocks noGrp="1"/>
          </p:cNvSpPr>
          <p:nvPr>
            <p:ph type="title"/>
          </p:nvPr>
        </p:nvSpPr>
        <p:spPr/>
        <p:txBody>
          <a:bodyPr>
            <a:normAutofit fontScale="90000"/>
          </a:bodyPr>
          <a:lstStyle/>
          <a:p>
            <a:br>
              <a:rPr lang="en-US" sz="4400" b="1" dirty="0"/>
            </a:br>
            <a:endParaRPr lang="en-US" dirty="0"/>
          </a:p>
        </p:txBody>
      </p:sp>
      <p:sp>
        <p:nvSpPr>
          <p:cNvPr id="6" name="TextBox 5">
            <a:extLst>
              <a:ext uri="{FF2B5EF4-FFF2-40B4-BE49-F238E27FC236}">
                <a16:creationId xmlns:a16="http://schemas.microsoft.com/office/drawing/2014/main" id="{B6BEC0C8-9CCE-0195-C59E-85C6D92C2DB0}"/>
              </a:ext>
            </a:extLst>
          </p:cNvPr>
          <p:cNvSpPr txBox="1"/>
          <p:nvPr/>
        </p:nvSpPr>
        <p:spPr>
          <a:xfrm>
            <a:off x="2998455" y="278408"/>
            <a:ext cx="6758104" cy="769441"/>
          </a:xfrm>
          <a:prstGeom prst="rect">
            <a:avLst/>
          </a:prstGeom>
          <a:noFill/>
        </p:spPr>
        <p:txBody>
          <a:bodyPr wrap="square">
            <a:spAutoFit/>
          </a:bodyPr>
          <a:lstStyle/>
          <a:p>
            <a:r>
              <a:rPr kumimoji="0" lang="en-US" sz="4400" b="1" i="0" u="none" strike="noStrike" kern="1200" cap="none" spc="0" normalizeH="0" baseline="0" noProof="0" dirty="0">
                <a:ln>
                  <a:noFill/>
                </a:ln>
                <a:solidFill>
                  <a:srgbClr val="003466"/>
                </a:solidFill>
                <a:effectLst/>
                <a:uLnTx/>
                <a:uFillTx/>
                <a:latin typeface="Bell MT" panose="02020503060305020303" pitchFamily="18" charset="0"/>
                <a:ea typeface="+mj-ea"/>
                <a:cs typeface="+mj-cs"/>
              </a:rPr>
              <a:t>Commitment Control</a:t>
            </a:r>
            <a:endParaRPr lang="en-US" dirty="0"/>
          </a:p>
        </p:txBody>
      </p:sp>
    </p:spTree>
    <p:extLst>
      <p:ext uri="{BB962C8B-B14F-4D97-AF65-F5344CB8AC3E}">
        <p14:creationId xmlns:p14="http://schemas.microsoft.com/office/powerpoint/2010/main" val="3276724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CB6FA0-2BF5-D036-3457-2180942B796D}"/>
              </a:ext>
            </a:extLst>
          </p:cNvPr>
          <p:cNvSpPr>
            <a:spLocks noGrp="1"/>
          </p:cNvSpPr>
          <p:nvPr>
            <p:ph sz="half" idx="1"/>
          </p:nvPr>
        </p:nvSpPr>
        <p:spPr>
          <a:xfrm>
            <a:off x="598516" y="1388226"/>
            <a:ext cx="11137682" cy="4788738"/>
          </a:xfrm>
        </p:spPr>
        <p:txBody>
          <a:bodyPr>
            <a:normAutofit fontScale="92500" lnSpcReduction="10000"/>
          </a:bodyPr>
          <a:lstStyle/>
          <a:p>
            <a:pPr marR="0" indent="0">
              <a:spcBef>
                <a:spcPts val="0"/>
              </a:spcBef>
              <a:spcAft>
                <a:spcPts val="0"/>
              </a:spcAft>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Issue: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There is some confusion on where vendor information in the Supplier Name, the Additional Name, the Payment Alternate Name 1 and 2 fields and the Withholding Alternate Name 1 and 2 fields print on the checks and 1099 Copy B’s.</a:t>
            </a:r>
          </a:p>
          <a:p>
            <a:pPr marR="0" indent="0">
              <a:spcBef>
                <a:spcPts val="0"/>
              </a:spcBef>
              <a:spcAft>
                <a:spcPts val="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R="0" indent="0">
              <a:spcBef>
                <a:spcPts val="0"/>
              </a:spcBef>
              <a:spcAft>
                <a:spcPts val="0"/>
              </a:spcAft>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Explanation: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spcBef>
                <a:spcPts val="0"/>
              </a:spcBef>
              <a:spcAft>
                <a:spcPts val="0"/>
              </a:spcAft>
              <a:buNone/>
            </a:pPr>
            <a:endParaRPr lang="en-US" sz="1800" b="1" kern="100" dirty="0">
              <a:latin typeface="Calibri" panose="020F0502020204030204" pitchFamily="34" charset="0"/>
              <a:ea typeface="Calibri" panose="020F0502020204030204" pitchFamily="34" charset="0"/>
              <a:cs typeface="Times New Roman" panose="02020603050405020304" pitchFamily="18" charset="0"/>
            </a:endParaRPr>
          </a:p>
          <a:p>
            <a:pPr marR="0" indent="0">
              <a:spcBef>
                <a:spcPts val="0"/>
              </a:spcBef>
              <a:spcAft>
                <a:spcPts val="0"/>
              </a:spcAft>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Checks: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3" algn="just">
              <a:spcBef>
                <a:spcPts val="0"/>
              </a:spcBef>
            </a:pPr>
            <a:r>
              <a:rPr lang="en-US" sz="1800" kern="100" dirty="0">
                <a:latin typeface="Calibri" panose="020F0502020204030204" pitchFamily="34" charset="0"/>
                <a:ea typeface="Calibri" panose="020F0502020204030204" pitchFamily="34" charset="0"/>
                <a:cs typeface="Times New Roman" panose="02020603050405020304" pitchFamily="18" charset="0"/>
              </a:rPr>
              <a:t>Only Supplier Name and Address appear on the check.  </a:t>
            </a:r>
          </a:p>
          <a:p>
            <a:pPr lvl="3" algn="just">
              <a:spcBef>
                <a:spcPts val="0"/>
              </a:spcBef>
            </a:pPr>
            <a:r>
              <a:rPr lang="en-US" sz="1800" kern="100" dirty="0">
                <a:latin typeface="Calibri" panose="020F0502020204030204" pitchFamily="34" charset="0"/>
                <a:ea typeface="Calibri" panose="020F0502020204030204" pitchFamily="34" charset="0"/>
                <a:cs typeface="Times New Roman" panose="02020603050405020304" pitchFamily="18" charset="0"/>
              </a:rPr>
              <a:t>The Additional Name does not appear on the check.  </a:t>
            </a:r>
          </a:p>
          <a:p>
            <a:pPr lvl="3" algn="just">
              <a:spcBef>
                <a:spcPts val="0"/>
              </a:spcBef>
            </a:pPr>
            <a:r>
              <a:rPr lang="en-US" sz="1800" kern="100" dirty="0">
                <a:latin typeface="Calibri" panose="020F0502020204030204" pitchFamily="34" charset="0"/>
                <a:ea typeface="Calibri" panose="020F0502020204030204" pitchFamily="34" charset="0"/>
                <a:cs typeface="Times New Roman" panose="02020603050405020304" pitchFamily="18" charset="0"/>
              </a:rPr>
              <a:t>If there is a Payment Alternate Name 1, then it will replace Supplier Name.  </a:t>
            </a:r>
          </a:p>
          <a:p>
            <a:pPr lvl="3" algn="just">
              <a:spcBef>
                <a:spcPts val="0"/>
              </a:spcBef>
            </a:pPr>
            <a:r>
              <a:rPr lang="en-US" sz="1800" kern="100" dirty="0">
                <a:latin typeface="Calibri" panose="020F0502020204030204" pitchFamily="34" charset="0"/>
                <a:ea typeface="Calibri" panose="020F0502020204030204" pitchFamily="34" charset="0"/>
                <a:cs typeface="Times New Roman" panose="02020603050405020304" pitchFamily="18" charset="0"/>
              </a:rPr>
              <a:t>Payment Alternate Name 2 does not appear on the check. </a:t>
            </a:r>
          </a:p>
          <a:p>
            <a:pPr marL="1371600" lvl="3" indent="0" algn="just">
              <a:spcBef>
                <a:spcPts val="0"/>
              </a:spcBef>
              <a:buNone/>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0" indent="0" algn="just">
              <a:spcBef>
                <a:spcPts val="0"/>
              </a:spcBef>
              <a:buNone/>
            </a:pPr>
            <a:r>
              <a:rPr lang="en-US" sz="1800" kern="100" dirty="0">
                <a:latin typeface="Calibri" panose="020F0502020204030204" pitchFamily="34" charset="0"/>
                <a:ea typeface="Calibri" panose="020F0502020204030204" pitchFamily="34" charset="0"/>
                <a:cs typeface="Times New Roman" panose="02020603050405020304" pitchFamily="18" charset="0"/>
              </a:rPr>
              <a:t>   NOTE:  If “DBA” is in the first line of the address—it will appear on the check.</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spcBef>
                <a:spcPts val="0"/>
              </a:spcBef>
            </a:pP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   1099 Copy B’s: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spcBef>
                <a:spcPts val="0"/>
              </a:spcBef>
              <a:spcAft>
                <a:spcPts val="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lvl="3">
              <a:spcBef>
                <a:spcPts val="0"/>
              </a:spcBef>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Supplier Name and Additional Name display on the 1099M and 1099N Copy B’s in addition with the address.  </a:t>
            </a:r>
            <a:r>
              <a:rPr lang="en-US" sz="1800" b="1" i="1" kern="100" dirty="0">
                <a:effectLst/>
                <a:latin typeface="Calibri" panose="020F0502020204030204" pitchFamily="34" charset="0"/>
                <a:ea typeface="Calibri" panose="020F0502020204030204" pitchFamily="34" charset="0"/>
                <a:cs typeface="Times New Roman" panose="02020603050405020304" pitchFamily="18" charset="0"/>
              </a:rPr>
              <a:t>This is different than the checks.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lvl="3">
              <a:spcBef>
                <a:spcPts val="0"/>
              </a:spcBef>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If there is a Withholding Alternate Name 1 or Withholding Alternate Name 1 and 2, then it will replace Supplier Name and Additional Name.  </a:t>
            </a:r>
            <a:r>
              <a:rPr lang="en-US" sz="1800" b="1" i="1" kern="100" dirty="0">
                <a:effectLst/>
                <a:latin typeface="Calibri" panose="020F0502020204030204" pitchFamily="34" charset="0"/>
                <a:ea typeface="Calibri" panose="020F0502020204030204" pitchFamily="34" charset="0"/>
                <a:cs typeface="Times New Roman" panose="02020603050405020304" pitchFamily="18" charset="0"/>
              </a:rPr>
              <a:t>This is different than the checks.</a:t>
            </a:r>
          </a:p>
          <a:p>
            <a:pPr marL="1371600" lvl="3" indent="0">
              <a:spcBef>
                <a:spcPts val="0"/>
              </a:spcBef>
              <a:buNone/>
            </a:pPr>
            <a:endParaRPr lang="en-US" sz="1800" b="1"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NOTE:  If “DBA” is in the first line of the address—it will appear on the 1099M and 1099N Copy B’s.</a:t>
            </a:r>
          </a:p>
          <a:p>
            <a:endParaRPr lang="en-US" dirty="0"/>
          </a:p>
        </p:txBody>
      </p:sp>
      <p:sp>
        <p:nvSpPr>
          <p:cNvPr id="4" name="Title 3">
            <a:extLst>
              <a:ext uri="{FF2B5EF4-FFF2-40B4-BE49-F238E27FC236}">
                <a16:creationId xmlns:a16="http://schemas.microsoft.com/office/drawing/2014/main" id="{4352C2A3-4F8A-7B8A-236F-DEBF20A1C849}"/>
              </a:ext>
            </a:extLst>
          </p:cNvPr>
          <p:cNvSpPr>
            <a:spLocks noGrp="1"/>
          </p:cNvSpPr>
          <p:nvPr>
            <p:ph type="title"/>
          </p:nvPr>
        </p:nvSpPr>
        <p:spPr/>
        <p:txBody>
          <a:bodyPr>
            <a:normAutofit/>
          </a:bodyPr>
          <a:lstStyle/>
          <a:p>
            <a:pPr algn="ctr"/>
            <a:r>
              <a:rPr lang="en-US" sz="3600" b="1" dirty="0">
                <a:effectLst/>
                <a:latin typeface="Bell MT" panose="02020503060305020303" pitchFamily="18" charset="0"/>
                <a:ea typeface="Calibri" panose="020F0502020204030204" pitchFamily="34" charset="0"/>
                <a:cs typeface="Times New Roman" panose="02020603050405020304" pitchFamily="18" charset="0"/>
              </a:rPr>
              <a:t>Vendor Setup and Printing on Checks/1099 Copy B’s</a:t>
            </a:r>
            <a:endParaRPr lang="en-US" sz="3600" dirty="0">
              <a:latin typeface="Bell MT" panose="02020503060305020303" pitchFamily="18" charset="0"/>
            </a:endParaRPr>
          </a:p>
        </p:txBody>
      </p:sp>
    </p:spTree>
    <p:extLst>
      <p:ext uri="{BB962C8B-B14F-4D97-AF65-F5344CB8AC3E}">
        <p14:creationId xmlns:p14="http://schemas.microsoft.com/office/powerpoint/2010/main" val="1235694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2F4E94-5A99-A2B8-5B76-73998B3B01E4}"/>
              </a:ext>
            </a:extLst>
          </p:cNvPr>
          <p:cNvSpPr>
            <a:spLocks noGrp="1"/>
          </p:cNvSpPr>
          <p:nvPr>
            <p:ph sz="half" idx="1"/>
          </p:nvPr>
        </p:nvSpPr>
        <p:spPr>
          <a:xfrm>
            <a:off x="598516" y="1550362"/>
            <a:ext cx="10989426" cy="4506489"/>
          </a:xfrm>
        </p:spPr>
        <p:txBody>
          <a:bodyPr/>
          <a:lstStyle/>
          <a:p>
            <a:r>
              <a:rPr lang="en-US" sz="3200" dirty="0">
                <a:latin typeface="+mn-lt"/>
              </a:rPr>
              <a:t>Where: </a:t>
            </a:r>
            <a:r>
              <a:rPr lang="en-US" sz="1600" dirty="0">
                <a:solidFill>
                  <a:schemeClr val="tx1">
                    <a:lumMod val="75000"/>
                    <a:lumOff val="25000"/>
                  </a:schemeClr>
                </a:solidFill>
                <a:latin typeface="+mn-lt"/>
                <a:hlinkClick r:id="rId2"/>
              </a:rPr>
              <a:t>https://sao.georgia.gov/teamworks/teamworks-financials</a:t>
            </a:r>
            <a:endParaRPr lang="en-US" sz="1600" dirty="0">
              <a:solidFill>
                <a:schemeClr val="tx1">
                  <a:lumMod val="75000"/>
                  <a:lumOff val="25000"/>
                </a:schemeClr>
              </a:solidFill>
              <a:latin typeface="+mn-lt"/>
            </a:endParaRPr>
          </a:p>
          <a:p>
            <a:r>
              <a:rPr lang="en-US" sz="3200" dirty="0">
                <a:latin typeface="+mn-lt"/>
              </a:rPr>
              <a:t>What:</a:t>
            </a:r>
          </a:p>
          <a:p>
            <a:pPr lvl="1"/>
            <a:r>
              <a:rPr lang="en-US" sz="2000" dirty="0">
                <a:latin typeface="+mn-lt"/>
              </a:rPr>
              <a:t>Asset Management: </a:t>
            </a:r>
            <a:r>
              <a:rPr lang="en-US" sz="1600" dirty="0">
                <a:solidFill>
                  <a:schemeClr val="tx1">
                    <a:lumMod val="75000"/>
                    <a:lumOff val="25000"/>
                  </a:schemeClr>
                </a:solidFill>
                <a:latin typeface="+mn-lt"/>
                <a:hlinkClick r:id="rId3"/>
              </a:rPr>
              <a:t>https://sao.georgia.gov/teamworks/teamworks-financials/asset-management/am-reconciliation-procedures</a:t>
            </a:r>
            <a:endParaRPr lang="en-US" sz="1600" dirty="0">
              <a:solidFill>
                <a:schemeClr val="tx1">
                  <a:lumMod val="75000"/>
                  <a:lumOff val="25000"/>
                </a:schemeClr>
              </a:solidFill>
              <a:latin typeface="+mn-lt"/>
            </a:endParaRPr>
          </a:p>
          <a:p>
            <a:pPr lvl="1"/>
            <a:endParaRPr lang="en-US" dirty="0">
              <a:latin typeface="+mn-lt"/>
            </a:endParaRPr>
          </a:p>
          <a:p>
            <a:pPr lvl="1"/>
            <a:r>
              <a:rPr lang="en-US" sz="2000" dirty="0">
                <a:latin typeface="+mn-lt"/>
              </a:rPr>
              <a:t>Accounts Receivable:  </a:t>
            </a:r>
            <a:r>
              <a:rPr lang="en-US" sz="1600" dirty="0">
                <a:solidFill>
                  <a:schemeClr val="tx1">
                    <a:lumMod val="75000"/>
                    <a:lumOff val="25000"/>
                  </a:schemeClr>
                </a:solidFill>
                <a:latin typeface="+mn-lt"/>
                <a:hlinkClick r:id="rId4"/>
              </a:rPr>
              <a:t>https://sao.georgia.gov/accounts-receivable-reconciliation-procedures</a:t>
            </a:r>
            <a:endParaRPr lang="en-US" sz="1600" dirty="0">
              <a:solidFill>
                <a:schemeClr val="tx1">
                  <a:lumMod val="75000"/>
                  <a:lumOff val="25000"/>
                </a:schemeClr>
              </a:solidFill>
              <a:latin typeface="+mn-lt"/>
            </a:endParaRPr>
          </a:p>
          <a:p>
            <a:pPr lvl="1"/>
            <a:endParaRPr lang="en-US" dirty="0">
              <a:latin typeface="+mn-lt"/>
            </a:endParaRPr>
          </a:p>
          <a:p>
            <a:pPr lvl="1"/>
            <a:r>
              <a:rPr lang="en-US" sz="2000" dirty="0">
                <a:latin typeface="+mn-lt"/>
              </a:rPr>
              <a:t>Accounts Payable: </a:t>
            </a:r>
            <a:r>
              <a:rPr lang="en-US" sz="2000" dirty="0">
                <a:solidFill>
                  <a:schemeClr val="tx1">
                    <a:lumMod val="75000"/>
                    <a:lumOff val="25000"/>
                  </a:schemeClr>
                </a:solidFill>
                <a:latin typeface="+mn-lt"/>
                <a:hlinkClick r:id="rId5"/>
              </a:rPr>
              <a:t> </a:t>
            </a:r>
            <a:r>
              <a:rPr lang="en-US" sz="1600" dirty="0">
                <a:solidFill>
                  <a:schemeClr val="tx1">
                    <a:lumMod val="75000"/>
                    <a:lumOff val="25000"/>
                  </a:schemeClr>
                </a:solidFill>
                <a:latin typeface="+mn-lt"/>
                <a:hlinkClick r:id="rId5"/>
              </a:rPr>
              <a:t>https://sao.georgia.gov/accounts-payable/ap-reconciliation-procedures</a:t>
            </a:r>
            <a:endParaRPr lang="en-US" sz="1600" dirty="0">
              <a:solidFill>
                <a:schemeClr val="tx1">
                  <a:lumMod val="75000"/>
                  <a:lumOff val="25000"/>
                </a:schemeClr>
              </a:solidFill>
              <a:latin typeface="+mn-lt"/>
            </a:endParaRPr>
          </a:p>
          <a:p>
            <a:pPr lvl="1"/>
            <a:endParaRPr lang="en-US" dirty="0">
              <a:latin typeface="+mn-lt"/>
            </a:endParaRPr>
          </a:p>
          <a:p>
            <a:pPr lvl="1"/>
            <a:r>
              <a:rPr lang="en-US" sz="2000" dirty="0">
                <a:latin typeface="+mn-lt"/>
              </a:rPr>
              <a:t>Commitment Control: </a:t>
            </a:r>
            <a:r>
              <a:rPr lang="en-US" sz="1600" dirty="0">
                <a:solidFill>
                  <a:schemeClr val="tx1">
                    <a:lumMod val="75000"/>
                    <a:lumOff val="25000"/>
                  </a:schemeClr>
                </a:solidFill>
                <a:latin typeface="+mn-lt"/>
                <a:hlinkClick r:id="rId6"/>
              </a:rPr>
              <a:t>https://sao.georgia.gov/commitment-control-0/kk-reconciliation-procedures</a:t>
            </a:r>
            <a:endParaRPr lang="en-US" sz="1600" dirty="0">
              <a:solidFill>
                <a:schemeClr val="tx1">
                  <a:lumMod val="75000"/>
                  <a:lumOff val="25000"/>
                </a:schemeClr>
              </a:solidFill>
              <a:latin typeface="+mn-lt"/>
            </a:endParaRPr>
          </a:p>
          <a:p>
            <a:pPr lvl="1"/>
            <a:endParaRPr lang="en-US" dirty="0">
              <a:latin typeface="+mn-lt"/>
            </a:endParaRPr>
          </a:p>
          <a:p>
            <a:pPr lvl="1"/>
            <a:r>
              <a:rPr lang="en-US" sz="2000" dirty="0">
                <a:latin typeface="+mn-lt"/>
              </a:rPr>
              <a:t>Purchasing:  </a:t>
            </a:r>
            <a:r>
              <a:rPr lang="en-US" dirty="0">
                <a:latin typeface="+mn-lt"/>
                <a:hlinkClick r:id="rId7"/>
              </a:rPr>
              <a:t>https://sao.georgia.gov/document/Purchase Order</a:t>
            </a:r>
            <a:endParaRPr lang="en-US" dirty="0">
              <a:latin typeface="+mn-lt"/>
            </a:endParaRPr>
          </a:p>
          <a:p>
            <a:pPr lvl="1"/>
            <a:endParaRPr lang="en-US" dirty="0">
              <a:latin typeface="+mn-lt"/>
            </a:endParaRPr>
          </a:p>
        </p:txBody>
      </p:sp>
      <p:sp>
        <p:nvSpPr>
          <p:cNvPr id="4" name="Title 3">
            <a:extLst>
              <a:ext uri="{FF2B5EF4-FFF2-40B4-BE49-F238E27FC236}">
                <a16:creationId xmlns:a16="http://schemas.microsoft.com/office/drawing/2014/main" id="{ED922B2D-438F-7967-08D5-9DD55FDB23FE}"/>
              </a:ext>
            </a:extLst>
          </p:cNvPr>
          <p:cNvSpPr>
            <a:spLocks noGrp="1"/>
          </p:cNvSpPr>
          <p:nvPr>
            <p:ph type="title"/>
          </p:nvPr>
        </p:nvSpPr>
        <p:spPr/>
        <p:txBody>
          <a:bodyPr/>
          <a:lstStyle/>
          <a:p>
            <a:pPr algn="ctr"/>
            <a:r>
              <a:rPr lang="en-US" dirty="0"/>
              <a:t>Reconciliations Resources</a:t>
            </a:r>
          </a:p>
        </p:txBody>
      </p:sp>
    </p:spTree>
    <p:extLst>
      <p:ext uri="{BB962C8B-B14F-4D97-AF65-F5344CB8AC3E}">
        <p14:creationId xmlns:p14="http://schemas.microsoft.com/office/powerpoint/2010/main" val="2725196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BED5DA-DF42-DAC7-032B-F6BC310BB6F5}"/>
              </a:ext>
            </a:extLst>
          </p:cNvPr>
          <p:cNvSpPr>
            <a:spLocks noGrp="1"/>
          </p:cNvSpPr>
          <p:nvPr>
            <p:ph sz="half" idx="1"/>
          </p:nvPr>
        </p:nvSpPr>
        <p:spPr>
          <a:xfrm>
            <a:off x="942108" y="1388225"/>
            <a:ext cx="5077691" cy="5269605"/>
          </a:xfrm>
          <a:ln>
            <a:solidFill>
              <a:schemeClr val="accent1"/>
            </a:solidFill>
          </a:ln>
        </p:spPr>
        <p:txBody>
          <a:bodyPr/>
          <a:lstStyle/>
          <a:p>
            <a:r>
              <a:rPr lang="en-US" sz="3200" dirty="0">
                <a:latin typeface="+mn-lt"/>
              </a:rPr>
              <a:t>AP Forms:</a:t>
            </a:r>
          </a:p>
          <a:p>
            <a:pPr lvl="1"/>
            <a:r>
              <a:rPr lang="en-US" sz="2000" dirty="0">
                <a:latin typeface="+mn-lt"/>
              </a:rPr>
              <a:t>New Bank Account Request Form</a:t>
            </a:r>
          </a:p>
          <a:p>
            <a:pPr lvl="1"/>
            <a:r>
              <a:rPr lang="en-US" sz="2000" dirty="0">
                <a:latin typeface="+mn-lt"/>
              </a:rPr>
              <a:t>Agency Request To Inactivate Bank Account</a:t>
            </a:r>
          </a:p>
          <a:p>
            <a:pPr lvl="1"/>
            <a:r>
              <a:rPr lang="en-US" sz="2000" dirty="0">
                <a:latin typeface="+mn-lt"/>
              </a:rPr>
              <a:t>Payment Unreconciled Request Form</a:t>
            </a:r>
          </a:p>
          <a:p>
            <a:pPr lvl="1"/>
            <a:endParaRPr lang="en-US" dirty="0">
              <a:latin typeface="+mn-lt"/>
            </a:endParaRPr>
          </a:p>
          <a:p>
            <a:pPr lvl="1"/>
            <a:endParaRPr lang="en-US" dirty="0">
              <a:latin typeface="+mn-lt"/>
            </a:endParaRPr>
          </a:p>
          <a:p>
            <a:pPr lvl="1"/>
            <a:endParaRPr lang="en-US" dirty="0">
              <a:latin typeface="+mn-lt"/>
            </a:endParaRPr>
          </a:p>
          <a:p>
            <a:r>
              <a:rPr lang="en-US" sz="3200" dirty="0">
                <a:latin typeface="+mn-lt"/>
              </a:rPr>
              <a:t>Purchasing Forms</a:t>
            </a:r>
          </a:p>
          <a:p>
            <a:pPr lvl="1"/>
            <a:r>
              <a:rPr lang="en-US" sz="2000" dirty="0">
                <a:latin typeface="+mn-lt"/>
              </a:rPr>
              <a:t>Location Information Form</a:t>
            </a:r>
          </a:p>
          <a:p>
            <a:pPr lvl="1"/>
            <a:endParaRPr lang="en-US" dirty="0"/>
          </a:p>
          <a:p>
            <a:pPr marL="457200" lvl="1" indent="0">
              <a:buNone/>
            </a:pPr>
            <a:endParaRPr lang="en-US" dirty="0"/>
          </a:p>
        </p:txBody>
      </p:sp>
      <p:sp>
        <p:nvSpPr>
          <p:cNvPr id="4" name="Title 3">
            <a:extLst>
              <a:ext uri="{FF2B5EF4-FFF2-40B4-BE49-F238E27FC236}">
                <a16:creationId xmlns:a16="http://schemas.microsoft.com/office/drawing/2014/main" id="{628B92BA-FDF0-73BD-3642-2582EB108060}"/>
              </a:ext>
            </a:extLst>
          </p:cNvPr>
          <p:cNvSpPr>
            <a:spLocks noGrp="1"/>
          </p:cNvSpPr>
          <p:nvPr>
            <p:ph type="title"/>
          </p:nvPr>
        </p:nvSpPr>
        <p:spPr/>
        <p:txBody>
          <a:bodyPr/>
          <a:lstStyle/>
          <a:p>
            <a:pPr algn="ctr"/>
            <a:r>
              <a:rPr lang="en-US" dirty="0"/>
              <a:t>New Electronic Forms</a:t>
            </a:r>
          </a:p>
        </p:txBody>
      </p:sp>
      <p:sp>
        <p:nvSpPr>
          <p:cNvPr id="9" name="TextBox 8">
            <a:extLst>
              <a:ext uri="{FF2B5EF4-FFF2-40B4-BE49-F238E27FC236}">
                <a16:creationId xmlns:a16="http://schemas.microsoft.com/office/drawing/2014/main" id="{0353E401-EE7A-011B-4B39-6A972398002E}"/>
              </a:ext>
            </a:extLst>
          </p:cNvPr>
          <p:cNvSpPr txBox="1"/>
          <p:nvPr/>
        </p:nvSpPr>
        <p:spPr>
          <a:xfrm>
            <a:off x="1225118" y="5295938"/>
            <a:ext cx="3771755" cy="646331"/>
          </a:xfrm>
          <a:prstGeom prst="rect">
            <a:avLst/>
          </a:prstGeom>
          <a:noFill/>
        </p:spPr>
        <p:txBody>
          <a:bodyPr wrap="square" rtlCol="0">
            <a:spAutoFit/>
          </a:bodyPr>
          <a:lstStyle/>
          <a:p>
            <a:pPr algn="l"/>
            <a:r>
              <a:rPr lang="en-US" dirty="0"/>
              <a:t>All forms are located on the SAO website at: https://sao.georgia.gov/</a:t>
            </a:r>
          </a:p>
        </p:txBody>
      </p:sp>
      <p:pic>
        <p:nvPicPr>
          <p:cNvPr id="10" name="Content Placeholder 9">
            <a:extLst>
              <a:ext uri="{FF2B5EF4-FFF2-40B4-BE49-F238E27FC236}">
                <a16:creationId xmlns:a16="http://schemas.microsoft.com/office/drawing/2014/main" id="{4A6B11B2-8764-A87B-B5A2-2C5E77DBC0F6}"/>
              </a:ext>
            </a:extLst>
          </p:cNvPr>
          <p:cNvPicPr>
            <a:picLocks noGrp="1" noChangeAspect="1"/>
          </p:cNvPicPr>
          <p:nvPr>
            <p:ph sz="half" idx="2"/>
          </p:nvPr>
        </p:nvPicPr>
        <p:blipFill>
          <a:blip r:embed="rId2"/>
          <a:stretch>
            <a:fillRect/>
          </a:stretch>
        </p:blipFill>
        <p:spPr>
          <a:xfrm>
            <a:off x="6172200" y="1384115"/>
            <a:ext cx="4939145" cy="2726074"/>
          </a:xfrm>
          <a:ln>
            <a:solidFill>
              <a:schemeClr val="accent1"/>
            </a:solidFill>
          </a:ln>
        </p:spPr>
      </p:pic>
      <p:pic>
        <p:nvPicPr>
          <p:cNvPr id="12" name="Picture 11">
            <a:extLst>
              <a:ext uri="{FF2B5EF4-FFF2-40B4-BE49-F238E27FC236}">
                <a16:creationId xmlns:a16="http://schemas.microsoft.com/office/drawing/2014/main" id="{8B7BF008-2A60-E085-5436-6B8050354D85}"/>
              </a:ext>
            </a:extLst>
          </p:cNvPr>
          <p:cNvPicPr>
            <a:picLocks noChangeAspect="1"/>
          </p:cNvPicPr>
          <p:nvPr/>
        </p:nvPicPr>
        <p:blipFill>
          <a:blip r:embed="rId3"/>
          <a:stretch>
            <a:fillRect/>
          </a:stretch>
        </p:blipFill>
        <p:spPr>
          <a:xfrm>
            <a:off x="6172200" y="4333753"/>
            <a:ext cx="4939144" cy="2304166"/>
          </a:xfrm>
          <a:prstGeom prst="rect">
            <a:avLst/>
          </a:prstGeom>
          <a:ln>
            <a:solidFill>
              <a:schemeClr val="accent1"/>
            </a:solidFill>
          </a:ln>
        </p:spPr>
      </p:pic>
    </p:spTree>
    <p:extLst>
      <p:ext uri="{BB962C8B-B14F-4D97-AF65-F5344CB8AC3E}">
        <p14:creationId xmlns:p14="http://schemas.microsoft.com/office/powerpoint/2010/main" val="2298110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7E1010-2E61-7D3A-4702-8F3825FB1DAC}"/>
              </a:ext>
            </a:extLst>
          </p:cNvPr>
          <p:cNvSpPr>
            <a:spLocks noGrp="1"/>
          </p:cNvSpPr>
          <p:nvPr>
            <p:ph type="title"/>
          </p:nvPr>
        </p:nvSpPr>
        <p:spPr/>
        <p:txBody>
          <a:bodyPr/>
          <a:lstStyle/>
          <a:p>
            <a:pPr algn="ctr"/>
            <a:r>
              <a:rPr lang="en-US" dirty="0"/>
              <a:t>Questions</a:t>
            </a:r>
          </a:p>
        </p:txBody>
      </p:sp>
      <p:pic>
        <p:nvPicPr>
          <p:cNvPr id="7" name="Content Placeholder 6">
            <a:extLst>
              <a:ext uri="{FF2B5EF4-FFF2-40B4-BE49-F238E27FC236}">
                <a16:creationId xmlns:a16="http://schemas.microsoft.com/office/drawing/2014/main" id="{F3D012B2-2A71-B4B6-21DB-5422E74BD0B8}"/>
              </a:ext>
            </a:extLst>
          </p:cNvPr>
          <p:cNvPicPr>
            <a:picLocks noGrp="1" noChangeAspect="1"/>
          </p:cNvPicPr>
          <p:nvPr>
            <p:ph sz="half" idx="1"/>
          </p:nvPr>
        </p:nvPicPr>
        <p:blipFill rotWithShape="1">
          <a:blip r:embed="rId2"/>
          <a:srcRect r="2" b="6417"/>
          <a:stretch/>
        </p:blipFill>
        <p:spPr>
          <a:xfrm>
            <a:off x="2001385" y="1476952"/>
            <a:ext cx="7515478" cy="3910836"/>
          </a:xfrm>
          <a:prstGeom prst="rect">
            <a:avLst/>
          </a:prstGeom>
        </p:spPr>
      </p:pic>
      <p:sp>
        <p:nvSpPr>
          <p:cNvPr id="2" name="Title 3">
            <a:extLst>
              <a:ext uri="{FF2B5EF4-FFF2-40B4-BE49-F238E27FC236}">
                <a16:creationId xmlns:a16="http://schemas.microsoft.com/office/drawing/2014/main" id="{552B43E2-BDB2-BF3A-376C-57A2822F020A}"/>
              </a:ext>
            </a:extLst>
          </p:cNvPr>
          <p:cNvSpPr txBox="1">
            <a:spLocks/>
          </p:cNvSpPr>
          <p:nvPr/>
        </p:nvSpPr>
        <p:spPr>
          <a:xfrm>
            <a:off x="750916" y="5611906"/>
            <a:ext cx="10989426" cy="896470"/>
          </a:xfrm>
          <a:prstGeom prst="rect">
            <a:avLst/>
          </a:prstGeom>
        </p:spPr>
        <p:txBody>
          <a:bodyPr vert="horz" lIns="91440" tIns="45720" rIns="91440" bIns="45720" rtlCol="0" anchor="t">
            <a:normAutofit fontScale="92500" lnSpcReduction="10000"/>
          </a:bodyPr>
          <a:lstStyle>
            <a:lvl1pPr algn="l" defTabSz="914400" rtl="0" eaLnBrk="1" latinLnBrk="0" hangingPunct="1">
              <a:lnSpc>
                <a:spcPct val="90000"/>
              </a:lnSpc>
              <a:spcBef>
                <a:spcPct val="0"/>
              </a:spcBef>
              <a:buNone/>
              <a:defRPr sz="4400" b="1" i="0" kern="1200">
                <a:solidFill>
                  <a:schemeClr val="accent1"/>
                </a:solidFill>
                <a:latin typeface="Bell MT" panose="02020503060305020303" pitchFamily="18" charset="77"/>
                <a:ea typeface="+mj-ea"/>
                <a:cs typeface="Arial" panose="020B0604020202020204" pitchFamily="34" charset="0"/>
              </a:defRPr>
            </a:lvl1pPr>
          </a:lstStyle>
          <a:p>
            <a:pPr algn="ctr"/>
            <a:r>
              <a:rPr lang="en-US" sz="2400" dirty="0">
                <a:solidFill>
                  <a:schemeClr val="tx1"/>
                </a:solidFill>
                <a:latin typeface="+mj-lt"/>
              </a:rPr>
              <a:t>Additional questions may be directed to:</a:t>
            </a:r>
          </a:p>
          <a:p>
            <a:pPr algn="ctr"/>
            <a:endParaRPr lang="en-US" sz="2400" dirty="0">
              <a:solidFill>
                <a:schemeClr val="tx1"/>
              </a:solidFill>
              <a:latin typeface="+mj-lt"/>
            </a:endParaRPr>
          </a:p>
          <a:p>
            <a:pPr algn="ctr"/>
            <a:r>
              <a:rPr lang="en-US" sz="2400" dirty="0">
                <a:latin typeface="+mj-lt"/>
                <a:hlinkClick r:id="rId3"/>
              </a:rPr>
              <a:t>FSCM@sao.ga</a:t>
            </a:r>
            <a:r>
              <a:rPr lang="en-US" sz="2400">
                <a:latin typeface="+mj-lt"/>
                <a:hlinkClick r:id="rId3"/>
              </a:rPr>
              <a:t>.gov</a:t>
            </a:r>
            <a:r>
              <a:rPr lang="en-US" sz="2400">
                <a:latin typeface="+mj-lt"/>
              </a:rPr>
              <a:t> </a:t>
            </a:r>
            <a:endParaRPr lang="en-US" sz="2400" dirty="0">
              <a:latin typeface="+mj-lt"/>
            </a:endParaRPr>
          </a:p>
        </p:txBody>
      </p:sp>
    </p:spTree>
    <p:extLst>
      <p:ext uri="{BB962C8B-B14F-4D97-AF65-F5344CB8AC3E}">
        <p14:creationId xmlns:p14="http://schemas.microsoft.com/office/powerpoint/2010/main" val="2218835241"/>
      </p:ext>
    </p:extLst>
  </p:cSld>
  <p:clrMapOvr>
    <a:masterClrMapping/>
  </p:clrMapOvr>
</p:sld>
</file>

<file path=ppt/theme/theme1.xml><?xml version="1.0" encoding="utf-8"?>
<a:theme xmlns:a="http://schemas.openxmlformats.org/drawingml/2006/main" name="Office Theme">
  <a:themeElements>
    <a:clrScheme name="">
      <a:dk1>
        <a:srgbClr val="000000"/>
      </a:dk1>
      <a:lt1>
        <a:srgbClr val="FFFFFF"/>
      </a:lt1>
      <a:dk2>
        <a:srgbClr val="44546A"/>
      </a:dk2>
      <a:lt2>
        <a:srgbClr val="E7E6E6"/>
      </a:lt2>
      <a:accent1>
        <a:srgbClr val="003466"/>
      </a:accent1>
      <a:accent2>
        <a:srgbClr val="1F497D"/>
      </a:accent2>
      <a:accent3>
        <a:srgbClr val="0079C2"/>
      </a:accent3>
      <a:accent4>
        <a:srgbClr val="E8C768"/>
      </a:accent4>
      <a:accent5>
        <a:srgbClr val="89613B"/>
      </a:accent5>
      <a:accent6>
        <a:srgbClr val="4C5969"/>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
      <a:dk1>
        <a:srgbClr val="000000"/>
      </a:dk1>
      <a:lt1>
        <a:srgbClr val="FFFFFF"/>
      </a:lt1>
      <a:dk2>
        <a:srgbClr val="44546A"/>
      </a:dk2>
      <a:lt2>
        <a:srgbClr val="E7E6E6"/>
      </a:lt2>
      <a:accent1>
        <a:srgbClr val="003466"/>
      </a:accent1>
      <a:accent2>
        <a:srgbClr val="1F497D"/>
      </a:accent2>
      <a:accent3>
        <a:srgbClr val="0079C2"/>
      </a:accent3>
      <a:accent4>
        <a:srgbClr val="E8C768"/>
      </a:accent4>
      <a:accent5>
        <a:srgbClr val="89613B"/>
      </a:accent5>
      <a:accent6>
        <a:srgbClr val="4C5969"/>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aaaed09d-5eff-44f4-a602-8158ab0c703c" xsi:nil="true"/>
    <_ip_UnifiedCompliancePolicyProperties xmlns="http://schemas.microsoft.com/sharepoint/v3" xsi:nil="true"/>
    <lcf76f155ced4ddcb4097134ff3c332f xmlns="06ab7fdd-a8c4-418d-8b82-51cd6a770ae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5D25FEB613B684799DE058FD6897755" ma:contentTypeVersion="16" ma:contentTypeDescription="Create a new document." ma:contentTypeScope="" ma:versionID="0fcbdd2e2c43dc8bbc45fbc4f1338601">
  <xsd:schema xmlns:xsd="http://www.w3.org/2001/XMLSchema" xmlns:xs="http://www.w3.org/2001/XMLSchema" xmlns:p="http://schemas.microsoft.com/office/2006/metadata/properties" xmlns:ns1="http://schemas.microsoft.com/sharepoint/v3" xmlns:ns2="06ab7fdd-a8c4-418d-8b82-51cd6a770ae8" xmlns:ns3="aaaed09d-5eff-44f4-a602-8158ab0c703c" targetNamespace="http://schemas.microsoft.com/office/2006/metadata/properties" ma:root="true" ma:fieldsID="90d9d05806db71be6afa58093b84cc5a" ns1:_="" ns2:_="" ns3:_="">
    <xsd:import namespace="http://schemas.microsoft.com/sharepoint/v3"/>
    <xsd:import namespace="06ab7fdd-a8c4-418d-8b82-51cd6a770ae8"/>
    <xsd:import namespace="aaaed09d-5eff-44f4-a602-8158ab0c703c"/>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6ab7fdd-a8c4-418d-8b82-51cd6a770a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0d1b9b15-6ca2-435f-87bd-c880ab91165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aaed09d-5eff-44f4-a602-8158ab0c703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8e745b5d-e7e2-4b25-8c08-14e1d7c11538}" ma:internalName="TaxCatchAll" ma:showField="CatchAllData" ma:web="aaaed09d-5eff-44f4-a602-8158ab0c703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59200B-2905-421C-9981-A3A38D993D2D}">
  <ds:schemaRefs>
    <ds:schemaRef ds:uri="http://schemas.microsoft.com/office/2006/metadata/properties"/>
    <ds:schemaRef ds:uri="http://schemas.microsoft.com/office/infopath/2007/PartnerControls"/>
    <ds:schemaRef ds:uri="http://schemas.microsoft.com/sharepoint/v3"/>
    <ds:schemaRef ds:uri="aaaed09d-5eff-44f4-a602-8158ab0c703c"/>
    <ds:schemaRef ds:uri="06ab7fdd-a8c4-418d-8b82-51cd6a770ae8"/>
  </ds:schemaRefs>
</ds:datastoreItem>
</file>

<file path=customXml/itemProps2.xml><?xml version="1.0" encoding="utf-8"?>
<ds:datastoreItem xmlns:ds="http://schemas.openxmlformats.org/officeDocument/2006/customXml" ds:itemID="{EDFE0585-1CC8-465B-8D8E-24F856859F4C}">
  <ds:schemaRefs>
    <ds:schemaRef ds:uri="http://schemas.microsoft.com/sharepoint/v3/contenttype/forms"/>
  </ds:schemaRefs>
</ds:datastoreItem>
</file>

<file path=customXml/itemProps3.xml><?xml version="1.0" encoding="utf-8"?>
<ds:datastoreItem xmlns:ds="http://schemas.openxmlformats.org/officeDocument/2006/customXml" ds:itemID="{DD0D1CA6-087F-474A-BD6C-4045723FE80F}"/>
</file>

<file path=docProps/app.xml><?xml version="1.0" encoding="utf-8"?>
<Properties xmlns="http://schemas.openxmlformats.org/officeDocument/2006/extended-properties" xmlns:vt="http://schemas.openxmlformats.org/officeDocument/2006/docPropsVTypes">
  <TotalTime>9207</TotalTime>
  <Words>592</Words>
  <Application>Microsoft Office PowerPoint</Application>
  <PresentationFormat>Widescreen</PresentationFormat>
  <Paragraphs>85</Paragraphs>
  <Slides>9</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9</vt:i4>
      </vt:variant>
    </vt:vector>
  </HeadingPairs>
  <TitlesOfParts>
    <vt:vector size="16" baseType="lpstr">
      <vt:lpstr>Arial</vt:lpstr>
      <vt:lpstr>Bell MT</vt:lpstr>
      <vt:lpstr>Calibri</vt:lpstr>
      <vt:lpstr>Calibri Light</vt:lpstr>
      <vt:lpstr>Office Theme</vt:lpstr>
      <vt:lpstr>Custom Design</vt:lpstr>
      <vt:lpstr>1_Office Theme</vt:lpstr>
      <vt:lpstr>TeamWorks Financials</vt:lpstr>
      <vt:lpstr>TeamWorks Financial Modules</vt:lpstr>
      <vt:lpstr>TeamWorks Financial Support Facts and Performance Measures</vt:lpstr>
      <vt:lpstr>Chartfield Setup and Changes</vt:lpstr>
      <vt:lpstr> </vt:lpstr>
      <vt:lpstr>Vendor Setup and Printing on Checks/1099 Copy B’s</vt:lpstr>
      <vt:lpstr>Reconciliations Resources</vt:lpstr>
      <vt:lpstr>New Electronic Forms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here to add title</dc:title>
  <dc:creator>Segars, Tahni</dc:creator>
  <cp:lastModifiedBy>Sadu, Vinod</cp:lastModifiedBy>
  <cp:revision>59</cp:revision>
  <dcterms:created xsi:type="dcterms:W3CDTF">2022-03-03T20:25:53Z</dcterms:created>
  <dcterms:modified xsi:type="dcterms:W3CDTF">2023-08-21T15:38:48Z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0x010100C5D25FEB613B684799DE058FD6897755</vt:lpwstr>
  </property>
</Properties>
</file>