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300" r:id="rId5"/>
    <p:sldId id="306" r:id="rId6"/>
    <p:sldId id="307" r:id="rId7"/>
    <p:sldId id="308" r:id="rId8"/>
    <p:sldId id="30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4B77A5-F973-4632-CA63-BD7DC10EF518}" name="Taylor, Qiana" initials="TQ" userId="S::qiana.taylor@sao.ga.gov::374ed86b-56f0-44c4-973e-a9100ee32549" providerId="AD"/>
  <p188:author id="{7FC03FAA-EFEF-E423-8DBC-F9150098B1A6}" name="Tiernan, Diana" initials="DT" userId="S::diana.tiernan@sao.ga.gov::48195535-aa32-469e-ab3a-fc477825ec60" providerId="AD"/>
  <p188:author id="{89E892EB-C24C-1308-C8E8-DD27F4D192B4}" name="Brown, Alaysia" initials="AB" userId="S::Alaysia.Brown@sao.ga.gov::c5e678dc-7c52-4a2d-91f9-5f3b0466fa98" providerId="AD"/>
  <p188:author id="{3033C2F6-E6C9-0691-B99F-BAFE8E228662}" name="Swartout, Darcy" initials="SD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A267"/>
    <a:srgbClr val="FFFFFF"/>
    <a:srgbClr val="F2F2F2"/>
    <a:srgbClr val="3980C9"/>
    <a:srgbClr val="7B7B7B"/>
    <a:srgbClr val="EAEDF0"/>
    <a:srgbClr val="1C5DA4"/>
    <a:srgbClr val="F79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1DA3F-01D2-4D23-AED2-93396B521BEE}" v="27" dt="2026-08-28T14:58:48.258"/>
    <p1510:client id="{F81E0ACF-B6AF-6049-A1C1-AD99A4CAF376}" v="1" dt="2026-08-31T15:16:23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35"/>
  </p:normalViewPr>
  <p:slideViewPr>
    <p:cSldViewPr snapToGrid="0">
      <p:cViewPr varScale="1">
        <p:scale>
          <a:sx n="110" d="100"/>
          <a:sy n="110" d="100"/>
        </p:scale>
        <p:origin x="7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3D2B0-3EDB-494F-9D10-F847A43498EB}" type="doc">
      <dgm:prSet loTypeId="urn:microsoft.com/office/officeart/2005/8/layout/pyramid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0F8C9D-A6AE-7548-A2BE-DCEE7F9FBDAD}" type="pres">
      <dgm:prSet presAssocID="{A963D2B0-3EDB-494F-9D10-F847A43498EB}" presName="compositeShape" presStyleCnt="0">
        <dgm:presLayoutVars>
          <dgm:chMax val="9"/>
          <dgm:dir/>
          <dgm:resizeHandles val="exact"/>
        </dgm:presLayoutVars>
      </dgm:prSet>
      <dgm:spPr/>
    </dgm:pt>
  </dgm:ptLst>
  <dgm:cxnLst>
    <dgm:cxn modelId="{0519B018-9A7B-3740-BEAB-4B379A993202}" type="presOf" srcId="{A963D2B0-3EDB-494F-9D10-F847A43498EB}" destId="{A60F8C9D-A6AE-7548-A2BE-DCEE7F9FBDAD}" srcOrd="0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8664C-AF1A-BF43-9A82-37B5A0327CBF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555BF2A-7741-B94D-905B-D8508BDD8BB3}">
      <dgm:prSet phldrT="[Text]"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1C553D68-18C5-3046-B2E1-AD907F66E002}" type="parTrans" cxnId="{2F6B1F58-4E8C-E947-B9F1-C44D324DFC4C}">
      <dgm:prSet/>
      <dgm:spPr/>
      <dgm:t>
        <a:bodyPr/>
        <a:lstStyle/>
        <a:p>
          <a:endParaRPr lang="en-US"/>
        </a:p>
      </dgm:t>
    </dgm:pt>
    <dgm:pt modelId="{50FE978D-BA49-FD47-B685-F9D29EE6EBAB}" type="sibTrans" cxnId="{2F6B1F58-4E8C-E947-B9F1-C44D324DFC4C}">
      <dgm:prSet/>
      <dgm:spPr/>
      <dgm:t>
        <a:bodyPr/>
        <a:lstStyle/>
        <a:p>
          <a:endParaRPr lang="en-US"/>
        </a:p>
      </dgm:t>
    </dgm:pt>
    <dgm:pt modelId="{78C650FA-4C99-654C-8AFE-1E545959FEB9}">
      <dgm:prSet phldrT="[Text]"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FC843841-504B-FE42-9E0D-438120A24CFB}" type="parTrans" cxnId="{C270060C-CC88-294D-B919-D8FE5FC422D8}">
      <dgm:prSet/>
      <dgm:spPr/>
      <dgm:t>
        <a:bodyPr/>
        <a:lstStyle/>
        <a:p>
          <a:endParaRPr lang="en-US"/>
        </a:p>
      </dgm:t>
    </dgm:pt>
    <dgm:pt modelId="{D5C6FA01-47DB-1E40-A492-D0CDDF7721E2}" type="sibTrans" cxnId="{C270060C-CC88-294D-B919-D8FE5FC422D8}">
      <dgm:prSet/>
      <dgm:spPr/>
      <dgm:t>
        <a:bodyPr/>
        <a:lstStyle/>
        <a:p>
          <a:endParaRPr lang="en-US"/>
        </a:p>
      </dgm:t>
    </dgm:pt>
    <dgm:pt modelId="{E4E84092-923D-7747-9AC5-E9219B3D7D19}">
      <dgm:prSet phldrT="[Text]"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3589B618-7F2D-9842-AA93-9BF64A289E1E}" type="parTrans" cxnId="{89BAF2BF-B3AB-FB4B-808D-6DD6B4173822}">
      <dgm:prSet/>
      <dgm:spPr/>
      <dgm:t>
        <a:bodyPr/>
        <a:lstStyle/>
        <a:p>
          <a:endParaRPr lang="en-US"/>
        </a:p>
      </dgm:t>
    </dgm:pt>
    <dgm:pt modelId="{79AFF323-8A32-CE44-BD39-AD7A546343AB}" type="sibTrans" cxnId="{89BAF2BF-B3AB-FB4B-808D-6DD6B4173822}">
      <dgm:prSet/>
      <dgm:spPr/>
      <dgm:t>
        <a:bodyPr/>
        <a:lstStyle/>
        <a:p>
          <a:endParaRPr lang="en-US"/>
        </a:p>
      </dgm:t>
    </dgm:pt>
    <dgm:pt modelId="{5ED37C36-10AF-BE40-AB6D-10691B95AC67}">
      <dgm:prSet phldrT="[Text]"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E4D86CC2-C664-304F-A493-28AF56820127}" type="parTrans" cxnId="{B80A8871-D542-8B46-9BE4-5EF7C6D0DB52}">
      <dgm:prSet/>
      <dgm:spPr/>
      <dgm:t>
        <a:bodyPr/>
        <a:lstStyle/>
        <a:p>
          <a:endParaRPr lang="en-US"/>
        </a:p>
      </dgm:t>
    </dgm:pt>
    <dgm:pt modelId="{9131269F-F4E0-DE4D-86A6-5B8D795B0A62}" type="sibTrans" cxnId="{B80A8871-D542-8B46-9BE4-5EF7C6D0DB52}">
      <dgm:prSet/>
      <dgm:spPr/>
      <dgm:t>
        <a:bodyPr/>
        <a:lstStyle/>
        <a:p>
          <a:endParaRPr lang="en-US"/>
        </a:p>
      </dgm:t>
    </dgm:pt>
    <dgm:pt modelId="{94BAE886-A698-BE45-A098-4184D47750EE}">
      <dgm:prSet phldrT="[Text]"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CEDFD475-9D64-2648-B6B7-5DAFC2241E72}" type="parTrans" cxnId="{ECEB1BDB-3008-8F41-911A-A137B2114AB5}">
      <dgm:prSet/>
      <dgm:spPr/>
      <dgm:t>
        <a:bodyPr/>
        <a:lstStyle/>
        <a:p>
          <a:endParaRPr lang="en-US"/>
        </a:p>
      </dgm:t>
    </dgm:pt>
    <dgm:pt modelId="{C382F3E5-80D1-964F-B8E9-09DE4C0DA4E8}" type="sibTrans" cxnId="{ECEB1BDB-3008-8F41-911A-A137B2114AB5}">
      <dgm:prSet/>
      <dgm:spPr/>
      <dgm:t>
        <a:bodyPr/>
        <a:lstStyle/>
        <a:p>
          <a:endParaRPr lang="en-US"/>
        </a:p>
      </dgm:t>
    </dgm:pt>
    <dgm:pt modelId="{5C686F25-BC76-A640-847D-901D1AC99270}">
      <dgm:prSet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BE30FA61-FEB3-9341-AC65-39D3AEF3C12C}" type="parTrans" cxnId="{D529258C-4400-6E41-B9EC-37C401D05E60}">
      <dgm:prSet/>
      <dgm:spPr/>
      <dgm:t>
        <a:bodyPr/>
        <a:lstStyle/>
        <a:p>
          <a:endParaRPr lang="en-US"/>
        </a:p>
      </dgm:t>
    </dgm:pt>
    <dgm:pt modelId="{0103909B-44C0-364B-B13A-642E338F50CD}" type="sibTrans" cxnId="{D529258C-4400-6E41-B9EC-37C401D05E60}">
      <dgm:prSet/>
      <dgm:spPr/>
      <dgm:t>
        <a:bodyPr/>
        <a:lstStyle/>
        <a:p>
          <a:endParaRPr lang="en-US"/>
        </a:p>
      </dgm:t>
    </dgm:pt>
    <dgm:pt modelId="{D7FDEFB7-2DDB-7744-8294-87FEF36C46C5}">
      <dgm:prSet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111E011D-00BA-2B4F-A427-F77F4840B878}" type="parTrans" cxnId="{5CD076C5-F847-7848-8BB5-402F898C5171}">
      <dgm:prSet/>
      <dgm:spPr/>
      <dgm:t>
        <a:bodyPr/>
        <a:lstStyle/>
        <a:p>
          <a:endParaRPr lang="en-US"/>
        </a:p>
      </dgm:t>
    </dgm:pt>
    <dgm:pt modelId="{17980E11-D20E-7546-94E9-4ED4B315D2C5}" type="sibTrans" cxnId="{5CD076C5-F847-7848-8BB5-402F898C5171}">
      <dgm:prSet/>
      <dgm:spPr/>
      <dgm:t>
        <a:bodyPr/>
        <a:lstStyle/>
        <a:p>
          <a:endParaRPr lang="en-US"/>
        </a:p>
      </dgm:t>
    </dgm:pt>
    <dgm:pt modelId="{75F05966-63A8-0F4A-9F07-6F0B27BF3144}">
      <dgm:prSet custT="1"/>
      <dgm:spPr/>
      <dgm:t>
        <a:bodyPr anchor="b"/>
        <a:lstStyle/>
        <a:p>
          <a:pPr>
            <a:buFont typeface="Symbol" pitchFamily="2" charset="2"/>
            <a:buChar char=""/>
          </a:pPr>
          <a:endParaRPr lang="en-US" sz="1500"/>
        </a:p>
      </dgm:t>
    </dgm:pt>
    <dgm:pt modelId="{15D042E3-FE21-7643-AC7D-97FE7F105C4B}" type="parTrans" cxnId="{F6314048-8237-284A-9EA3-62741C72F7B9}">
      <dgm:prSet/>
      <dgm:spPr/>
      <dgm:t>
        <a:bodyPr/>
        <a:lstStyle/>
        <a:p>
          <a:endParaRPr lang="en-US"/>
        </a:p>
      </dgm:t>
    </dgm:pt>
    <dgm:pt modelId="{10B39C84-08AC-4946-96B1-1AF6E336554D}" type="sibTrans" cxnId="{F6314048-8237-284A-9EA3-62741C72F7B9}">
      <dgm:prSet/>
      <dgm:spPr/>
      <dgm:t>
        <a:bodyPr/>
        <a:lstStyle/>
        <a:p>
          <a:endParaRPr lang="en-US"/>
        </a:p>
      </dgm:t>
    </dgm:pt>
    <dgm:pt modelId="{4D290ACC-B876-9A4E-9E8E-A9DA1FC30A15}" type="pres">
      <dgm:prSet presAssocID="{FDC8664C-AF1A-BF43-9A82-37B5A0327CBF}" presName="diagram" presStyleCnt="0">
        <dgm:presLayoutVars>
          <dgm:dir/>
          <dgm:resizeHandles val="exact"/>
        </dgm:presLayoutVars>
      </dgm:prSet>
      <dgm:spPr/>
    </dgm:pt>
    <dgm:pt modelId="{7C2061A7-D116-3140-B02B-E21C6B80596D}" type="pres">
      <dgm:prSet presAssocID="{F555BF2A-7741-B94D-905B-D8508BDD8BB3}" presName="node" presStyleLbl="node1" presStyleIdx="0" presStyleCnt="8">
        <dgm:presLayoutVars>
          <dgm:bulletEnabled val="1"/>
        </dgm:presLayoutVars>
      </dgm:prSet>
      <dgm:spPr/>
    </dgm:pt>
    <dgm:pt modelId="{7D3CB415-5D35-7F49-9FE2-D567D56B433F}" type="pres">
      <dgm:prSet presAssocID="{50FE978D-BA49-FD47-B685-F9D29EE6EBAB}" presName="sibTrans" presStyleCnt="0"/>
      <dgm:spPr/>
    </dgm:pt>
    <dgm:pt modelId="{63E26B76-BEBF-3243-951D-2E89F34483E5}" type="pres">
      <dgm:prSet presAssocID="{78C650FA-4C99-654C-8AFE-1E545959FEB9}" presName="node" presStyleLbl="node1" presStyleIdx="1" presStyleCnt="8">
        <dgm:presLayoutVars>
          <dgm:bulletEnabled val="1"/>
        </dgm:presLayoutVars>
      </dgm:prSet>
      <dgm:spPr/>
    </dgm:pt>
    <dgm:pt modelId="{716D4DC2-BFA4-8841-84CE-FC3C26F590E2}" type="pres">
      <dgm:prSet presAssocID="{D5C6FA01-47DB-1E40-A492-D0CDDF7721E2}" presName="sibTrans" presStyleCnt="0"/>
      <dgm:spPr/>
    </dgm:pt>
    <dgm:pt modelId="{4D4AEE9B-0E2E-AA43-98A8-97B9A7F6C07E}" type="pres">
      <dgm:prSet presAssocID="{E4E84092-923D-7747-9AC5-E9219B3D7D19}" presName="node" presStyleLbl="node1" presStyleIdx="2" presStyleCnt="8">
        <dgm:presLayoutVars>
          <dgm:bulletEnabled val="1"/>
        </dgm:presLayoutVars>
      </dgm:prSet>
      <dgm:spPr/>
    </dgm:pt>
    <dgm:pt modelId="{E77537E5-4227-2049-9693-724FE75EC040}" type="pres">
      <dgm:prSet presAssocID="{79AFF323-8A32-CE44-BD39-AD7A546343AB}" presName="sibTrans" presStyleCnt="0"/>
      <dgm:spPr/>
    </dgm:pt>
    <dgm:pt modelId="{4DE244AB-C8CC-1C45-9891-929FFC4B369E}" type="pres">
      <dgm:prSet presAssocID="{5ED37C36-10AF-BE40-AB6D-10691B95AC67}" presName="node" presStyleLbl="node1" presStyleIdx="3" presStyleCnt="8">
        <dgm:presLayoutVars>
          <dgm:bulletEnabled val="1"/>
        </dgm:presLayoutVars>
      </dgm:prSet>
      <dgm:spPr/>
    </dgm:pt>
    <dgm:pt modelId="{3DBEDE54-7A8C-4C48-A3E5-C6669D2A3AAA}" type="pres">
      <dgm:prSet presAssocID="{9131269F-F4E0-DE4D-86A6-5B8D795B0A62}" presName="sibTrans" presStyleCnt="0"/>
      <dgm:spPr/>
    </dgm:pt>
    <dgm:pt modelId="{009952B8-AEEB-294D-A59A-6B3465A0DE67}" type="pres">
      <dgm:prSet presAssocID="{94BAE886-A698-BE45-A098-4184D47750EE}" presName="node" presStyleLbl="node1" presStyleIdx="4" presStyleCnt="8">
        <dgm:presLayoutVars>
          <dgm:bulletEnabled val="1"/>
        </dgm:presLayoutVars>
      </dgm:prSet>
      <dgm:spPr/>
    </dgm:pt>
    <dgm:pt modelId="{A89C38DC-00DB-B444-A548-E499C267CDFC}" type="pres">
      <dgm:prSet presAssocID="{C382F3E5-80D1-964F-B8E9-09DE4C0DA4E8}" presName="sibTrans" presStyleCnt="0"/>
      <dgm:spPr/>
    </dgm:pt>
    <dgm:pt modelId="{2B3D2741-2196-664E-BB50-B9420776D3AE}" type="pres">
      <dgm:prSet presAssocID="{5C686F25-BC76-A640-847D-901D1AC99270}" presName="node" presStyleLbl="node1" presStyleIdx="5" presStyleCnt="8">
        <dgm:presLayoutVars>
          <dgm:bulletEnabled val="1"/>
        </dgm:presLayoutVars>
      </dgm:prSet>
      <dgm:spPr/>
    </dgm:pt>
    <dgm:pt modelId="{2D395B92-04B5-7F47-AED8-91A659466828}" type="pres">
      <dgm:prSet presAssocID="{0103909B-44C0-364B-B13A-642E338F50CD}" presName="sibTrans" presStyleCnt="0"/>
      <dgm:spPr/>
    </dgm:pt>
    <dgm:pt modelId="{35E95EA0-1A55-6E4F-AC13-350F3CB68FD6}" type="pres">
      <dgm:prSet presAssocID="{D7FDEFB7-2DDB-7744-8294-87FEF36C46C5}" presName="node" presStyleLbl="node1" presStyleIdx="6" presStyleCnt="8">
        <dgm:presLayoutVars>
          <dgm:bulletEnabled val="1"/>
        </dgm:presLayoutVars>
      </dgm:prSet>
      <dgm:spPr/>
    </dgm:pt>
    <dgm:pt modelId="{CADC6EB0-4C73-6345-A74E-AD09527CF314}" type="pres">
      <dgm:prSet presAssocID="{17980E11-D20E-7546-94E9-4ED4B315D2C5}" presName="sibTrans" presStyleCnt="0"/>
      <dgm:spPr/>
    </dgm:pt>
    <dgm:pt modelId="{230B822D-8F60-2E4C-AC78-ED1E739169A1}" type="pres">
      <dgm:prSet presAssocID="{75F05966-63A8-0F4A-9F07-6F0B27BF3144}" presName="node" presStyleLbl="node1" presStyleIdx="7" presStyleCnt="8">
        <dgm:presLayoutVars>
          <dgm:bulletEnabled val="1"/>
        </dgm:presLayoutVars>
      </dgm:prSet>
      <dgm:spPr/>
    </dgm:pt>
  </dgm:ptLst>
  <dgm:cxnLst>
    <dgm:cxn modelId="{C270060C-CC88-294D-B919-D8FE5FC422D8}" srcId="{FDC8664C-AF1A-BF43-9A82-37B5A0327CBF}" destId="{78C650FA-4C99-654C-8AFE-1E545959FEB9}" srcOrd="1" destOrd="0" parTransId="{FC843841-504B-FE42-9E0D-438120A24CFB}" sibTransId="{D5C6FA01-47DB-1E40-A492-D0CDDF7721E2}"/>
    <dgm:cxn modelId="{F0BDA114-650B-2E48-A7E4-773A1BC68D9A}" type="presOf" srcId="{E4E84092-923D-7747-9AC5-E9219B3D7D19}" destId="{4D4AEE9B-0E2E-AA43-98A8-97B9A7F6C07E}" srcOrd="0" destOrd="0" presId="urn:microsoft.com/office/officeart/2005/8/layout/default"/>
    <dgm:cxn modelId="{F9686836-381C-304F-9A36-193DD05A3D19}" type="presOf" srcId="{94BAE886-A698-BE45-A098-4184D47750EE}" destId="{009952B8-AEEB-294D-A59A-6B3465A0DE67}" srcOrd="0" destOrd="0" presId="urn:microsoft.com/office/officeart/2005/8/layout/default"/>
    <dgm:cxn modelId="{F6314048-8237-284A-9EA3-62741C72F7B9}" srcId="{FDC8664C-AF1A-BF43-9A82-37B5A0327CBF}" destId="{75F05966-63A8-0F4A-9F07-6F0B27BF3144}" srcOrd="7" destOrd="0" parTransId="{15D042E3-FE21-7643-AC7D-97FE7F105C4B}" sibTransId="{10B39C84-08AC-4946-96B1-1AF6E336554D}"/>
    <dgm:cxn modelId="{4BE27356-D58E-3845-9FDC-52F04697724C}" type="presOf" srcId="{5C686F25-BC76-A640-847D-901D1AC99270}" destId="{2B3D2741-2196-664E-BB50-B9420776D3AE}" srcOrd="0" destOrd="0" presId="urn:microsoft.com/office/officeart/2005/8/layout/default"/>
    <dgm:cxn modelId="{F841C556-C15E-BA40-8A5E-602A3086197B}" type="presOf" srcId="{D7FDEFB7-2DDB-7744-8294-87FEF36C46C5}" destId="{35E95EA0-1A55-6E4F-AC13-350F3CB68FD6}" srcOrd="0" destOrd="0" presId="urn:microsoft.com/office/officeart/2005/8/layout/default"/>
    <dgm:cxn modelId="{2F6B1F58-4E8C-E947-B9F1-C44D324DFC4C}" srcId="{FDC8664C-AF1A-BF43-9A82-37B5A0327CBF}" destId="{F555BF2A-7741-B94D-905B-D8508BDD8BB3}" srcOrd="0" destOrd="0" parTransId="{1C553D68-18C5-3046-B2E1-AD907F66E002}" sibTransId="{50FE978D-BA49-FD47-B685-F9D29EE6EBAB}"/>
    <dgm:cxn modelId="{6FBFC263-E94F-BF4A-A4C3-5A8C19EADE47}" type="presOf" srcId="{78C650FA-4C99-654C-8AFE-1E545959FEB9}" destId="{63E26B76-BEBF-3243-951D-2E89F34483E5}" srcOrd="0" destOrd="0" presId="urn:microsoft.com/office/officeart/2005/8/layout/default"/>
    <dgm:cxn modelId="{B80A8871-D542-8B46-9BE4-5EF7C6D0DB52}" srcId="{FDC8664C-AF1A-BF43-9A82-37B5A0327CBF}" destId="{5ED37C36-10AF-BE40-AB6D-10691B95AC67}" srcOrd="3" destOrd="0" parTransId="{E4D86CC2-C664-304F-A493-28AF56820127}" sibTransId="{9131269F-F4E0-DE4D-86A6-5B8D795B0A62}"/>
    <dgm:cxn modelId="{18771B78-89B4-EB4F-8F66-014D14AC3E37}" type="presOf" srcId="{75F05966-63A8-0F4A-9F07-6F0B27BF3144}" destId="{230B822D-8F60-2E4C-AC78-ED1E739169A1}" srcOrd="0" destOrd="0" presId="urn:microsoft.com/office/officeart/2005/8/layout/default"/>
    <dgm:cxn modelId="{D529258C-4400-6E41-B9EC-37C401D05E60}" srcId="{FDC8664C-AF1A-BF43-9A82-37B5A0327CBF}" destId="{5C686F25-BC76-A640-847D-901D1AC99270}" srcOrd="5" destOrd="0" parTransId="{BE30FA61-FEB3-9341-AC65-39D3AEF3C12C}" sibTransId="{0103909B-44C0-364B-B13A-642E338F50CD}"/>
    <dgm:cxn modelId="{298E4E94-82B5-B146-80CE-DB628404F2C0}" type="presOf" srcId="{FDC8664C-AF1A-BF43-9A82-37B5A0327CBF}" destId="{4D290ACC-B876-9A4E-9E8E-A9DA1FC30A15}" srcOrd="0" destOrd="0" presId="urn:microsoft.com/office/officeart/2005/8/layout/default"/>
    <dgm:cxn modelId="{89BAF2BF-B3AB-FB4B-808D-6DD6B4173822}" srcId="{FDC8664C-AF1A-BF43-9A82-37B5A0327CBF}" destId="{E4E84092-923D-7747-9AC5-E9219B3D7D19}" srcOrd="2" destOrd="0" parTransId="{3589B618-7F2D-9842-AA93-9BF64A289E1E}" sibTransId="{79AFF323-8A32-CE44-BD39-AD7A546343AB}"/>
    <dgm:cxn modelId="{5CD076C5-F847-7848-8BB5-402F898C5171}" srcId="{FDC8664C-AF1A-BF43-9A82-37B5A0327CBF}" destId="{D7FDEFB7-2DDB-7744-8294-87FEF36C46C5}" srcOrd="6" destOrd="0" parTransId="{111E011D-00BA-2B4F-A427-F77F4840B878}" sibTransId="{17980E11-D20E-7546-94E9-4ED4B315D2C5}"/>
    <dgm:cxn modelId="{ECEB1BDB-3008-8F41-911A-A137B2114AB5}" srcId="{FDC8664C-AF1A-BF43-9A82-37B5A0327CBF}" destId="{94BAE886-A698-BE45-A098-4184D47750EE}" srcOrd="4" destOrd="0" parTransId="{CEDFD475-9D64-2648-B6B7-5DAFC2241E72}" sibTransId="{C382F3E5-80D1-964F-B8E9-09DE4C0DA4E8}"/>
    <dgm:cxn modelId="{0F3A79DF-7216-2747-A5F0-0641C653E4FE}" type="presOf" srcId="{5ED37C36-10AF-BE40-AB6D-10691B95AC67}" destId="{4DE244AB-C8CC-1C45-9891-929FFC4B369E}" srcOrd="0" destOrd="0" presId="urn:microsoft.com/office/officeart/2005/8/layout/default"/>
    <dgm:cxn modelId="{ADB98AEF-F751-3F4B-9816-B3B3730ACB07}" type="presOf" srcId="{F555BF2A-7741-B94D-905B-D8508BDD8BB3}" destId="{7C2061A7-D116-3140-B02B-E21C6B80596D}" srcOrd="0" destOrd="0" presId="urn:microsoft.com/office/officeart/2005/8/layout/default"/>
    <dgm:cxn modelId="{5637D585-7E10-354E-8629-B98906E2D7C5}" type="presParOf" srcId="{4D290ACC-B876-9A4E-9E8E-A9DA1FC30A15}" destId="{7C2061A7-D116-3140-B02B-E21C6B80596D}" srcOrd="0" destOrd="0" presId="urn:microsoft.com/office/officeart/2005/8/layout/default"/>
    <dgm:cxn modelId="{1EB0C025-EDE4-8B44-8BDE-233F3122903B}" type="presParOf" srcId="{4D290ACC-B876-9A4E-9E8E-A9DA1FC30A15}" destId="{7D3CB415-5D35-7F49-9FE2-D567D56B433F}" srcOrd="1" destOrd="0" presId="urn:microsoft.com/office/officeart/2005/8/layout/default"/>
    <dgm:cxn modelId="{DCCB533D-57AD-F042-84D8-94A131275D7F}" type="presParOf" srcId="{4D290ACC-B876-9A4E-9E8E-A9DA1FC30A15}" destId="{63E26B76-BEBF-3243-951D-2E89F34483E5}" srcOrd="2" destOrd="0" presId="urn:microsoft.com/office/officeart/2005/8/layout/default"/>
    <dgm:cxn modelId="{0232F4DE-432A-C54C-83B3-97D90736A1E5}" type="presParOf" srcId="{4D290ACC-B876-9A4E-9E8E-A9DA1FC30A15}" destId="{716D4DC2-BFA4-8841-84CE-FC3C26F590E2}" srcOrd="3" destOrd="0" presId="urn:microsoft.com/office/officeart/2005/8/layout/default"/>
    <dgm:cxn modelId="{9C875D67-C695-1141-A8F3-CB1E4EAC387F}" type="presParOf" srcId="{4D290ACC-B876-9A4E-9E8E-A9DA1FC30A15}" destId="{4D4AEE9B-0E2E-AA43-98A8-97B9A7F6C07E}" srcOrd="4" destOrd="0" presId="urn:microsoft.com/office/officeart/2005/8/layout/default"/>
    <dgm:cxn modelId="{03ECA25D-2E4D-274B-AED6-E4AC7FFFA1AA}" type="presParOf" srcId="{4D290ACC-B876-9A4E-9E8E-A9DA1FC30A15}" destId="{E77537E5-4227-2049-9693-724FE75EC040}" srcOrd="5" destOrd="0" presId="urn:microsoft.com/office/officeart/2005/8/layout/default"/>
    <dgm:cxn modelId="{69C77226-94F1-624F-8EAC-5FDAF1E39B5F}" type="presParOf" srcId="{4D290ACC-B876-9A4E-9E8E-A9DA1FC30A15}" destId="{4DE244AB-C8CC-1C45-9891-929FFC4B369E}" srcOrd="6" destOrd="0" presId="urn:microsoft.com/office/officeart/2005/8/layout/default"/>
    <dgm:cxn modelId="{03361DE1-1C86-0C4C-8419-FECDA63212DE}" type="presParOf" srcId="{4D290ACC-B876-9A4E-9E8E-A9DA1FC30A15}" destId="{3DBEDE54-7A8C-4C48-A3E5-C6669D2A3AAA}" srcOrd="7" destOrd="0" presId="urn:microsoft.com/office/officeart/2005/8/layout/default"/>
    <dgm:cxn modelId="{26CC5AF7-6945-B345-B363-DDC9257EF94B}" type="presParOf" srcId="{4D290ACC-B876-9A4E-9E8E-A9DA1FC30A15}" destId="{009952B8-AEEB-294D-A59A-6B3465A0DE67}" srcOrd="8" destOrd="0" presId="urn:microsoft.com/office/officeart/2005/8/layout/default"/>
    <dgm:cxn modelId="{A285EF0C-FAD6-FC44-A088-21A88F25A195}" type="presParOf" srcId="{4D290ACC-B876-9A4E-9E8E-A9DA1FC30A15}" destId="{A89C38DC-00DB-B444-A548-E499C267CDFC}" srcOrd="9" destOrd="0" presId="urn:microsoft.com/office/officeart/2005/8/layout/default"/>
    <dgm:cxn modelId="{C2DBD3FE-957F-2E4B-8C2D-18314F136A54}" type="presParOf" srcId="{4D290ACC-B876-9A4E-9E8E-A9DA1FC30A15}" destId="{2B3D2741-2196-664E-BB50-B9420776D3AE}" srcOrd="10" destOrd="0" presId="urn:microsoft.com/office/officeart/2005/8/layout/default"/>
    <dgm:cxn modelId="{7FB77E2D-2F00-AC49-B562-44D482C6699B}" type="presParOf" srcId="{4D290ACC-B876-9A4E-9E8E-A9DA1FC30A15}" destId="{2D395B92-04B5-7F47-AED8-91A659466828}" srcOrd="11" destOrd="0" presId="urn:microsoft.com/office/officeart/2005/8/layout/default"/>
    <dgm:cxn modelId="{93261BE1-38C8-984E-A41E-C06501231EDD}" type="presParOf" srcId="{4D290ACC-B876-9A4E-9E8E-A9DA1FC30A15}" destId="{35E95EA0-1A55-6E4F-AC13-350F3CB68FD6}" srcOrd="12" destOrd="0" presId="urn:microsoft.com/office/officeart/2005/8/layout/default"/>
    <dgm:cxn modelId="{6DB931F3-788D-624E-A722-BFA8021059AF}" type="presParOf" srcId="{4D290ACC-B876-9A4E-9E8E-A9DA1FC30A15}" destId="{CADC6EB0-4C73-6345-A74E-AD09527CF314}" srcOrd="13" destOrd="0" presId="urn:microsoft.com/office/officeart/2005/8/layout/default"/>
    <dgm:cxn modelId="{CD8DD2B6-9EF9-B343-94EE-F63E4D0C18AF}" type="presParOf" srcId="{4D290ACC-B876-9A4E-9E8E-A9DA1FC30A15}" destId="{230B822D-8F60-2E4C-AC78-ED1E739169A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061A7-D116-3140-B02B-E21C6B80596D}">
      <dsp:nvSpPr>
        <dsp:cNvPr id="0" name=""/>
        <dsp:cNvSpPr/>
      </dsp:nvSpPr>
      <dsp:spPr>
        <a:xfrm>
          <a:off x="3289" y="707074"/>
          <a:ext cx="2609678" cy="15658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3289" y="707074"/>
        <a:ext cx="2609678" cy="1565807"/>
      </dsp:txXfrm>
    </dsp:sp>
    <dsp:sp modelId="{63E26B76-BEBF-3243-951D-2E89F34483E5}">
      <dsp:nvSpPr>
        <dsp:cNvPr id="0" name=""/>
        <dsp:cNvSpPr/>
      </dsp:nvSpPr>
      <dsp:spPr>
        <a:xfrm>
          <a:off x="2873935" y="707074"/>
          <a:ext cx="2609678" cy="15658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2873935" y="707074"/>
        <a:ext cx="2609678" cy="1565807"/>
      </dsp:txXfrm>
    </dsp:sp>
    <dsp:sp modelId="{4D4AEE9B-0E2E-AA43-98A8-97B9A7F6C07E}">
      <dsp:nvSpPr>
        <dsp:cNvPr id="0" name=""/>
        <dsp:cNvSpPr/>
      </dsp:nvSpPr>
      <dsp:spPr>
        <a:xfrm>
          <a:off x="5744582" y="707074"/>
          <a:ext cx="2609678" cy="15658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5744582" y="707074"/>
        <a:ext cx="2609678" cy="1565807"/>
      </dsp:txXfrm>
    </dsp:sp>
    <dsp:sp modelId="{4DE244AB-C8CC-1C45-9891-929FFC4B369E}">
      <dsp:nvSpPr>
        <dsp:cNvPr id="0" name=""/>
        <dsp:cNvSpPr/>
      </dsp:nvSpPr>
      <dsp:spPr>
        <a:xfrm>
          <a:off x="8615228" y="707074"/>
          <a:ext cx="2609678" cy="15658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8615228" y="707074"/>
        <a:ext cx="2609678" cy="1565807"/>
      </dsp:txXfrm>
    </dsp:sp>
    <dsp:sp modelId="{009952B8-AEEB-294D-A59A-6B3465A0DE67}">
      <dsp:nvSpPr>
        <dsp:cNvPr id="0" name=""/>
        <dsp:cNvSpPr/>
      </dsp:nvSpPr>
      <dsp:spPr>
        <a:xfrm>
          <a:off x="3289" y="2533849"/>
          <a:ext cx="2609678" cy="156580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3289" y="2533849"/>
        <a:ext cx="2609678" cy="1565807"/>
      </dsp:txXfrm>
    </dsp:sp>
    <dsp:sp modelId="{2B3D2741-2196-664E-BB50-B9420776D3AE}">
      <dsp:nvSpPr>
        <dsp:cNvPr id="0" name=""/>
        <dsp:cNvSpPr/>
      </dsp:nvSpPr>
      <dsp:spPr>
        <a:xfrm>
          <a:off x="2873935" y="2533849"/>
          <a:ext cx="2609678" cy="15658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2873935" y="2533849"/>
        <a:ext cx="2609678" cy="1565807"/>
      </dsp:txXfrm>
    </dsp:sp>
    <dsp:sp modelId="{35E95EA0-1A55-6E4F-AC13-350F3CB68FD6}">
      <dsp:nvSpPr>
        <dsp:cNvPr id="0" name=""/>
        <dsp:cNvSpPr/>
      </dsp:nvSpPr>
      <dsp:spPr>
        <a:xfrm>
          <a:off x="5744582" y="2533849"/>
          <a:ext cx="2609678" cy="15658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5744582" y="2533849"/>
        <a:ext cx="2609678" cy="1565807"/>
      </dsp:txXfrm>
    </dsp:sp>
    <dsp:sp modelId="{230B822D-8F60-2E4C-AC78-ED1E739169A1}">
      <dsp:nvSpPr>
        <dsp:cNvPr id="0" name=""/>
        <dsp:cNvSpPr/>
      </dsp:nvSpPr>
      <dsp:spPr>
        <a:xfrm>
          <a:off x="8615228" y="2533849"/>
          <a:ext cx="2609678" cy="15658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endParaRPr lang="en-US" sz="1500" kern="1200"/>
        </a:p>
      </dsp:txBody>
      <dsp:txXfrm>
        <a:off x="8615228" y="2533849"/>
        <a:ext cx="2609678" cy="1565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48C89-B914-44BE-8D5A-9204AC21D5D5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15756-ADB4-4BB9-8584-32230EEF7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0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4C548-1EC8-2A21-23B3-7BB3878F9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7245CD-5A9E-ACE4-24F9-91E45ECF0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217621-92B6-4D22-3D0C-A8ED72894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1F586-9A8B-F49D-71B6-C4DD86D25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831F1-2C2F-4EB4-A5BE-97D050EF6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84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5954B-C03C-C81E-81B6-7DF0187FB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72399E-5962-E1E8-832E-76AFD8E49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7BB105-AD4C-BB6A-CE9D-C8ACC85BD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C6843-205E-3279-8E2E-0A55F4F64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831F1-2C2F-4EB4-A5BE-97D050EF6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FBF74-8C26-F5FE-5B4E-51278E356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FCC8C-F96C-94A6-677A-1EC570BB2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C14170-1596-B8ED-046D-D6B3B6419F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30834-52EC-EA65-57CF-7D9DD63E5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831F1-2C2F-4EB4-A5BE-97D050EF6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106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32946-750B-0647-14B4-4DD4FF66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CE5B4-F489-F6C1-851E-D7B676FB3A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F51CE0-E3C7-F726-25E0-D74F120E8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AD9252-33BE-F346-43F9-F2396607B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831F1-2C2F-4EB4-A5BE-97D050EF6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978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image" Target="../media/image25.png"/><Relationship Id="rId10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image" Target="../media/image10.png"/><Relationship Id="rId14" Type="http://schemas.openxmlformats.org/officeDocument/2006/relationships/image" Target="../media/image2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C37A26A-1823-6268-B652-BDD2650C2BBE}"/>
              </a:ext>
            </a:extLst>
          </p:cNvPr>
          <p:cNvSpPr/>
          <p:nvPr/>
        </p:nvSpPr>
        <p:spPr>
          <a:xfrm>
            <a:off x="-962999" y="1804156"/>
            <a:ext cx="2709771" cy="270977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8CD32D3-93CF-B41C-C972-984233BAB889}"/>
              </a:ext>
            </a:extLst>
          </p:cNvPr>
          <p:cNvSpPr/>
          <p:nvPr/>
        </p:nvSpPr>
        <p:spPr>
          <a:xfrm>
            <a:off x="1891959" y="1107461"/>
            <a:ext cx="935307" cy="9353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B11C0-2FD6-2838-A963-732716082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9223" y="3062842"/>
            <a:ext cx="8213557" cy="108405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3F9A-86E2-839F-ED9E-D9A1823E01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9223" y="4669286"/>
            <a:ext cx="8213557" cy="8581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802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1" indent="0" algn="ctr">
              <a:buNone/>
              <a:defRPr sz="1600"/>
            </a:lvl7pPr>
            <a:lvl8pPr marL="3200401" indent="0" algn="ctr">
              <a:buNone/>
              <a:defRPr sz="1600"/>
            </a:lvl8pPr>
            <a:lvl9pPr marL="3657599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3ADEC6A-35CB-35B6-BB11-CC3AF7429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24652" b="13009"/>
          <a:stretch/>
        </p:blipFill>
        <p:spPr>
          <a:xfrm rot="10800000">
            <a:off x="3" y="2"/>
            <a:ext cx="3294921" cy="3804101"/>
          </a:xfrm>
          <a:prstGeom prst="rect">
            <a:avLst/>
          </a:prstGeom>
        </p:spPr>
      </p:pic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C4C1D7D-D989-02C6-7C9D-E2A429CBA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923" y="1508763"/>
            <a:ext cx="5602164" cy="894461"/>
          </a:xfrm>
          <a:prstGeom prst="rect">
            <a:avLst/>
          </a:prstGeom>
        </p:spPr>
      </p:pic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B29362-8F72-1347-4E16-5FBC3E171195}"/>
              </a:ext>
            </a:extLst>
          </p:cNvPr>
          <p:cNvCxnSpPr>
            <a:cxnSpLocks/>
          </p:cNvCxnSpPr>
          <p:nvPr/>
        </p:nvCxnSpPr>
        <p:spPr>
          <a:xfrm>
            <a:off x="1989223" y="4408092"/>
            <a:ext cx="8213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A41002A-D968-10ED-0227-9EC6E45164A7}"/>
              </a:ext>
            </a:extLst>
          </p:cNvPr>
          <p:cNvSpPr txBox="1"/>
          <p:nvPr/>
        </p:nvSpPr>
        <p:spPr>
          <a:xfrm>
            <a:off x="4381505" y="2472673"/>
            <a:ext cx="34290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>
                <a:solidFill>
                  <a:schemeClr val="bg1"/>
                </a:solidFill>
              </a:rPr>
              <a:t>Delivered by The NextGen Project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68F2DD4D-AE7C-2977-3620-EB897B4896EE}"/>
              </a:ext>
            </a:extLst>
          </p:cNvPr>
          <p:cNvSpPr/>
          <p:nvPr/>
        </p:nvSpPr>
        <p:spPr>
          <a:xfrm>
            <a:off x="391890" y="6187048"/>
            <a:ext cx="2244436" cy="5265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66649A-9B0F-79F4-77F9-D83A123CF232}"/>
              </a:ext>
            </a:extLst>
          </p:cNvPr>
          <p:cNvSpPr/>
          <p:nvPr/>
        </p:nvSpPr>
        <p:spPr>
          <a:xfrm>
            <a:off x="2101206" y="2285245"/>
            <a:ext cx="535116" cy="5351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752E7B-1262-789D-84C6-6ABFB5FF22D4}"/>
              </a:ext>
            </a:extLst>
          </p:cNvPr>
          <p:cNvSpPr/>
          <p:nvPr/>
        </p:nvSpPr>
        <p:spPr>
          <a:xfrm>
            <a:off x="266647" y="2618865"/>
            <a:ext cx="370389" cy="3703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CD6080-066A-4930-9B5E-2C5DC17AF46B}"/>
              </a:ext>
            </a:extLst>
          </p:cNvPr>
          <p:cNvSpPr/>
          <p:nvPr/>
        </p:nvSpPr>
        <p:spPr>
          <a:xfrm>
            <a:off x="3109726" y="199968"/>
            <a:ext cx="370389" cy="3703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2644491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8E85164-A13E-EDA5-6CB7-2580758DA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5" y="1455129"/>
            <a:ext cx="2744837" cy="456994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99D0C4-8514-CCCB-91DC-C91EB4E2CF86}"/>
              </a:ext>
            </a:extLst>
          </p:cNvPr>
          <p:cNvSpPr/>
          <p:nvPr/>
        </p:nvSpPr>
        <p:spPr>
          <a:xfrm>
            <a:off x="2158839" y="1972608"/>
            <a:ext cx="88461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B944BC-64B4-B74D-CB9D-F6999F20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6790" y="1867795"/>
            <a:ext cx="1188048" cy="1150014"/>
          </a:xfrm>
          <a:prstGeom prst="ellips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3CD1B2-919F-83F6-D95B-7943F87E978E}"/>
              </a:ext>
            </a:extLst>
          </p:cNvPr>
          <p:cNvSpPr/>
          <p:nvPr/>
        </p:nvSpPr>
        <p:spPr>
          <a:xfrm>
            <a:off x="2442039" y="3467862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0CEE32-D4AA-02D5-69D1-61FBF3858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67032" y="3352858"/>
            <a:ext cx="1150014" cy="1150014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E67CAC-FB7D-A0B4-12E4-6E05A3025A09}"/>
              </a:ext>
            </a:extLst>
          </p:cNvPr>
          <p:cNvSpPr/>
          <p:nvPr/>
        </p:nvSpPr>
        <p:spPr>
          <a:xfrm>
            <a:off x="2449102" y="5003256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958BC9-A71F-6DAA-0CE9-C98680F68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3853" y="4850798"/>
            <a:ext cx="1150014" cy="115001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6FF721FF-AC71-6974-9415-BB773F22FE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75958" y="2289817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F656D6AE-42A3-72AB-6ED9-1406AA65D3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2194" y="3779736"/>
            <a:ext cx="749778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0A2AE448-F313-E611-8D3C-34ED68551C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5958" y="5308690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 b="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9C78-F16E-1A9C-F410-544DB2084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903966E-1552-3D70-C73F-33D7F41C4B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F6C5490-B574-A9DA-3C34-479E086F3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5" y="1455129"/>
            <a:ext cx="2744837" cy="456994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B32624A-84AF-A7E2-F95B-C49078265D8F}"/>
              </a:ext>
            </a:extLst>
          </p:cNvPr>
          <p:cNvSpPr/>
          <p:nvPr userDrawn="1"/>
        </p:nvSpPr>
        <p:spPr>
          <a:xfrm>
            <a:off x="2442039" y="3467862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77DB53-70A6-5E83-F7D7-A5777FFE2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67032" y="3352858"/>
            <a:ext cx="1150014" cy="1150014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5505176-27BA-2D9E-0DD9-210EECB947D4}"/>
              </a:ext>
            </a:extLst>
          </p:cNvPr>
          <p:cNvSpPr/>
          <p:nvPr userDrawn="1"/>
        </p:nvSpPr>
        <p:spPr>
          <a:xfrm>
            <a:off x="2449102" y="5003256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F678D59-4613-67D5-8E71-76CA3A892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63853" y="4850798"/>
            <a:ext cx="1150014" cy="115001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5F235280-C069-BD0B-BA03-CD594746ED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75958" y="2289817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126C4BEE-F736-703C-34E5-20B16BF5F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2194" y="3779736"/>
            <a:ext cx="749778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979C21E6-601D-5030-DF8F-08E63E85B1A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5958" y="5308690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 b="0"/>
            </a:lvl1pPr>
          </a:lstStyle>
          <a:p>
            <a:pPr lvl="0"/>
            <a:r>
              <a:rPr lang="en-US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1017841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aphic O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4ED497-9B1A-B702-9BFC-C5B85A9EA3BC}"/>
              </a:ext>
            </a:extLst>
          </p:cNvPr>
          <p:cNvSpPr/>
          <p:nvPr/>
        </p:nvSpPr>
        <p:spPr>
          <a:xfrm>
            <a:off x="3299929" y="1198595"/>
            <a:ext cx="8562923" cy="153014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B944BC-64B4-B74D-CB9D-F6999F20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2636" y="1049264"/>
            <a:ext cx="1828800" cy="1828800"/>
          </a:xfrm>
          <a:prstGeom prst="ellips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E4F0A9-6F38-E256-51F4-A3D4369B161B}"/>
              </a:ext>
            </a:extLst>
          </p:cNvPr>
          <p:cNvSpPr/>
          <p:nvPr/>
        </p:nvSpPr>
        <p:spPr>
          <a:xfrm>
            <a:off x="3167036" y="4722335"/>
            <a:ext cx="8562923" cy="153014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8E85164-A13E-EDA5-6CB7-2580758DA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-1846" y="2335848"/>
            <a:ext cx="2744837" cy="456994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3CD1B2-919F-83F6-D95B-7943F87E978E}"/>
              </a:ext>
            </a:extLst>
          </p:cNvPr>
          <p:cNvSpPr/>
          <p:nvPr/>
        </p:nvSpPr>
        <p:spPr>
          <a:xfrm>
            <a:off x="1370567" y="2962808"/>
            <a:ext cx="8562923" cy="153014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0CEE32-D4AA-02D5-69D1-61FBF3858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4473" y="2792017"/>
            <a:ext cx="1828800" cy="1828800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958BC9-A71F-6DAA-0CE9-C98680F68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2636" y="4577689"/>
            <a:ext cx="1828800" cy="1828800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9C78-F16E-1A9C-F410-544DB2084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279618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</p:spTree>
    <p:extLst>
      <p:ext uri="{BB962C8B-B14F-4D97-AF65-F5344CB8AC3E}">
        <p14:creationId xmlns:p14="http://schemas.microsoft.com/office/powerpoint/2010/main" val="3844136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phic O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8E85164-A13E-EDA5-6CB7-2580758DA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5" y="1455129"/>
            <a:ext cx="2744837" cy="456994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99D0C4-8514-CCCB-91DC-C91EB4E2CF86}"/>
              </a:ext>
            </a:extLst>
          </p:cNvPr>
          <p:cNvSpPr/>
          <p:nvPr/>
        </p:nvSpPr>
        <p:spPr>
          <a:xfrm>
            <a:off x="2150813" y="1867795"/>
            <a:ext cx="9201140" cy="11962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B944BC-64B4-B74D-CB9D-F6999F20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6790" y="1867795"/>
            <a:ext cx="1188048" cy="1150014"/>
          </a:xfrm>
          <a:prstGeom prst="ellips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3CD1B2-919F-83F6-D95B-7943F87E978E}"/>
              </a:ext>
            </a:extLst>
          </p:cNvPr>
          <p:cNvSpPr/>
          <p:nvPr/>
        </p:nvSpPr>
        <p:spPr>
          <a:xfrm>
            <a:off x="2129993" y="3339203"/>
            <a:ext cx="9221959" cy="1150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0CEE32-D4AA-02D5-69D1-61FBF3858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67032" y="3352858"/>
            <a:ext cx="1150014" cy="1150014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E67CAC-FB7D-A0B4-12E4-6E05A3025A09}"/>
              </a:ext>
            </a:extLst>
          </p:cNvPr>
          <p:cNvSpPr/>
          <p:nvPr/>
        </p:nvSpPr>
        <p:spPr>
          <a:xfrm>
            <a:off x="2037211" y="4819519"/>
            <a:ext cx="9314741" cy="1214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958BC9-A71F-6DAA-0CE9-C98680F68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3853" y="4850798"/>
            <a:ext cx="1150014" cy="115001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6FF721FF-AC71-6974-9415-BB773F22FE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75958" y="2289817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F656D6AE-42A3-72AB-6ED9-1406AA65D3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2194" y="3779736"/>
            <a:ext cx="749778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0A2AE448-F313-E611-8D3C-34ED68551C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5958" y="5308690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 b="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9C78-F16E-1A9C-F410-544DB2084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903966E-1552-3D70-C73F-33D7F41C4B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905695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0E3EE3BE-FB9A-74CD-6951-40CB5999CC2D}"/>
              </a:ext>
            </a:extLst>
          </p:cNvPr>
          <p:cNvSpPr/>
          <p:nvPr/>
        </p:nvSpPr>
        <p:spPr>
          <a:xfrm>
            <a:off x="483772" y="208566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ound Same Side Corner Rectangle 3">
            <a:extLst>
              <a:ext uri="{FF2B5EF4-FFF2-40B4-BE49-F238E27FC236}">
                <a16:creationId xmlns:a16="http://schemas.microsoft.com/office/drawing/2014/main" id="{B4EEFF87-11E2-B519-9915-EF0804C0E3C1}"/>
              </a:ext>
            </a:extLst>
          </p:cNvPr>
          <p:cNvSpPr/>
          <p:nvPr/>
        </p:nvSpPr>
        <p:spPr>
          <a:xfrm>
            <a:off x="483772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E6AD28-F818-8B06-0C6D-DA6CD1A023E8}"/>
              </a:ext>
            </a:extLst>
          </p:cNvPr>
          <p:cNvSpPr/>
          <p:nvPr/>
        </p:nvSpPr>
        <p:spPr>
          <a:xfrm>
            <a:off x="1088838" y="2367031"/>
            <a:ext cx="1253673" cy="12536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007FF4-819E-7EAF-17E1-B43F6DE788E9}"/>
              </a:ext>
            </a:extLst>
          </p:cNvPr>
          <p:cNvSpPr/>
          <p:nvPr/>
        </p:nvSpPr>
        <p:spPr>
          <a:xfrm>
            <a:off x="1219468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BCA67ECC-AF24-D566-E13C-9EC63EB40CD5}"/>
              </a:ext>
            </a:extLst>
          </p:cNvPr>
          <p:cNvSpPr/>
          <p:nvPr/>
        </p:nvSpPr>
        <p:spPr>
          <a:xfrm>
            <a:off x="3288656" y="189462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Round Same Side Corner Rectangle 14">
            <a:extLst>
              <a:ext uri="{FF2B5EF4-FFF2-40B4-BE49-F238E27FC236}">
                <a16:creationId xmlns:a16="http://schemas.microsoft.com/office/drawing/2014/main" id="{D30FDF68-4CA5-5355-4A9D-4C9726370426}"/>
              </a:ext>
            </a:extLst>
          </p:cNvPr>
          <p:cNvSpPr/>
          <p:nvPr/>
        </p:nvSpPr>
        <p:spPr>
          <a:xfrm>
            <a:off x="3288656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42120A8-735D-4092-D1B3-33EF1C7C840A}"/>
              </a:ext>
            </a:extLst>
          </p:cNvPr>
          <p:cNvSpPr/>
          <p:nvPr/>
        </p:nvSpPr>
        <p:spPr>
          <a:xfrm>
            <a:off x="3893725" y="2367031"/>
            <a:ext cx="1253673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29D811F-07DD-2533-D067-314EFA45DA6C}"/>
              </a:ext>
            </a:extLst>
          </p:cNvPr>
          <p:cNvSpPr/>
          <p:nvPr/>
        </p:nvSpPr>
        <p:spPr>
          <a:xfrm>
            <a:off x="4024352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AED408-53BC-B9B9-7C7E-3A1496566D89}"/>
              </a:ext>
            </a:extLst>
          </p:cNvPr>
          <p:cNvGrpSpPr/>
          <p:nvPr/>
        </p:nvGrpSpPr>
        <p:grpSpPr>
          <a:xfrm>
            <a:off x="6093543" y="1894629"/>
            <a:ext cx="2463801" cy="4014868"/>
            <a:chOff x="6117773" y="2108385"/>
            <a:chExt cx="2463800" cy="4014868"/>
          </a:xfrm>
        </p:grpSpPr>
        <p:sp>
          <p:nvSpPr>
            <p:cNvPr id="36" name="Rounded Rectangle 18">
              <a:extLst>
                <a:ext uri="{FF2B5EF4-FFF2-40B4-BE49-F238E27FC236}">
                  <a16:creationId xmlns:a16="http://schemas.microsoft.com/office/drawing/2014/main" id="{22E750CD-6C93-6F26-E51D-AFAB7D60511A}"/>
                </a:ext>
              </a:extLst>
            </p:cNvPr>
            <p:cNvSpPr/>
            <p:nvPr/>
          </p:nvSpPr>
          <p:spPr>
            <a:xfrm>
              <a:off x="6117773" y="2108385"/>
              <a:ext cx="2463800" cy="4014868"/>
            </a:xfrm>
            <a:prstGeom prst="roundRect">
              <a:avLst>
                <a:gd name="adj" fmla="val 48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37" name="Round Same Side Corner Rectangle 19">
              <a:extLst>
                <a:ext uri="{FF2B5EF4-FFF2-40B4-BE49-F238E27FC236}">
                  <a16:creationId xmlns:a16="http://schemas.microsoft.com/office/drawing/2014/main" id="{49F204FD-461A-C7EA-6564-10C7E0731406}"/>
                </a:ext>
              </a:extLst>
            </p:cNvPr>
            <p:cNvSpPr/>
            <p:nvPr/>
          </p:nvSpPr>
          <p:spPr>
            <a:xfrm>
              <a:off x="6117773" y="2108385"/>
              <a:ext cx="2463800" cy="1113825"/>
            </a:xfrm>
            <a:prstGeom prst="round2SameRect">
              <a:avLst>
                <a:gd name="adj1" fmla="val 10686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10463FCA-A48E-AE5B-E736-644EF66B639C}"/>
              </a:ext>
            </a:extLst>
          </p:cNvPr>
          <p:cNvSpPr/>
          <p:nvPr/>
        </p:nvSpPr>
        <p:spPr>
          <a:xfrm>
            <a:off x="6698611" y="2367031"/>
            <a:ext cx="1253673" cy="1253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6E69CF8-F897-C0A0-F80E-F965B41947EE}"/>
              </a:ext>
            </a:extLst>
          </p:cNvPr>
          <p:cNvSpPr/>
          <p:nvPr/>
        </p:nvSpPr>
        <p:spPr>
          <a:xfrm>
            <a:off x="6829239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2" name="Rounded Rectangle 23">
            <a:extLst>
              <a:ext uri="{FF2B5EF4-FFF2-40B4-BE49-F238E27FC236}">
                <a16:creationId xmlns:a16="http://schemas.microsoft.com/office/drawing/2014/main" id="{B564155F-A8C4-6DE7-905A-E6295C3E2374}"/>
              </a:ext>
            </a:extLst>
          </p:cNvPr>
          <p:cNvSpPr/>
          <p:nvPr/>
        </p:nvSpPr>
        <p:spPr>
          <a:xfrm>
            <a:off x="9168757" y="189462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3" name="Round Same Side Corner Rectangle 24">
            <a:extLst>
              <a:ext uri="{FF2B5EF4-FFF2-40B4-BE49-F238E27FC236}">
                <a16:creationId xmlns:a16="http://schemas.microsoft.com/office/drawing/2014/main" id="{AEE2D298-0484-D29F-771A-ABE4637A77B8}"/>
              </a:ext>
            </a:extLst>
          </p:cNvPr>
          <p:cNvSpPr/>
          <p:nvPr/>
        </p:nvSpPr>
        <p:spPr>
          <a:xfrm>
            <a:off x="9168757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955B6E-A466-71D7-16A1-C2EE585902A2}"/>
              </a:ext>
            </a:extLst>
          </p:cNvPr>
          <p:cNvGrpSpPr/>
          <p:nvPr/>
        </p:nvGrpSpPr>
        <p:grpSpPr>
          <a:xfrm>
            <a:off x="9773825" y="2367031"/>
            <a:ext cx="1253673" cy="1253672"/>
            <a:chOff x="9804401" y="2580786"/>
            <a:chExt cx="1253672" cy="125367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E3D476B-6FD4-31A4-01A0-B1EAB390C1B7}"/>
                </a:ext>
              </a:extLst>
            </p:cNvPr>
            <p:cNvSpPr/>
            <p:nvPr/>
          </p:nvSpPr>
          <p:spPr>
            <a:xfrm>
              <a:off x="9804401" y="2580786"/>
              <a:ext cx="1253672" cy="12536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9534455-1A9B-E594-699A-B5417AB7F48A}"/>
                </a:ext>
              </a:extLst>
            </p:cNvPr>
            <p:cNvSpPr/>
            <p:nvPr/>
          </p:nvSpPr>
          <p:spPr>
            <a:xfrm>
              <a:off x="9935033" y="2711418"/>
              <a:ext cx="992408" cy="992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66" name="Text Placeholder 29">
            <a:extLst>
              <a:ext uri="{FF2B5EF4-FFF2-40B4-BE49-F238E27FC236}">
                <a16:creationId xmlns:a16="http://schemas.microsoft.com/office/drawing/2014/main" id="{ECEB842E-E39C-AAA6-691D-9A06D1425F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8393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68" name="Text Placeholder 29">
            <a:extLst>
              <a:ext uri="{FF2B5EF4-FFF2-40B4-BE49-F238E27FC236}">
                <a16:creationId xmlns:a16="http://schemas.microsoft.com/office/drawing/2014/main" id="{E304EF0E-FC1B-ECBE-F686-F6E5FA965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912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9" name="Text Placeholder 29">
            <a:extLst>
              <a:ext uri="{FF2B5EF4-FFF2-40B4-BE49-F238E27FC236}">
                <a16:creationId xmlns:a16="http://schemas.microsoft.com/office/drawing/2014/main" id="{F68B9EC4-8DAE-3FBA-7F7E-51FDCE0E15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15019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9F6A2D33-1707-1C28-9B8E-80682150D6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538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1" name="Text Placeholder 29">
            <a:extLst>
              <a:ext uri="{FF2B5EF4-FFF2-40B4-BE49-F238E27FC236}">
                <a16:creationId xmlns:a16="http://schemas.microsoft.com/office/drawing/2014/main" id="{DFD51615-3290-E691-2A56-C4EDD050E6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8166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3B700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2EDE9A57-AFAA-181C-3093-A126F1D9EF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18166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292EE77-4060-0FAF-A3B3-2F794102A3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14500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48384371-939A-DDEB-3F16-A1B7B7F329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14500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B94A03-FAEA-ED99-B022-565744B28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CC78BD9-BE27-1165-91CE-6FCDF9E62D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694C699-227D-DA8E-312F-DB82B204E7FB}"/>
              </a:ext>
            </a:extLst>
          </p:cNvPr>
          <p:cNvGrpSpPr/>
          <p:nvPr userDrawn="1"/>
        </p:nvGrpSpPr>
        <p:grpSpPr>
          <a:xfrm>
            <a:off x="6093543" y="1894629"/>
            <a:ext cx="2463801" cy="4014868"/>
            <a:chOff x="6117773" y="2108385"/>
            <a:chExt cx="2463800" cy="4014868"/>
          </a:xfrm>
        </p:grpSpPr>
        <p:sp>
          <p:nvSpPr>
            <p:cNvPr id="6" name="Rounded Rectangle 18">
              <a:extLst>
                <a:ext uri="{FF2B5EF4-FFF2-40B4-BE49-F238E27FC236}">
                  <a16:creationId xmlns:a16="http://schemas.microsoft.com/office/drawing/2014/main" id="{9203A85B-3764-61E9-F741-65F65835855B}"/>
                </a:ext>
              </a:extLst>
            </p:cNvPr>
            <p:cNvSpPr/>
            <p:nvPr/>
          </p:nvSpPr>
          <p:spPr>
            <a:xfrm>
              <a:off x="6117773" y="2108385"/>
              <a:ext cx="2463800" cy="4014868"/>
            </a:xfrm>
            <a:prstGeom prst="roundRect">
              <a:avLst>
                <a:gd name="adj" fmla="val 48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7" name="Round Same Side Corner Rectangle 19">
              <a:extLst>
                <a:ext uri="{FF2B5EF4-FFF2-40B4-BE49-F238E27FC236}">
                  <a16:creationId xmlns:a16="http://schemas.microsoft.com/office/drawing/2014/main" id="{8B296864-0FC8-65CC-ACC9-AE890AAC5D87}"/>
                </a:ext>
              </a:extLst>
            </p:cNvPr>
            <p:cNvSpPr/>
            <p:nvPr/>
          </p:nvSpPr>
          <p:spPr>
            <a:xfrm>
              <a:off x="6117773" y="2108385"/>
              <a:ext cx="2463800" cy="1113825"/>
            </a:xfrm>
            <a:prstGeom prst="round2SameRect">
              <a:avLst>
                <a:gd name="adj1" fmla="val 10686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6035AC-803B-D71A-97B2-D53ECC6A9211}"/>
              </a:ext>
            </a:extLst>
          </p:cNvPr>
          <p:cNvGrpSpPr/>
          <p:nvPr userDrawn="1"/>
        </p:nvGrpSpPr>
        <p:grpSpPr>
          <a:xfrm>
            <a:off x="9773825" y="2367031"/>
            <a:ext cx="1253673" cy="1253672"/>
            <a:chOff x="9804401" y="2580786"/>
            <a:chExt cx="1253672" cy="125367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D0BFAC-082D-E16C-518B-2AC10F5124A6}"/>
                </a:ext>
              </a:extLst>
            </p:cNvPr>
            <p:cNvSpPr/>
            <p:nvPr/>
          </p:nvSpPr>
          <p:spPr>
            <a:xfrm>
              <a:off x="9804401" y="2580786"/>
              <a:ext cx="1253672" cy="12536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EBEB9BC-A083-B236-4C88-0B2688F30B2B}"/>
                </a:ext>
              </a:extLst>
            </p:cNvPr>
            <p:cNvSpPr/>
            <p:nvPr/>
          </p:nvSpPr>
          <p:spPr>
            <a:xfrm>
              <a:off x="9935033" y="2711418"/>
              <a:ext cx="992408" cy="992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</p:spTree>
    <p:extLst>
      <p:ext uri="{BB962C8B-B14F-4D97-AF65-F5344CB8AC3E}">
        <p14:creationId xmlns:p14="http://schemas.microsoft.com/office/powerpoint/2010/main" val="69121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phic O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0E3EE3BE-FB9A-74CD-6951-40CB5999CC2D}"/>
              </a:ext>
            </a:extLst>
          </p:cNvPr>
          <p:cNvSpPr/>
          <p:nvPr/>
        </p:nvSpPr>
        <p:spPr>
          <a:xfrm>
            <a:off x="1778899" y="2329983"/>
            <a:ext cx="2552530" cy="372689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ound Same Side Corner Rectangle 3">
            <a:extLst>
              <a:ext uri="{FF2B5EF4-FFF2-40B4-BE49-F238E27FC236}">
                <a16:creationId xmlns:a16="http://schemas.microsoft.com/office/drawing/2014/main" id="{B4EEFF87-11E2-B519-9915-EF0804C0E3C1}"/>
              </a:ext>
            </a:extLst>
          </p:cNvPr>
          <p:cNvSpPr/>
          <p:nvPr/>
        </p:nvSpPr>
        <p:spPr>
          <a:xfrm>
            <a:off x="1787611" y="1853877"/>
            <a:ext cx="2552530" cy="1116388"/>
          </a:xfrm>
          <a:prstGeom prst="round2SameRect">
            <a:avLst>
              <a:gd name="adj1" fmla="val 1068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E6AD28-F818-8B06-0C6D-DA6CD1A023E8}"/>
              </a:ext>
            </a:extLst>
          </p:cNvPr>
          <p:cNvSpPr/>
          <p:nvPr/>
        </p:nvSpPr>
        <p:spPr>
          <a:xfrm>
            <a:off x="2436256" y="2418758"/>
            <a:ext cx="1237820" cy="116375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007FF4-819E-7EAF-17E1-B43F6DE788E9}"/>
              </a:ext>
            </a:extLst>
          </p:cNvPr>
          <p:cNvSpPr/>
          <p:nvPr/>
        </p:nvSpPr>
        <p:spPr>
          <a:xfrm>
            <a:off x="2576297" y="2530653"/>
            <a:ext cx="943804" cy="9212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BCA67ECC-AF24-D566-E13C-9EC63EB40CD5}"/>
              </a:ext>
            </a:extLst>
          </p:cNvPr>
          <p:cNvSpPr/>
          <p:nvPr/>
        </p:nvSpPr>
        <p:spPr>
          <a:xfrm>
            <a:off x="5048877" y="1859342"/>
            <a:ext cx="2552528" cy="4203005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Round Same Side Corner Rectangle 14">
            <a:extLst>
              <a:ext uri="{FF2B5EF4-FFF2-40B4-BE49-F238E27FC236}">
                <a16:creationId xmlns:a16="http://schemas.microsoft.com/office/drawing/2014/main" id="{D30FDF68-4CA5-5355-4A9D-4C9726370426}"/>
              </a:ext>
            </a:extLst>
          </p:cNvPr>
          <p:cNvSpPr/>
          <p:nvPr/>
        </p:nvSpPr>
        <p:spPr>
          <a:xfrm>
            <a:off x="5048877" y="1859342"/>
            <a:ext cx="2552528" cy="1166019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42120A8-735D-4092-D1B3-33EF1C7C840A}"/>
              </a:ext>
            </a:extLst>
          </p:cNvPr>
          <p:cNvSpPr/>
          <p:nvPr/>
        </p:nvSpPr>
        <p:spPr>
          <a:xfrm>
            <a:off x="5652195" y="2311244"/>
            <a:ext cx="1298820" cy="13124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29D811F-07DD-2533-D067-314EFA45DA6C}"/>
              </a:ext>
            </a:extLst>
          </p:cNvPr>
          <p:cNvSpPr/>
          <p:nvPr/>
        </p:nvSpPr>
        <p:spPr>
          <a:xfrm>
            <a:off x="5784571" y="2462373"/>
            <a:ext cx="1028148" cy="1038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2" name="Rounded Rectangle 23">
            <a:extLst>
              <a:ext uri="{FF2B5EF4-FFF2-40B4-BE49-F238E27FC236}">
                <a16:creationId xmlns:a16="http://schemas.microsoft.com/office/drawing/2014/main" id="{B564155F-A8C4-6DE7-905A-E6295C3E2374}"/>
              </a:ext>
            </a:extLst>
          </p:cNvPr>
          <p:cNvSpPr/>
          <p:nvPr/>
        </p:nvSpPr>
        <p:spPr>
          <a:xfrm>
            <a:off x="8221406" y="1853877"/>
            <a:ext cx="2552526" cy="4203005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3" name="Round Same Side Corner Rectangle 24">
            <a:extLst>
              <a:ext uri="{FF2B5EF4-FFF2-40B4-BE49-F238E27FC236}">
                <a16:creationId xmlns:a16="http://schemas.microsoft.com/office/drawing/2014/main" id="{AEE2D298-0484-D29F-771A-ABE4637A77B8}"/>
              </a:ext>
            </a:extLst>
          </p:cNvPr>
          <p:cNvSpPr/>
          <p:nvPr/>
        </p:nvSpPr>
        <p:spPr>
          <a:xfrm>
            <a:off x="8221406" y="1853876"/>
            <a:ext cx="2552526" cy="1166019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955B6E-A466-71D7-16A1-C2EE585902A2}"/>
              </a:ext>
            </a:extLst>
          </p:cNvPr>
          <p:cNvGrpSpPr/>
          <p:nvPr/>
        </p:nvGrpSpPr>
        <p:grpSpPr>
          <a:xfrm>
            <a:off x="8826471" y="2326277"/>
            <a:ext cx="1298820" cy="1312419"/>
            <a:chOff x="9804401" y="2580786"/>
            <a:chExt cx="1253672" cy="125367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E3D476B-6FD4-31A4-01A0-B1EAB390C1B7}"/>
                </a:ext>
              </a:extLst>
            </p:cNvPr>
            <p:cNvSpPr/>
            <p:nvPr/>
          </p:nvSpPr>
          <p:spPr>
            <a:xfrm>
              <a:off x="9804401" y="2580786"/>
              <a:ext cx="1253672" cy="12536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9534455-1A9B-E594-699A-B5417AB7F48A}"/>
                </a:ext>
              </a:extLst>
            </p:cNvPr>
            <p:cNvSpPr/>
            <p:nvPr/>
          </p:nvSpPr>
          <p:spPr>
            <a:xfrm>
              <a:off x="9935033" y="2711418"/>
              <a:ext cx="992408" cy="992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66" name="Text Placeholder 29">
            <a:extLst>
              <a:ext uri="{FF2B5EF4-FFF2-40B4-BE49-F238E27FC236}">
                <a16:creationId xmlns:a16="http://schemas.microsoft.com/office/drawing/2014/main" id="{ECEB842E-E39C-AAA6-691D-9A06D1425F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8413" y="4083372"/>
            <a:ext cx="2087106" cy="21929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68" name="Text Placeholder 29">
            <a:extLst>
              <a:ext uri="{FF2B5EF4-FFF2-40B4-BE49-F238E27FC236}">
                <a16:creationId xmlns:a16="http://schemas.microsoft.com/office/drawing/2014/main" id="{E304EF0E-FC1B-ECBE-F686-F6E5FA965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0324" y="4311618"/>
            <a:ext cx="2087106" cy="12142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9" name="Text Placeholder 29">
            <a:extLst>
              <a:ext uri="{FF2B5EF4-FFF2-40B4-BE49-F238E27FC236}">
                <a16:creationId xmlns:a16="http://schemas.microsoft.com/office/drawing/2014/main" id="{F68B9EC4-8DAE-3FBA-7F7E-51FDCE0E15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5236" y="4069331"/>
            <a:ext cx="2087106" cy="24730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9F6A2D33-1707-1C28-9B8E-80682150D6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1755" y="4317082"/>
            <a:ext cx="2087106" cy="136934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292EE77-4060-0FAF-A3B3-2F794102A3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46027" y="4054914"/>
            <a:ext cx="2087106" cy="24730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48384371-939A-DDEB-3F16-A1B7B7F329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6027" y="4311616"/>
            <a:ext cx="2087106" cy="136934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B94A03-FAEA-ED99-B022-565744B28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CC78BD9-BE27-1165-91CE-6FCDF9E62D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5711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aphic O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0E3EE3BE-FB9A-74CD-6951-40CB5999CC2D}"/>
              </a:ext>
            </a:extLst>
          </p:cNvPr>
          <p:cNvSpPr/>
          <p:nvPr/>
        </p:nvSpPr>
        <p:spPr>
          <a:xfrm>
            <a:off x="2147307" y="2029038"/>
            <a:ext cx="3238651" cy="3980615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ound Same Side Corner Rectangle 3">
            <a:extLst>
              <a:ext uri="{FF2B5EF4-FFF2-40B4-BE49-F238E27FC236}">
                <a16:creationId xmlns:a16="http://schemas.microsoft.com/office/drawing/2014/main" id="{B4EEFF87-11E2-B519-9915-EF0804C0E3C1}"/>
              </a:ext>
            </a:extLst>
          </p:cNvPr>
          <p:cNvSpPr/>
          <p:nvPr/>
        </p:nvSpPr>
        <p:spPr>
          <a:xfrm>
            <a:off x="2156019" y="1552931"/>
            <a:ext cx="3238651" cy="1192389"/>
          </a:xfrm>
          <a:prstGeom prst="round2SameRect">
            <a:avLst>
              <a:gd name="adj1" fmla="val 1068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E6AD28-F818-8B06-0C6D-DA6CD1A023E8}"/>
              </a:ext>
            </a:extLst>
          </p:cNvPr>
          <p:cNvSpPr/>
          <p:nvPr/>
        </p:nvSpPr>
        <p:spPr>
          <a:xfrm>
            <a:off x="3072713" y="2131969"/>
            <a:ext cx="1321557" cy="12288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007FF4-819E-7EAF-17E1-B43F6DE788E9}"/>
              </a:ext>
            </a:extLst>
          </p:cNvPr>
          <p:cNvSpPr/>
          <p:nvPr/>
        </p:nvSpPr>
        <p:spPr>
          <a:xfrm>
            <a:off x="3225257" y="2247129"/>
            <a:ext cx="1007652" cy="972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BCA67ECC-AF24-D566-E13C-9EC63EB40CD5}"/>
              </a:ext>
            </a:extLst>
          </p:cNvPr>
          <p:cNvSpPr/>
          <p:nvPr/>
        </p:nvSpPr>
        <p:spPr>
          <a:xfrm>
            <a:off x="6320076" y="1552928"/>
            <a:ext cx="3238649" cy="4489134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Round Same Side Corner Rectangle 14">
            <a:extLst>
              <a:ext uri="{FF2B5EF4-FFF2-40B4-BE49-F238E27FC236}">
                <a16:creationId xmlns:a16="http://schemas.microsoft.com/office/drawing/2014/main" id="{D30FDF68-4CA5-5355-4A9D-4C9726370426}"/>
              </a:ext>
            </a:extLst>
          </p:cNvPr>
          <p:cNvSpPr/>
          <p:nvPr/>
        </p:nvSpPr>
        <p:spPr>
          <a:xfrm>
            <a:off x="6320076" y="1552930"/>
            <a:ext cx="3238649" cy="1245398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42120A8-735D-4092-D1B3-33EF1C7C840A}"/>
              </a:ext>
            </a:extLst>
          </p:cNvPr>
          <p:cNvSpPr/>
          <p:nvPr/>
        </p:nvSpPr>
        <p:spPr>
          <a:xfrm>
            <a:off x="7351347" y="2010231"/>
            <a:ext cx="1434569" cy="13963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29D811F-07DD-2533-D067-314EFA45DA6C}"/>
              </a:ext>
            </a:extLst>
          </p:cNvPr>
          <p:cNvSpPr/>
          <p:nvPr/>
        </p:nvSpPr>
        <p:spPr>
          <a:xfrm>
            <a:off x="7485575" y="2160235"/>
            <a:ext cx="1135605" cy="11053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6" name="Text Placeholder 29">
            <a:extLst>
              <a:ext uri="{FF2B5EF4-FFF2-40B4-BE49-F238E27FC236}">
                <a16:creationId xmlns:a16="http://schemas.microsoft.com/office/drawing/2014/main" id="{ECEB842E-E39C-AAA6-691D-9A06D1425F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76471" y="3782425"/>
            <a:ext cx="2648121" cy="234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68" name="Text Placeholder 29">
            <a:extLst>
              <a:ext uri="{FF2B5EF4-FFF2-40B4-BE49-F238E27FC236}">
                <a16:creationId xmlns:a16="http://schemas.microsoft.com/office/drawing/2014/main" id="{E304EF0E-FC1B-ECBE-F686-F6E5FA965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8382" y="4010672"/>
            <a:ext cx="2648121" cy="129689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9" name="Text Placeholder 29">
            <a:extLst>
              <a:ext uri="{FF2B5EF4-FFF2-40B4-BE49-F238E27FC236}">
                <a16:creationId xmlns:a16="http://schemas.microsoft.com/office/drawing/2014/main" id="{F68B9EC4-8DAE-3FBA-7F7E-51FDCE0E15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26092" y="3762917"/>
            <a:ext cx="2648121" cy="2641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9F6A2D33-1707-1C28-9B8E-80682150D6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22613" y="4010672"/>
            <a:ext cx="2648121" cy="14625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B94A03-FAEA-ED99-B022-565744B28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</p:spTree>
    <p:extLst>
      <p:ext uri="{BB962C8B-B14F-4D97-AF65-F5344CB8AC3E}">
        <p14:creationId xmlns:p14="http://schemas.microsoft.com/office/powerpoint/2010/main" val="31380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FD5CCC5-DD8A-8E09-9598-025950200318}"/>
              </a:ext>
            </a:extLst>
          </p:cNvPr>
          <p:cNvSpPr>
            <a:spLocks/>
          </p:cNvSpPr>
          <p:nvPr/>
        </p:nvSpPr>
        <p:spPr bwMode="auto">
          <a:xfrm>
            <a:off x="515010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D0BA40F-526F-3832-FCF2-E522EF49EC24}"/>
              </a:ext>
            </a:extLst>
          </p:cNvPr>
          <p:cNvSpPr>
            <a:spLocks/>
          </p:cNvSpPr>
          <p:nvPr/>
        </p:nvSpPr>
        <p:spPr bwMode="auto">
          <a:xfrm>
            <a:off x="515010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1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031A919-1DE5-AAD4-08A2-29234CBC9FAA}"/>
              </a:ext>
            </a:extLst>
          </p:cNvPr>
          <p:cNvSpPr>
            <a:spLocks/>
          </p:cNvSpPr>
          <p:nvPr/>
        </p:nvSpPr>
        <p:spPr bwMode="auto">
          <a:xfrm>
            <a:off x="1022773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34CEF0A-1FC0-7DA5-4816-85B22FA6561C}"/>
              </a:ext>
            </a:extLst>
          </p:cNvPr>
          <p:cNvSpPr>
            <a:spLocks/>
          </p:cNvSpPr>
          <p:nvPr/>
        </p:nvSpPr>
        <p:spPr bwMode="auto">
          <a:xfrm>
            <a:off x="1022773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FABE78"/>
            </a:solidFill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5C40409C-4F48-2930-FE22-8E12D2DE3AC8}"/>
              </a:ext>
            </a:extLst>
          </p:cNvPr>
          <p:cNvSpPr>
            <a:spLocks/>
          </p:cNvSpPr>
          <p:nvPr/>
        </p:nvSpPr>
        <p:spPr bwMode="auto">
          <a:xfrm>
            <a:off x="3392140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54F4B958-4EB4-8E1F-006D-9465BA17D2A8}"/>
              </a:ext>
            </a:extLst>
          </p:cNvPr>
          <p:cNvSpPr>
            <a:spLocks/>
          </p:cNvSpPr>
          <p:nvPr/>
        </p:nvSpPr>
        <p:spPr bwMode="auto">
          <a:xfrm>
            <a:off x="3392140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B171E58F-8A3E-6F7B-58DD-E67252228F41}"/>
              </a:ext>
            </a:extLst>
          </p:cNvPr>
          <p:cNvSpPr>
            <a:spLocks/>
          </p:cNvSpPr>
          <p:nvPr/>
        </p:nvSpPr>
        <p:spPr bwMode="auto">
          <a:xfrm>
            <a:off x="3899904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EAB2570C-ABF9-CC3B-2587-9E5BB1FB1689}"/>
              </a:ext>
            </a:extLst>
          </p:cNvPr>
          <p:cNvSpPr>
            <a:spLocks/>
          </p:cNvSpPr>
          <p:nvPr/>
        </p:nvSpPr>
        <p:spPr bwMode="auto">
          <a:xfrm>
            <a:off x="3899904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7B63DF82-7AEE-F5FE-A03F-325CD27353A1}"/>
              </a:ext>
            </a:extLst>
          </p:cNvPr>
          <p:cNvSpPr>
            <a:spLocks/>
          </p:cNvSpPr>
          <p:nvPr/>
        </p:nvSpPr>
        <p:spPr bwMode="auto">
          <a:xfrm>
            <a:off x="6269271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6" name="Freeform 17">
            <a:extLst>
              <a:ext uri="{FF2B5EF4-FFF2-40B4-BE49-F238E27FC236}">
                <a16:creationId xmlns:a16="http://schemas.microsoft.com/office/drawing/2014/main" id="{24378C92-301D-3D7C-1FC7-287545438460}"/>
              </a:ext>
            </a:extLst>
          </p:cNvPr>
          <p:cNvSpPr>
            <a:spLocks/>
          </p:cNvSpPr>
          <p:nvPr/>
        </p:nvSpPr>
        <p:spPr bwMode="auto">
          <a:xfrm>
            <a:off x="6269271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B6985F9A-D883-1BEB-400F-5BFB7D5AFF6C}"/>
              </a:ext>
            </a:extLst>
          </p:cNvPr>
          <p:cNvSpPr>
            <a:spLocks/>
          </p:cNvSpPr>
          <p:nvPr/>
        </p:nvSpPr>
        <p:spPr bwMode="auto">
          <a:xfrm>
            <a:off x="6777036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8" name="Freeform 19">
            <a:extLst>
              <a:ext uri="{FF2B5EF4-FFF2-40B4-BE49-F238E27FC236}">
                <a16:creationId xmlns:a16="http://schemas.microsoft.com/office/drawing/2014/main" id="{20736906-AFCA-1469-54F2-22931C77A254}"/>
              </a:ext>
            </a:extLst>
          </p:cNvPr>
          <p:cNvSpPr>
            <a:spLocks/>
          </p:cNvSpPr>
          <p:nvPr/>
        </p:nvSpPr>
        <p:spPr bwMode="auto">
          <a:xfrm>
            <a:off x="6777036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0" name="Freeform 21">
            <a:extLst>
              <a:ext uri="{FF2B5EF4-FFF2-40B4-BE49-F238E27FC236}">
                <a16:creationId xmlns:a16="http://schemas.microsoft.com/office/drawing/2014/main" id="{9B4B5AE7-15A1-944D-70BE-E23906B3D39B}"/>
              </a:ext>
            </a:extLst>
          </p:cNvPr>
          <p:cNvSpPr>
            <a:spLocks/>
          </p:cNvSpPr>
          <p:nvPr/>
        </p:nvSpPr>
        <p:spPr bwMode="auto">
          <a:xfrm>
            <a:off x="9146402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21CE441C-645E-0142-C198-252369BC071C}"/>
              </a:ext>
            </a:extLst>
          </p:cNvPr>
          <p:cNvSpPr>
            <a:spLocks/>
          </p:cNvSpPr>
          <p:nvPr/>
        </p:nvSpPr>
        <p:spPr bwMode="auto">
          <a:xfrm>
            <a:off x="9146402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B7966C98-DBAF-A189-2909-60F9C607E1FC}"/>
              </a:ext>
            </a:extLst>
          </p:cNvPr>
          <p:cNvSpPr>
            <a:spLocks/>
          </p:cNvSpPr>
          <p:nvPr/>
        </p:nvSpPr>
        <p:spPr bwMode="auto">
          <a:xfrm>
            <a:off x="9654165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00B28C51-E138-3865-DA21-B9D4F7359CFA}"/>
              </a:ext>
            </a:extLst>
          </p:cNvPr>
          <p:cNvSpPr>
            <a:spLocks/>
          </p:cNvSpPr>
          <p:nvPr/>
        </p:nvSpPr>
        <p:spPr bwMode="auto">
          <a:xfrm>
            <a:off x="9654165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A95E0126-E4F5-CF63-3737-9127EC432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440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EBE1A32D-48F2-DFB6-1807-2416824DA8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40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9FD403A-CFAA-7BF9-1811-CA63EDD251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5394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6ADDB43D-295F-8988-B38B-872721C802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5394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581A6DD6-B10E-AF54-2529-7BD17CE9B7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2973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8FD1413-4DE5-85C3-9B7B-49A8526621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32973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F3B700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01CE39F0-52A9-AC9F-EF11-0B028606E4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10004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406FCB62-713C-3015-DB28-52EEF8D263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10004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2B7DC4-B8C9-4130-5C5D-D15663BC1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244DF26-73F2-D158-615B-DA4E19E529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688458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phic O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FD5CCC5-DD8A-8E09-9598-025950200318}"/>
              </a:ext>
            </a:extLst>
          </p:cNvPr>
          <p:cNvSpPr>
            <a:spLocks/>
          </p:cNvSpPr>
          <p:nvPr/>
        </p:nvSpPr>
        <p:spPr bwMode="auto">
          <a:xfrm>
            <a:off x="374219" y="2295957"/>
            <a:ext cx="3228315" cy="2679700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D0BA40F-526F-3832-FCF2-E522EF49EC24}"/>
              </a:ext>
            </a:extLst>
          </p:cNvPr>
          <p:cNvSpPr>
            <a:spLocks/>
          </p:cNvSpPr>
          <p:nvPr/>
        </p:nvSpPr>
        <p:spPr bwMode="auto">
          <a:xfrm>
            <a:off x="374219" y="3438420"/>
            <a:ext cx="3228315" cy="2384356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1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031A919-1DE5-AAD4-08A2-29234CBC9FAA}"/>
              </a:ext>
            </a:extLst>
          </p:cNvPr>
          <p:cNvSpPr>
            <a:spLocks/>
          </p:cNvSpPr>
          <p:nvPr/>
        </p:nvSpPr>
        <p:spPr bwMode="auto">
          <a:xfrm>
            <a:off x="881979" y="2295956"/>
            <a:ext cx="2001600" cy="1404681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34CEF0A-1FC0-7DA5-4816-85B22FA6561C}"/>
              </a:ext>
            </a:extLst>
          </p:cNvPr>
          <p:cNvSpPr>
            <a:spLocks/>
          </p:cNvSpPr>
          <p:nvPr/>
        </p:nvSpPr>
        <p:spPr bwMode="auto">
          <a:xfrm>
            <a:off x="881979" y="2191937"/>
            <a:ext cx="2001600" cy="1471914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FABE78"/>
            </a:solidFill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5C40409C-4F48-2930-FE22-8E12D2DE3AC8}"/>
              </a:ext>
            </a:extLst>
          </p:cNvPr>
          <p:cNvSpPr>
            <a:spLocks/>
          </p:cNvSpPr>
          <p:nvPr/>
        </p:nvSpPr>
        <p:spPr bwMode="auto">
          <a:xfrm>
            <a:off x="4451343" y="2295957"/>
            <a:ext cx="3228315" cy="2679700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54F4B958-4EB4-8E1F-006D-9465BA17D2A8}"/>
              </a:ext>
            </a:extLst>
          </p:cNvPr>
          <p:cNvSpPr>
            <a:spLocks/>
          </p:cNvSpPr>
          <p:nvPr/>
        </p:nvSpPr>
        <p:spPr bwMode="auto">
          <a:xfrm>
            <a:off x="4451343" y="3438420"/>
            <a:ext cx="3228315" cy="2384356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B171E58F-8A3E-6F7B-58DD-E67252228F41}"/>
              </a:ext>
            </a:extLst>
          </p:cNvPr>
          <p:cNvSpPr>
            <a:spLocks/>
          </p:cNvSpPr>
          <p:nvPr/>
        </p:nvSpPr>
        <p:spPr bwMode="auto">
          <a:xfrm>
            <a:off x="4959100" y="2295956"/>
            <a:ext cx="2001600" cy="1404681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EAB2570C-ABF9-CC3B-2587-9E5BB1FB1689}"/>
              </a:ext>
            </a:extLst>
          </p:cNvPr>
          <p:cNvSpPr>
            <a:spLocks/>
          </p:cNvSpPr>
          <p:nvPr/>
        </p:nvSpPr>
        <p:spPr bwMode="auto">
          <a:xfrm>
            <a:off x="4959100" y="2191937"/>
            <a:ext cx="2001600" cy="1471914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0" name="Freeform 21">
            <a:extLst>
              <a:ext uri="{FF2B5EF4-FFF2-40B4-BE49-F238E27FC236}">
                <a16:creationId xmlns:a16="http://schemas.microsoft.com/office/drawing/2014/main" id="{9B4B5AE7-15A1-944D-70BE-E23906B3D39B}"/>
              </a:ext>
            </a:extLst>
          </p:cNvPr>
          <p:cNvSpPr>
            <a:spLocks/>
          </p:cNvSpPr>
          <p:nvPr/>
        </p:nvSpPr>
        <p:spPr bwMode="auto">
          <a:xfrm>
            <a:off x="8509021" y="2295957"/>
            <a:ext cx="3228315" cy="2679700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21CE441C-645E-0142-C198-252369BC071C}"/>
              </a:ext>
            </a:extLst>
          </p:cNvPr>
          <p:cNvSpPr>
            <a:spLocks/>
          </p:cNvSpPr>
          <p:nvPr/>
        </p:nvSpPr>
        <p:spPr bwMode="auto">
          <a:xfrm>
            <a:off x="8509021" y="3438420"/>
            <a:ext cx="3228315" cy="2384356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B7966C98-DBAF-A189-2909-60F9C607E1FC}"/>
              </a:ext>
            </a:extLst>
          </p:cNvPr>
          <p:cNvSpPr>
            <a:spLocks/>
          </p:cNvSpPr>
          <p:nvPr/>
        </p:nvSpPr>
        <p:spPr bwMode="auto">
          <a:xfrm>
            <a:off x="9016780" y="2295956"/>
            <a:ext cx="2001600" cy="1404681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00B28C51-E138-3865-DA21-B9D4F7359CFA}"/>
              </a:ext>
            </a:extLst>
          </p:cNvPr>
          <p:cNvSpPr>
            <a:spLocks/>
          </p:cNvSpPr>
          <p:nvPr/>
        </p:nvSpPr>
        <p:spPr bwMode="auto">
          <a:xfrm>
            <a:off x="9016780" y="2191937"/>
            <a:ext cx="2001600" cy="1471914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A95E0126-E4F5-CF63-3737-9127EC432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645" y="3969894"/>
            <a:ext cx="2581401" cy="15297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EBE1A32D-48F2-DFB6-1807-2416824DA8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645" y="3714404"/>
            <a:ext cx="2581401" cy="32174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9FD403A-CFAA-7BF9-1811-CA63EDD251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4592" y="3969894"/>
            <a:ext cx="2581401" cy="15297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6ADDB43D-295F-8988-B38B-872721C802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4592" y="3714404"/>
            <a:ext cx="2581401" cy="32174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01CE39F0-52A9-AC9F-EF11-0B028606E4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72620" y="3969894"/>
            <a:ext cx="2581401" cy="15297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406FCB62-713C-3015-DB28-52EEF8D263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72620" y="3714404"/>
            <a:ext cx="2581401" cy="32174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2B7DC4-B8C9-4130-5C5D-D15663BC1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244DF26-73F2-D158-615B-DA4E19E529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532089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7CD5567-0F10-E889-2647-94B04B2DFECB}"/>
              </a:ext>
            </a:extLst>
          </p:cNvPr>
          <p:cNvGrpSpPr/>
          <p:nvPr/>
        </p:nvGrpSpPr>
        <p:grpSpPr>
          <a:xfrm>
            <a:off x="5606963" y="1797957"/>
            <a:ext cx="4148091" cy="1068346"/>
            <a:chOff x="1208088" y="2171700"/>
            <a:chExt cx="9775826" cy="2517776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B2B1FA12-EE49-5724-E25E-A738A733F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2" name="Oval 6">
              <a:extLst>
                <a:ext uri="{FF2B5EF4-FFF2-40B4-BE49-F238E27FC236}">
                  <a16:creationId xmlns:a16="http://schemas.microsoft.com/office/drawing/2014/main" id="{A57DC32E-2B71-D883-2570-BA8FA354E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9" y="2635250"/>
              <a:ext cx="1389063" cy="13906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1"/>
                </a:solidFill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44C365C3-274B-59E6-A20C-F3439B75B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3DD1926C-1785-5C21-39C3-8A666814CB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183464E4-4805-FC2C-5412-13A99B2C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933B1EE6-2B5B-4965-84AA-559AF388E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4CCCDB7C-76F3-D486-3C45-DC01FD367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421A46E-6DB6-2CE3-309B-E11031AD4310}"/>
              </a:ext>
            </a:extLst>
          </p:cNvPr>
          <p:cNvGrpSpPr/>
          <p:nvPr/>
        </p:nvGrpSpPr>
        <p:grpSpPr>
          <a:xfrm flipH="1">
            <a:off x="2436955" y="2976471"/>
            <a:ext cx="4148091" cy="1068346"/>
            <a:chOff x="1208088" y="2171700"/>
            <a:chExt cx="9775826" cy="2517776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FC5F5689-9D20-AA95-343F-94CF040D7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3" name="Oval 6">
              <a:extLst>
                <a:ext uri="{FF2B5EF4-FFF2-40B4-BE49-F238E27FC236}">
                  <a16:creationId xmlns:a16="http://schemas.microsoft.com/office/drawing/2014/main" id="{4CF04AE0-306A-0C03-DA3C-5971710B2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2"/>
                </a:solidFill>
              </a:endParaRPr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49A0CA24-8C38-87B4-D476-C0F109C34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78E814D8-7A7A-67EB-71E5-88B823768F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E9BAF64D-97B9-00E4-7724-C873C9553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20D6F5B1-55BB-1FED-4623-6500FA59A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D95253A7-BA8D-D134-57D7-7A3218C50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BA739C9-FB33-3516-645B-25ABBC57946B}"/>
              </a:ext>
            </a:extLst>
          </p:cNvPr>
          <p:cNvGrpSpPr/>
          <p:nvPr/>
        </p:nvGrpSpPr>
        <p:grpSpPr>
          <a:xfrm>
            <a:off x="5606963" y="4154985"/>
            <a:ext cx="4148091" cy="1068346"/>
            <a:chOff x="1208088" y="2171700"/>
            <a:chExt cx="9775826" cy="2517776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E918D468-6006-466C-0B90-3754F8963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6" name="Oval 6">
              <a:extLst>
                <a:ext uri="{FF2B5EF4-FFF2-40B4-BE49-F238E27FC236}">
                  <a16:creationId xmlns:a16="http://schemas.microsoft.com/office/drawing/2014/main" id="{60F500C6-594F-F829-9B93-FF5087AF3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3"/>
                </a:solidFill>
              </a:endParaRPr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8C77545A-1F4D-1470-14F1-4597613E2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34F12EB0-5B82-EB0D-9FBB-87BBB4BBEC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51E74418-DB67-C4FC-5A17-0C616C997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099"/>
              <a:ext cx="323850" cy="792164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7EE843F3-2FBD-4EB5-CC1A-8AB173E3A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E847C943-AF80-8CBE-B03C-564037E42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D30EBEF-D7E5-42C2-D285-8D861F234833}"/>
              </a:ext>
            </a:extLst>
          </p:cNvPr>
          <p:cNvGrpSpPr/>
          <p:nvPr/>
        </p:nvGrpSpPr>
        <p:grpSpPr>
          <a:xfrm flipH="1">
            <a:off x="2436955" y="5333499"/>
            <a:ext cx="4148091" cy="1068346"/>
            <a:chOff x="1208088" y="2171700"/>
            <a:chExt cx="9775826" cy="2517776"/>
          </a:xfrm>
        </p:grpSpPr>
        <p:sp>
          <p:nvSpPr>
            <p:cNvPr id="89" name="Freeform 5">
              <a:extLst>
                <a:ext uri="{FF2B5EF4-FFF2-40B4-BE49-F238E27FC236}">
                  <a16:creationId xmlns:a16="http://schemas.microsoft.com/office/drawing/2014/main" id="{66EBC27D-7CFA-8930-0449-EC413F17E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0" name="Oval 6">
              <a:extLst>
                <a:ext uri="{FF2B5EF4-FFF2-40B4-BE49-F238E27FC236}">
                  <a16:creationId xmlns:a16="http://schemas.microsoft.com/office/drawing/2014/main" id="{5306AD44-796C-288B-3A69-EEE880367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4"/>
                </a:solidFill>
              </a:endParaRPr>
            </a:p>
          </p:txBody>
        </p:sp>
        <p:sp>
          <p:nvSpPr>
            <p:cNvPr id="91" name="Freeform 7">
              <a:extLst>
                <a:ext uri="{FF2B5EF4-FFF2-40B4-BE49-F238E27FC236}">
                  <a16:creationId xmlns:a16="http://schemas.microsoft.com/office/drawing/2014/main" id="{AAFC261C-30DC-A923-77DA-878ED8CA6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F41DD4E3-1906-594D-ACD8-6DC3D06319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3" name="Freeform 9">
              <a:extLst>
                <a:ext uri="{FF2B5EF4-FFF2-40B4-BE49-F238E27FC236}">
                  <a16:creationId xmlns:a16="http://schemas.microsoft.com/office/drawing/2014/main" id="{09E7E67E-25A2-9ED8-6104-256BE2E61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4" name="Freeform 11">
              <a:extLst>
                <a:ext uri="{FF2B5EF4-FFF2-40B4-BE49-F238E27FC236}">
                  <a16:creationId xmlns:a16="http://schemas.microsoft.com/office/drawing/2014/main" id="{438F8468-D53A-8BFD-D079-94FAA5729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5" name="Freeform 12">
              <a:extLst>
                <a:ext uri="{FF2B5EF4-FFF2-40B4-BE49-F238E27FC236}">
                  <a16:creationId xmlns:a16="http://schemas.microsoft.com/office/drawing/2014/main" id="{2345B92C-AC5C-3F4C-EA53-64CA6156A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E79BDF2-8134-5CDF-534F-54C3154856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3639" y="3332179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805941B-E51D-C39F-3C26-94BBAF7A0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3639" y="3114151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806CEAE-012D-217F-A99F-4EEA0533E0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3638" y="5690147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0C089F-304C-54CA-2699-4877E99810A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03638" y="5472118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A4A2603-038C-D754-DA89-3C2503855C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9040" y="2167175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3CDF21E-61B3-5B03-1911-E8E40D99FC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79040" y="1949146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DDBBF19-E874-41FD-787F-BAB3873F6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9040" y="4525142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81BA19DC-73FE-4DED-975D-C596A41C26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9040" y="4307113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29CB14-89B1-3445-FADA-15BFF27FBD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440" y="3121163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124B8E06-9526-B435-8888-81D64842859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2440" y="547492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88D69D37-0BE3-CE04-5C27-F06A5D1469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30108" y="1953353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4DDE4325-4DE3-8034-2D74-6F6FBA3AD2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30108" y="4307114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39A0FF-7E42-B5D9-D806-F08A56831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055A173-F910-139A-1C16-E65161D68D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F2A2AC0-A84E-373D-C64F-F94F359668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80023" y="2066246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85FBC7-1E57-6E6F-285C-B55D30C26F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80023" y="3242390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67F7368-2D08-5352-6380-5496B4CCB8C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80023" y="4428857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D6D7B39-6FE6-51DA-19BC-33795EAB56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880023" y="5595971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4B3804-270F-9045-B6B6-DD2058C2BE72}"/>
              </a:ext>
            </a:extLst>
          </p:cNvPr>
          <p:cNvGrpSpPr/>
          <p:nvPr userDrawn="1"/>
        </p:nvGrpSpPr>
        <p:grpSpPr>
          <a:xfrm>
            <a:off x="5606963" y="1797957"/>
            <a:ext cx="4148091" cy="1068346"/>
            <a:chOff x="1208088" y="2171700"/>
            <a:chExt cx="9775826" cy="2517776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85566A3A-5C56-0BD7-CEF5-23389C622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3" name="Oval 6">
              <a:extLst>
                <a:ext uri="{FF2B5EF4-FFF2-40B4-BE49-F238E27FC236}">
                  <a16:creationId xmlns:a16="http://schemas.microsoft.com/office/drawing/2014/main" id="{901534DA-6ADC-A7DC-C804-8A86CAA04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9" y="2635250"/>
              <a:ext cx="1389063" cy="13906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1"/>
                </a:solidFill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EB07EFE2-65ED-F412-BE1D-139E55943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BFA684B4-F6F6-3BF0-284B-F70495A02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8CCD90D1-CB3E-8F0B-649F-168A75F2C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8258A61E-E91E-1DB8-39C0-FB55D2A68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98959285-B76A-A798-E74A-96E3CF86E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C59885-EF8B-6BCC-1F98-21713E088D87}"/>
              </a:ext>
            </a:extLst>
          </p:cNvPr>
          <p:cNvGrpSpPr/>
          <p:nvPr userDrawn="1"/>
        </p:nvGrpSpPr>
        <p:grpSpPr>
          <a:xfrm flipH="1">
            <a:off x="2436955" y="2976471"/>
            <a:ext cx="4148091" cy="1068346"/>
            <a:chOff x="1208088" y="2171700"/>
            <a:chExt cx="9775826" cy="2517776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076D37A-D047-DEE2-04BB-44DB706FA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D07CA5FD-7763-60AC-4280-5280A8F79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2"/>
                </a:solidFill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97BE3B86-07D9-8E79-3DFE-959E92808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3A52E51F-7B46-9A68-25AE-58940BDA14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B73FFE29-8579-4BE9-10DD-E8D4594DC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95EB9764-C735-13A4-D707-5D3A64BF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E75B818A-6CC4-5244-9C51-037F57A31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3FC27A-A029-89B9-BB3B-DE3D6B7BF554}"/>
              </a:ext>
            </a:extLst>
          </p:cNvPr>
          <p:cNvGrpSpPr/>
          <p:nvPr userDrawn="1"/>
        </p:nvGrpSpPr>
        <p:grpSpPr>
          <a:xfrm>
            <a:off x="5606963" y="4154985"/>
            <a:ext cx="4148091" cy="1068346"/>
            <a:chOff x="1208088" y="2171700"/>
            <a:chExt cx="9775826" cy="251777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7185D3C8-3C68-96BF-1A1D-27850ABE3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8AB0031F-4992-3740-6FAF-D002640D9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3"/>
                </a:solidFill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DCEB5ED3-0BEE-7AC3-D0C9-63C9D5F9B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259C437D-5446-7746-9527-4CC4DD749F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E6BAA6C5-86BC-1924-8099-634E1951A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099"/>
              <a:ext cx="323850" cy="792164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1D16367F-497E-03E7-27E7-F111F3553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341DF9A4-2CDE-5417-4473-F3C8B5FE7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200CE3-6AD9-B0F0-FB41-BC7438CE4FE2}"/>
              </a:ext>
            </a:extLst>
          </p:cNvPr>
          <p:cNvGrpSpPr/>
          <p:nvPr userDrawn="1"/>
        </p:nvGrpSpPr>
        <p:grpSpPr>
          <a:xfrm flipH="1">
            <a:off x="2436955" y="5333499"/>
            <a:ext cx="4148091" cy="1068346"/>
            <a:chOff x="1208088" y="2171700"/>
            <a:chExt cx="9775826" cy="2517776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9D56842F-C6F0-6315-6618-50E6153CE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3D3A5712-64C6-7206-C412-AB68A14EE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4"/>
                </a:solidFill>
              </a:endParaRPr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07020B3F-8AB0-A2B4-531F-B1F99734A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B0BB12E0-DA73-282D-B3AA-35DD99D477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0DDEC185-4511-2F7D-8D0B-2C6A711EE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F6DE5955-C391-7D56-BEFF-6B9481C01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A186F7ED-C3AB-E107-D8F0-532712B38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</p:spTree>
    <p:extLst>
      <p:ext uri="{BB962C8B-B14F-4D97-AF65-F5344CB8AC3E}">
        <p14:creationId xmlns:p14="http://schemas.microsoft.com/office/powerpoint/2010/main" val="320283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E0E311A-09AB-64B6-1ABB-E85F2C1E6DA4}"/>
              </a:ext>
            </a:extLst>
          </p:cNvPr>
          <p:cNvSpPr/>
          <p:nvPr/>
        </p:nvSpPr>
        <p:spPr>
          <a:xfrm>
            <a:off x="4677447" y="2705209"/>
            <a:ext cx="2837109" cy="2837108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" name="Freeform 24">
            <a:extLst>
              <a:ext uri="{FF2B5EF4-FFF2-40B4-BE49-F238E27FC236}">
                <a16:creationId xmlns:a16="http://schemas.microsoft.com/office/drawing/2014/main" id="{67C20F41-614B-78DD-EE39-470CC86C2D8A}"/>
              </a:ext>
            </a:extLst>
          </p:cNvPr>
          <p:cNvSpPr>
            <a:spLocks/>
          </p:cNvSpPr>
          <p:nvPr/>
        </p:nvSpPr>
        <p:spPr bwMode="auto">
          <a:xfrm>
            <a:off x="5392950" y="5112127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744C308F-0D71-E4B5-9893-8F98547B49AD}"/>
              </a:ext>
            </a:extLst>
          </p:cNvPr>
          <p:cNvSpPr>
            <a:spLocks/>
          </p:cNvSpPr>
          <p:nvPr/>
        </p:nvSpPr>
        <p:spPr bwMode="auto">
          <a:xfrm>
            <a:off x="5392950" y="1882161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6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6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1"/>
                  <a:pt x="141" y="557"/>
                </a:cubicBezTo>
                <a:cubicBezTo>
                  <a:pt x="13" y="336"/>
                  <a:pt x="13" y="336"/>
                  <a:pt x="13" y="336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5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6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1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E374A7DC-ED8D-5DDB-8834-1042CC1A5E0B}"/>
              </a:ext>
            </a:extLst>
          </p:cNvPr>
          <p:cNvSpPr>
            <a:spLocks/>
          </p:cNvSpPr>
          <p:nvPr/>
        </p:nvSpPr>
        <p:spPr bwMode="auto">
          <a:xfrm>
            <a:off x="3994838" y="4310857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59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59"/>
                  <a:pt x="656" y="259"/>
                  <a:pt x="656" y="259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8" name="Freeform 30">
            <a:extLst>
              <a:ext uri="{FF2B5EF4-FFF2-40B4-BE49-F238E27FC236}">
                <a16:creationId xmlns:a16="http://schemas.microsoft.com/office/drawing/2014/main" id="{E46B1545-7907-ABB6-7A3E-F2A5A8E23F9C}"/>
              </a:ext>
            </a:extLst>
          </p:cNvPr>
          <p:cNvSpPr>
            <a:spLocks/>
          </p:cNvSpPr>
          <p:nvPr/>
        </p:nvSpPr>
        <p:spPr bwMode="auto">
          <a:xfrm>
            <a:off x="6788396" y="2691430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2 w 670"/>
              <a:gd name="T3" fmla="*/ 557 h 595"/>
              <a:gd name="T4" fmla="*/ 14 w 670"/>
              <a:gd name="T5" fmla="*/ 335 h 595"/>
              <a:gd name="T6" fmla="*/ 14 w 670"/>
              <a:gd name="T7" fmla="*/ 260 h 595"/>
              <a:gd name="T8" fmla="*/ 142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9 w 670"/>
              <a:gd name="T15" fmla="*/ 38 h 595"/>
              <a:gd name="T16" fmla="*/ 657 w 670"/>
              <a:gd name="T17" fmla="*/ 260 h 595"/>
              <a:gd name="T18" fmla="*/ 657 w 670"/>
              <a:gd name="T19" fmla="*/ 335 h 595"/>
              <a:gd name="T20" fmla="*/ 529 w 670"/>
              <a:gd name="T21" fmla="*/ 557 h 595"/>
              <a:gd name="T22" fmla="*/ 464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2" y="557"/>
                </a:cubicBezTo>
                <a:cubicBezTo>
                  <a:pt x="14" y="335"/>
                  <a:pt x="14" y="335"/>
                  <a:pt x="14" y="335"/>
                </a:cubicBezTo>
                <a:cubicBezTo>
                  <a:pt x="0" y="312"/>
                  <a:pt x="0" y="283"/>
                  <a:pt x="14" y="260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5" y="15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9" y="38"/>
                </a:cubicBezTo>
                <a:cubicBezTo>
                  <a:pt x="657" y="260"/>
                  <a:pt x="657" y="260"/>
                  <a:pt x="657" y="260"/>
                </a:cubicBezTo>
                <a:cubicBezTo>
                  <a:pt x="670" y="283"/>
                  <a:pt x="670" y="312"/>
                  <a:pt x="657" y="335"/>
                </a:cubicBezTo>
                <a:cubicBezTo>
                  <a:pt x="529" y="557"/>
                  <a:pt x="529" y="557"/>
                  <a:pt x="529" y="557"/>
                </a:cubicBezTo>
                <a:cubicBezTo>
                  <a:pt x="515" y="580"/>
                  <a:pt x="490" y="595"/>
                  <a:pt x="464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9" name="Freeform 33">
            <a:extLst>
              <a:ext uri="{FF2B5EF4-FFF2-40B4-BE49-F238E27FC236}">
                <a16:creationId xmlns:a16="http://schemas.microsoft.com/office/drawing/2014/main" id="{0941FA54-E4E5-8192-B491-B501468C849C}"/>
              </a:ext>
            </a:extLst>
          </p:cNvPr>
          <p:cNvSpPr>
            <a:spLocks/>
          </p:cNvSpPr>
          <p:nvPr/>
        </p:nvSpPr>
        <p:spPr bwMode="auto">
          <a:xfrm>
            <a:off x="3996616" y="2690542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5 h 596"/>
              <a:gd name="T6" fmla="*/ 14 w 670"/>
              <a:gd name="T7" fmla="*/ 259 h 596"/>
              <a:gd name="T8" fmla="*/ 142 w 670"/>
              <a:gd name="T9" fmla="*/ 38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6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6" y="15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5"/>
                  <a:pt x="670" y="314"/>
                  <a:pt x="656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id="{BA9E0F85-CD8D-D9F0-3B4C-36628896DF39}"/>
              </a:ext>
            </a:extLst>
          </p:cNvPr>
          <p:cNvSpPr>
            <a:spLocks/>
          </p:cNvSpPr>
          <p:nvPr/>
        </p:nvSpPr>
        <p:spPr bwMode="auto">
          <a:xfrm>
            <a:off x="6786618" y="4309969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4 h 596"/>
              <a:gd name="T6" fmla="*/ 14 w 670"/>
              <a:gd name="T7" fmla="*/ 259 h 596"/>
              <a:gd name="T8" fmla="*/ 143 w 670"/>
              <a:gd name="T9" fmla="*/ 37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7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3" y="37"/>
                  <a:pt x="143" y="37"/>
                  <a:pt x="143" y="37"/>
                </a:cubicBezTo>
                <a:cubicBezTo>
                  <a:pt x="156" y="14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4"/>
                  <a:pt x="670" y="313"/>
                  <a:pt x="657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1" name="Freeform 32">
            <a:extLst>
              <a:ext uri="{FF2B5EF4-FFF2-40B4-BE49-F238E27FC236}">
                <a16:creationId xmlns:a16="http://schemas.microsoft.com/office/drawing/2014/main" id="{AE8696B4-6C6E-C2B9-0B35-B783E40F427D}"/>
              </a:ext>
            </a:extLst>
          </p:cNvPr>
          <p:cNvSpPr>
            <a:spLocks/>
          </p:cNvSpPr>
          <p:nvPr/>
        </p:nvSpPr>
        <p:spPr bwMode="auto">
          <a:xfrm>
            <a:off x="5091640" y="3246500"/>
            <a:ext cx="2008731" cy="1751861"/>
          </a:xfrm>
          <a:custGeom>
            <a:avLst/>
            <a:gdLst>
              <a:gd name="T0" fmla="*/ 951 w 955"/>
              <a:gd name="T1" fmla="*/ 406 h 833"/>
              <a:gd name="T2" fmla="*/ 726 w 955"/>
              <a:gd name="T3" fmla="*/ 13 h 833"/>
              <a:gd name="T4" fmla="*/ 705 w 955"/>
              <a:gd name="T5" fmla="*/ 2 h 833"/>
              <a:gd name="T6" fmla="*/ 253 w 955"/>
              <a:gd name="T7" fmla="*/ 0 h 833"/>
              <a:gd name="T8" fmla="*/ 232 w 955"/>
              <a:gd name="T9" fmla="*/ 12 h 833"/>
              <a:gd name="T10" fmla="*/ 4 w 955"/>
              <a:gd name="T11" fmla="*/ 403 h 833"/>
              <a:gd name="T12" fmla="*/ 4 w 955"/>
              <a:gd name="T13" fmla="*/ 427 h 833"/>
              <a:gd name="T14" fmla="*/ 229 w 955"/>
              <a:gd name="T15" fmla="*/ 820 h 833"/>
              <a:gd name="T16" fmla="*/ 250 w 955"/>
              <a:gd name="T17" fmla="*/ 832 h 833"/>
              <a:gd name="T18" fmla="*/ 703 w 955"/>
              <a:gd name="T19" fmla="*/ 833 h 833"/>
              <a:gd name="T20" fmla="*/ 703 w 955"/>
              <a:gd name="T21" fmla="*/ 833 h 833"/>
              <a:gd name="T22" fmla="*/ 723 w 955"/>
              <a:gd name="T23" fmla="*/ 821 h 833"/>
              <a:gd name="T24" fmla="*/ 951 w 955"/>
              <a:gd name="T25" fmla="*/ 430 h 833"/>
              <a:gd name="T26" fmla="*/ 951 w 955"/>
              <a:gd name="T27" fmla="*/ 406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5" h="833">
                <a:moveTo>
                  <a:pt x="951" y="406"/>
                </a:moveTo>
                <a:cubicBezTo>
                  <a:pt x="726" y="13"/>
                  <a:pt x="726" y="13"/>
                  <a:pt x="726" y="13"/>
                </a:cubicBezTo>
                <a:cubicBezTo>
                  <a:pt x="722" y="6"/>
                  <a:pt x="714" y="2"/>
                  <a:pt x="705" y="2"/>
                </a:cubicBezTo>
                <a:cubicBezTo>
                  <a:pt x="253" y="0"/>
                  <a:pt x="253" y="0"/>
                  <a:pt x="253" y="0"/>
                </a:cubicBezTo>
                <a:cubicBezTo>
                  <a:pt x="244" y="0"/>
                  <a:pt x="236" y="4"/>
                  <a:pt x="232" y="12"/>
                </a:cubicBezTo>
                <a:cubicBezTo>
                  <a:pt x="4" y="403"/>
                  <a:pt x="4" y="403"/>
                  <a:pt x="4" y="403"/>
                </a:cubicBezTo>
                <a:cubicBezTo>
                  <a:pt x="0" y="410"/>
                  <a:pt x="0" y="419"/>
                  <a:pt x="4" y="427"/>
                </a:cubicBezTo>
                <a:cubicBezTo>
                  <a:pt x="229" y="820"/>
                  <a:pt x="229" y="820"/>
                  <a:pt x="229" y="820"/>
                </a:cubicBezTo>
                <a:cubicBezTo>
                  <a:pt x="233" y="827"/>
                  <a:pt x="241" y="831"/>
                  <a:pt x="250" y="832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11" y="833"/>
                  <a:pt x="719" y="829"/>
                  <a:pt x="723" y="821"/>
                </a:cubicBezTo>
                <a:cubicBezTo>
                  <a:pt x="951" y="430"/>
                  <a:pt x="951" y="430"/>
                  <a:pt x="951" y="430"/>
                </a:cubicBezTo>
                <a:cubicBezTo>
                  <a:pt x="955" y="423"/>
                  <a:pt x="955" y="414"/>
                  <a:pt x="951" y="406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3" name="Text Placeholder 6">
            <a:extLst>
              <a:ext uri="{FF2B5EF4-FFF2-40B4-BE49-F238E27FC236}">
                <a16:creationId xmlns:a16="http://schemas.microsoft.com/office/drawing/2014/main" id="{42B3C2FE-C421-2E63-1D7C-E74C447F4A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6930" y="1907000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4" name="Text Placeholder 6">
            <a:extLst>
              <a:ext uri="{FF2B5EF4-FFF2-40B4-BE49-F238E27FC236}">
                <a16:creationId xmlns:a16="http://schemas.microsoft.com/office/drawing/2014/main" id="{15B2CA24-64A5-7A14-7EE9-FA058C26FF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99794" y="1679428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5" name="Text Placeholder 6">
            <a:extLst>
              <a:ext uri="{FF2B5EF4-FFF2-40B4-BE49-F238E27FC236}">
                <a16:creationId xmlns:a16="http://schemas.microsoft.com/office/drawing/2014/main" id="{3D254318-A216-C4A8-BF50-010562FC5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8896" y="3228260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6" name="Text Placeholder 6">
            <a:extLst>
              <a:ext uri="{FF2B5EF4-FFF2-40B4-BE49-F238E27FC236}">
                <a16:creationId xmlns:a16="http://schemas.microsoft.com/office/drawing/2014/main" id="{25AF95A9-D860-3AC6-9E22-1B00AD9293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1760" y="3000685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90C3C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7" name="Text Placeholder 6">
            <a:extLst>
              <a:ext uri="{FF2B5EF4-FFF2-40B4-BE49-F238E27FC236}">
                <a16:creationId xmlns:a16="http://schemas.microsoft.com/office/drawing/2014/main" id="{49E891D4-6833-C44B-C9FC-5E1DA2A3CC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896" y="4856714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8" name="Text Placeholder 6">
            <a:extLst>
              <a:ext uri="{FF2B5EF4-FFF2-40B4-BE49-F238E27FC236}">
                <a16:creationId xmlns:a16="http://schemas.microsoft.com/office/drawing/2014/main" id="{61EF65B5-30B6-343E-D53D-F890EA3458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60" y="4629142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A7260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5" name="Text Placeholder 6">
            <a:extLst>
              <a:ext uri="{FF2B5EF4-FFF2-40B4-BE49-F238E27FC236}">
                <a16:creationId xmlns:a16="http://schemas.microsoft.com/office/drawing/2014/main" id="{74B08506-7B90-1393-C4BE-A7D504C072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8850" y="3172898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6" name="Text Placeholder 6">
            <a:extLst>
              <a:ext uri="{FF2B5EF4-FFF2-40B4-BE49-F238E27FC236}">
                <a16:creationId xmlns:a16="http://schemas.microsoft.com/office/drawing/2014/main" id="{B141B18F-DF4C-87EC-B70A-979513F8C8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8850" y="2945326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7" name="Text Placeholder 6">
            <a:extLst>
              <a:ext uri="{FF2B5EF4-FFF2-40B4-BE49-F238E27FC236}">
                <a16:creationId xmlns:a16="http://schemas.microsoft.com/office/drawing/2014/main" id="{3EC1CDF3-EE36-1611-F3DC-4D473422B30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28850" y="4762049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8" name="Text Placeholder 6">
            <a:extLst>
              <a:ext uri="{FF2B5EF4-FFF2-40B4-BE49-F238E27FC236}">
                <a16:creationId xmlns:a16="http://schemas.microsoft.com/office/drawing/2014/main" id="{9C6DC88E-1476-C00B-BCF0-60235D089C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8850" y="4534474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9" name="Text Placeholder 6">
            <a:extLst>
              <a:ext uri="{FF2B5EF4-FFF2-40B4-BE49-F238E27FC236}">
                <a16:creationId xmlns:a16="http://schemas.microsoft.com/office/drawing/2014/main" id="{B12B9BAD-7524-64DE-4287-1E22958EC9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00365" y="5929697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20" name="Text Placeholder 6">
            <a:extLst>
              <a:ext uri="{FF2B5EF4-FFF2-40B4-BE49-F238E27FC236}">
                <a16:creationId xmlns:a16="http://schemas.microsoft.com/office/drawing/2014/main" id="{A1D93916-4D33-9421-AF7F-9963032454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0365" y="5702122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26F781D-3EE9-A6AA-8E67-49B0DFC48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896E3DA-0D21-4130-CB6F-7E507DE16F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73D86E6-A0D1-0932-F01B-CE06EF27672E}"/>
              </a:ext>
            </a:extLst>
          </p:cNvPr>
          <p:cNvSpPr/>
          <p:nvPr userDrawn="1"/>
        </p:nvSpPr>
        <p:spPr>
          <a:xfrm>
            <a:off x="4677447" y="2705209"/>
            <a:ext cx="2837109" cy="2837108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C66F0259-D0E0-8D1F-B067-07B72DD9E69A}"/>
              </a:ext>
            </a:extLst>
          </p:cNvPr>
          <p:cNvSpPr>
            <a:spLocks/>
          </p:cNvSpPr>
          <p:nvPr userDrawn="1"/>
        </p:nvSpPr>
        <p:spPr bwMode="auto">
          <a:xfrm>
            <a:off x="5392950" y="5112127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D3831238-B8B8-6200-A292-849A86D1F0A3}"/>
              </a:ext>
            </a:extLst>
          </p:cNvPr>
          <p:cNvSpPr>
            <a:spLocks/>
          </p:cNvSpPr>
          <p:nvPr userDrawn="1"/>
        </p:nvSpPr>
        <p:spPr bwMode="auto">
          <a:xfrm>
            <a:off x="5392950" y="1882161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6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6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1"/>
                  <a:pt x="141" y="557"/>
                </a:cubicBezTo>
                <a:cubicBezTo>
                  <a:pt x="13" y="336"/>
                  <a:pt x="13" y="336"/>
                  <a:pt x="13" y="336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5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6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1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6" name="Freeform 28">
            <a:extLst>
              <a:ext uri="{FF2B5EF4-FFF2-40B4-BE49-F238E27FC236}">
                <a16:creationId xmlns:a16="http://schemas.microsoft.com/office/drawing/2014/main" id="{3F205E3B-6104-24AC-6244-D5B3602D01F0}"/>
              </a:ext>
            </a:extLst>
          </p:cNvPr>
          <p:cNvSpPr>
            <a:spLocks/>
          </p:cNvSpPr>
          <p:nvPr userDrawn="1"/>
        </p:nvSpPr>
        <p:spPr bwMode="auto">
          <a:xfrm>
            <a:off x="3994838" y="4310857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59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59"/>
                  <a:pt x="656" y="259"/>
                  <a:pt x="656" y="259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7" name="Freeform 30">
            <a:extLst>
              <a:ext uri="{FF2B5EF4-FFF2-40B4-BE49-F238E27FC236}">
                <a16:creationId xmlns:a16="http://schemas.microsoft.com/office/drawing/2014/main" id="{935A8A2F-17C4-839B-56D7-D9E6433058B2}"/>
              </a:ext>
            </a:extLst>
          </p:cNvPr>
          <p:cNvSpPr>
            <a:spLocks/>
          </p:cNvSpPr>
          <p:nvPr userDrawn="1"/>
        </p:nvSpPr>
        <p:spPr bwMode="auto">
          <a:xfrm>
            <a:off x="6788396" y="2691430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2 w 670"/>
              <a:gd name="T3" fmla="*/ 557 h 595"/>
              <a:gd name="T4" fmla="*/ 14 w 670"/>
              <a:gd name="T5" fmla="*/ 335 h 595"/>
              <a:gd name="T6" fmla="*/ 14 w 670"/>
              <a:gd name="T7" fmla="*/ 260 h 595"/>
              <a:gd name="T8" fmla="*/ 142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9 w 670"/>
              <a:gd name="T15" fmla="*/ 38 h 595"/>
              <a:gd name="T16" fmla="*/ 657 w 670"/>
              <a:gd name="T17" fmla="*/ 260 h 595"/>
              <a:gd name="T18" fmla="*/ 657 w 670"/>
              <a:gd name="T19" fmla="*/ 335 h 595"/>
              <a:gd name="T20" fmla="*/ 529 w 670"/>
              <a:gd name="T21" fmla="*/ 557 h 595"/>
              <a:gd name="T22" fmla="*/ 464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2" y="557"/>
                </a:cubicBezTo>
                <a:cubicBezTo>
                  <a:pt x="14" y="335"/>
                  <a:pt x="14" y="335"/>
                  <a:pt x="14" y="335"/>
                </a:cubicBezTo>
                <a:cubicBezTo>
                  <a:pt x="0" y="312"/>
                  <a:pt x="0" y="283"/>
                  <a:pt x="14" y="260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5" y="15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9" y="38"/>
                </a:cubicBezTo>
                <a:cubicBezTo>
                  <a:pt x="657" y="260"/>
                  <a:pt x="657" y="260"/>
                  <a:pt x="657" y="260"/>
                </a:cubicBezTo>
                <a:cubicBezTo>
                  <a:pt x="670" y="283"/>
                  <a:pt x="670" y="312"/>
                  <a:pt x="657" y="335"/>
                </a:cubicBezTo>
                <a:cubicBezTo>
                  <a:pt x="529" y="557"/>
                  <a:pt x="529" y="557"/>
                  <a:pt x="529" y="557"/>
                </a:cubicBezTo>
                <a:cubicBezTo>
                  <a:pt x="515" y="580"/>
                  <a:pt x="490" y="595"/>
                  <a:pt x="464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8" name="Freeform 33">
            <a:extLst>
              <a:ext uri="{FF2B5EF4-FFF2-40B4-BE49-F238E27FC236}">
                <a16:creationId xmlns:a16="http://schemas.microsoft.com/office/drawing/2014/main" id="{0A3B68B7-74A4-6926-C2C0-82FA6532B6EC}"/>
              </a:ext>
            </a:extLst>
          </p:cNvPr>
          <p:cNvSpPr>
            <a:spLocks/>
          </p:cNvSpPr>
          <p:nvPr userDrawn="1"/>
        </p:nvSpPr>
        <p:spPr bwMode="auto">
          <a:xfrm>
            <a:off x="3996616" y="2690542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5 h 596"/>
              <a:gd name="T6" fmla="*/ 14 w 670"/>
              <a:gd name="T7" fmla="*/ 259 h 596"/>
              <a:gd name="T8" fmla="*/ 142 w 670"/>
              <a:gd name="T9" fmla="*/ 38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6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6" y="15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5"/>
                  <a:pt x="670" y="314"/>
                  <a:pt x="656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9" name="Freeform 35">
            <a:extLst>
              <a:ext uri="{FF2B5EF4-FFF2-40B4-BE49-F238E27FC236}">
                <a16:creationId xmlns:a16="http://schemas.microsoft.com/office/drawing/2014/main" id="{9D6786CA-50BD-1D12-CD2C-D54F19233AC5}"/>
              </a:ext>
            </a:extLst>
          </p:cNvPr>
          <p:cNvSpPr>
            <a:spLocks/>
          </p:cNvSpPr>
          <p:nvPr userDrawn="1"/>
        </p:nvSpPr>
        <p:spPr bwMode="auto">
          <a:xfrm>
            <a:off x="6786618" y="4309969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4 h 596"/>
              <a:gd name="T6" fmla="*/ 14 w 670"/>
              <a:gd name="T7" fmla="*/ 259 h 596"/>
              <a:gd name="T8" fmla="*/ 143 w 670"/>
              <a:gd name="T9" fmla="*/ 37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7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3" y="37"/>
                  <a:pt x="143" y="37"/>
                  <a:pt x="143" y="37"/>
                </a:cubicBezTo>
                <a:cubicBezTo>
                  <a:pt x="156" y="14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4"/>
                  <a:pt x="670" y="313"/>
                  <a:pt x="657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0" name="Freeform 32">
            <a:extLst>
              <a:ext uri="{FF2B5EF4-FFF2-40B4-BE49-F238E27FC236}">
                <a16:creationId xmlns:a16="http://schemas.microsoft.com/office/drawing/2014/main" id="{7784605E-EBB7-4B69-F7A0-AD6745352E43}"/>
              </a:ext>
            </a:extLst>
          </p:cNvPr>
          <p:cNvSpPr>
            <a:spLocks/>
          </p:cNvSpPr>
          <p:nvPr userDrawn="1"/>
        </p:nvSpPr>
        <p:spPr bwMode="auto">
          <a:xfrm>
            <a:off x="5091640" y="3246500"/>
            <a:ext cx="2008731" cy="1751861"/>
          </a:xfrm>
          <a:custGeom>
            <a:avLst/>
            <a:gdLst>
              <a:gd name="T0" fmla="*/ 951 w 955"/>
              <a:gd name="T1" fmla="*/ 406 h 833"/>
              <a:gd name="T2" fmla="*/ 726 w 955"/>
              <a:gd name="T3" fmla="*/ 13 h 833"/>
              <a:gd name="T4" fmla="*/ 705 w 955"/>
              <a:gd name="T5" fmla="*/ 2 h 833"/>
              <a:gd name="T6" fmla="*/ 253 w 955"/>
              <a:gd name="T7" fmla="*/ 0 h 833"/>
              <a:gd name="T8" fmla="*/ 232 w 955"/>
              <a:gd name="T9" fmla="*/ 12 h 833"/>
              <a:gd name="T10" fmla="*/ 4 w 955"/>
              <a:gd name="T11" fmla="*/ 403 h 833"/>
              <a:gd name="T12" fmla="*/ 4 w 955"/>
              <a:gd name="T13" fmla="*/ 427 h 833"/>
              <a:gd name="T14" fmla="*/ 229 w 955"/>
              <a:gd name="T15" fmla="*/ 820 h 833"/>
              <a:gd name="T16" fmla="*/ 250 w 955"/>
              <a:gd name="T17" fmla="*/ 832 h 833"/>
              <a:gd name="T18" fmla="*/ 703 w 955"/>
              <a:gd name="T19" fmla="*/ 833 h 833"/>
              <a:gd name="T20" fmla="*/ 703 w 955"/>
              <a:gd name="T21" fmla="*/ 833 h 833"/>
              <a:gd name="T22" fmla="*/ 723 w 955"/>
              <a:gd name="T23" fmla="*/ 821 h 833"/>
              <a:gd name="T24" fmla="*/ 951 w 955"/>
              <a:gd name="T25" fmla="*/ 430 h 833"/>
              <a:gd name="T26" fmla="*/ 951 w 955"/>
              <a:gd name="T27" fmla="*/ 406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5" h="833">
                <a:moveTo>
                  <a:pt x="951" y="406"/>
                </a:moveTo>
                <a:cubicBezTo>
                  <a:pt x="726" y="13"/>
                  <a:pt x="726" y="13"/>
                  <a:pt x="726" y="13"/>
                </a:cubicBezTo>
                <a:cubicBezTo>
                  <a:pt x="722" y="6"/>
                  <a:pt x="714" y="2"/>
                  <a:pt x="705" y="2"/>
                </a:cubicBezTo>
                <a:cubicBezTo>
                  <a:pt x="253" y="0"/>
                  <a:pt x="253" y="0"/>
                  <a:pt x="253" y="0"/>
                </a:cubicBezTo>
                <a:cubicBezTo>
                  <a:pt x="244" y="0"/>
                  <a:pt x="236" y="4"/>
                  <a:pt x="232" y="12"/>
                </a:cubicBezTo>
                <a:cubicBezTo>
                  <a:pt x="4" y="403"/>
                  <a:pt x="4" y="403"/>
                  <a:pt x="4" y="403"/>
                </a:cubicBezTo>
                <a:cubicBezTo>
                  <a:pt x="0" y="410"/>
                  <a:pt x="0" y="419"/>
                  <a:pt x="4" y="427"/>
                </a:cubicBezTo>
                <a:cubicBezTo>
                  <a:pt x="229" y="820"/>
                  <a:pt x="229" y="820"/>
                  <a:pt x="229" y="820"/>
                </a:cubicBezTo>
                <a:cubicBezTo>
                  <a:pt x="233" y="827"/>
                  <a:pt x="241" y="831"/>
                  <a:pt x="250" y="832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11" y="833"/>
                  <a:pt x="719" y="829"/>
                  <a:pt x="723" y="821"/>
                </a:cubicBezTo>
                <a:cubicBezTo>
                  <a:pt x="951" y="430"/>
                  <a:pt x="951" y="430"/>
                  <a:pt x="951" y="430"/>
                </a:cubicBezTo>
                <a:cubicBezTo>
                  <a:pt x="955" y="423"/>
                  <a:pt x="955" y="414"/>
                  <a:pt x="951" y="406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95773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11C0-2FD6-2838-A963-732716082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924030"/>
            <a:ext cx="9144000" cy="165576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3F9A-86E2-839F-ED9E-D9A1823E01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186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802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1" indent="0" algn="ctr">
              <a:buNone/>
              <a:defRPr sz="1600"/>
            </a:lvl7pPr>
            <a:lvl8pPr marL="3200401" indent="0" algn="ctr">
              <a:buNone/>
              <a:defRPr sz="1600"/>
            </a:lvl8pPr>
            <a:lvl9pPr marL="365759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32783-59CB-A81F-8C93-0AED3094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138F68-1B14-F9FB-EF30-74244DF78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7833972">
            <a:off x="-762000" y="-65267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04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900164C-AE9F-5C27-A992-FDB8E7256DA0}"/>
              </a:ext>
            </a:extLst>
          </p:cNvPr>
          <p:cNvGrpSpPr/>
          <p:nvPr/>
        </p:nvGrpSpPr>
        <p:grpSpPr>
          <a:xfrm>
            <a:off x="4976140" y="2117644"/>
            <a:ext cx="3889865" cy="2087502"/>
            <a:chOff x="5954897" y="2008650"/>
            <a:chExt cx="4184931" cy="2245850"/>
          </a:xfrm>
        </p:grpSpPr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A27AD142-0A61-EF33-4981-076268D41219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0509B353-6333-7264-59FF-450BC65DAF1C}"/>
                </a:ext>
              </a:extLst>
            </p:cNvPr>
            <p:cNvSpPr/>
            <p:nvPr/>
          </p:nvSpPr>
          <p:spPr>
            <a:xfrm>
              <a:off x="5954897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83C30EEA-3C84-9B30-2A48-F3ADAE7DC2A9}"/>
                </a:ext>
              </a:extLst>
            </p:cNvPr>
            <p:cNvSpPr/>
            <p:nvPr/>
          </p:nvSpPr>
          <p:spPr>
            <a:xfrm rot="10800000">
              <a:off x="9410700" y="3915900"/>
              <a:ext cx="392776" cy="3386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A40852-A0A5-8E5D-0307-9E121EACC45F}"/>
              </a:ext>
            </a:extLst>
          </p:cNvPr>
          <p:cNvGrpSpPr/>
          <p:nvPr/>
        </p:nvGrpSpPr>
        <p:grpSpPr>
          <a:xfrm flipV="1">
            <a:off x="3326002" y="4064589"/>
            <a:ext cx="3897116" cy="2087502"/>
            <a:chOff x="6464300" y="2008650"/>
            <a:chExt cx="4192731" cy="2245850"/>
          </a:xfrm>
        </p:grpSpPr>
        <p:sp>
          <p:nvSpPr>
            <p:cNvPr id="55" name="Rounded Rectangle 9">
              <a:extLst>
                <a:ext uri="{FF2B5EF4-FFF2-40B4-BE49-F238E27FC236}">
                  <a16:creationId xmlns:a16="http://schemas.microsoft.com/office/drawing/2014/main" id="{AB7F6AE5-618D-F27D-4D5C-6A3A391C5C95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3AF59718-D574-DF27-E0B4-3F7A1666B92F}"/>
                </a:ext>
              </a:extLst>
            </p:cNvPr>
            <p:cNvSpPr/>
            <p:nvPr/>
          </p:nvSpPr>
          <p:spPr>
            <a:xfrm flipH="1">
              <a:off x="9449129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2CAB77DE-9F47-4A90-2CBB-7713307A6B80}"/>
                </a:ext>
              </a:extLst>
            </p:cNvPr>
            <p:cNvSpPr/>
            <p:nvPr/>
          </p:nvSpPr>
          <p:spPr>
            <a:xfrm rot="10800000">
              <a:off x="6777314" y="3915900"/>
              <a:ext cx="392776" cy="338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74" name="Inhaltsplatzhalter 4">
            <a:extLst>
              <a:ext uri="{FF2B5EF4-FFF2-40B4-BE49-F238E27FC236}">
                <a16:creationId xmlns:a16="http://schemas.microsoft.com/office/drawing/2014/main" id="{E7027046-B8D9-72E7-B869-AFDE3CB66C65}"/>
              </a:ext>
            </a:extLst>
          </p:cNvPr>
          <p:cNvSpPr txBox="1">
            <a:spLocks/>
          </p:cNvSpPr>
          <p:nvPr/>
        </p:nvSpPr>
        <p:spPr>
          <a:xfrm>
            <a:off x="6289971" y="2411914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5" name="Inhaltsplatzhalter 4">
            <a:extLst>
              <a:ext uri="{FF2B5EF4-FFF2-40B4-BE49-F238E27FC236}">
                <a16:creationId xmlns:a16="http://schemas.microsoft.com/office/drawing/2014/main" id="{36C2F094-5124-5DA6-13B8-AE16C019BD2C}"/>
              </a:ext>
            </a:extLst>
          </p:cNvPr>
          <p:cNvSpPr txBox="1">
            <a:spLocks/>
          </p:cNvSpPr>
          <p:nvPr/>
        </p:nvSpPr>
        <p:spPr>
          <a:xfrm>
            <a:off x="3514950" y="4652869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8" name="Text Placeholder 6">
            <a:extLst>
              <a:ext uri="{FF2B5EF4-FFF2-40B4-BE49-F238E27FC236}">
                <a16:creationId xmlns:a16="http://schemas.microsoft.com/office/drawing/2014/main" id="{9AF165A3-C57E-F3F0-247D-4758CD3612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403" y="3360845"/>
            <a:ext cx="3446876" cy="61854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79" name="Text Placeholder 6">
            <a:extLst>
              <a:ext uri="{FF2B5EF4-FFF2-40B4-BE49-F238E27FC236}">
                <a16:creationId xmlns:a16="http://schemas.microsoft.com/office/drawing/2014/main" id="{8E38C163-D4D9-2EEE-3BAC-1D52A66B96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8542" y="2916547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0" name="Text Placeholder 6">
            <a:extLst>
              <a:ext uri="{FF2B5EF4-FFF2-40B4-BE49-F238E27FC236}">
                <a16:creationId xmlns:a16="http://schemas.microsoft.com/office/drawing/2014/main" id="{71A0BAC5-FBCC-58B6-890A-0D41226985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1362" y="4998575"/>
            <a:ext cx="3446876" cy="618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81" name="Text Placeholder 6">
            <a:extLst>
              <a:ext uri="{FF2B5EF4-FFF2-40B4-BE49-F238E27FC236}">
                <a16:creationId xmlns:a16="http://schemas.microsoft.com/office/drawing/2014/main" id="{756B3F97-A324-7D99-EB99-7F2E34C58C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362" y="4554277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2" name="Text Placeholder 6">
            <a:extLst>
              <a:ext uri="{FF2B5EF4-FFF2-40B4-BE49-F238E27FC236}">
                <a16:creationId xmlns:a16="http://schemas.microsoft.com/office/drawing/2014/main" id="{6AC4AB58-8AD7-4DF1-16F9-EC0AB395BF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6115" y="489115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C81C4889-419A-C5EB-8816-974C8FE2AB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39491" y="2944208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B073C3-ECCB-0367-6724-02A1E4CE4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5BFB8BF-E119-A5D9-1E69-0D9DBA2341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1A1520-6917-156C-846D-D93E6620D3ED}"/>
              </a:ext>
            </a:extLst>
          </p:cNvPr>
          <p:cNvGrpSpPr/>
          <p:nvPr userDrawn="1"/>
        </p:nvGrpSpPr>
        <p:grpSpPr>
          <a:xfrm>
            <a:off x="4976140" y="2117644"/>
            <a:ext cx="3889865" cy="2087502"/>
            <a:chOff x="5954897" y="2008650"/>
            <a:chExt cx="4184931" cy="2245850"/>
          </a:xfrm>
        </p:grpSpPr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FB951C41-EB95-FCD7-F6A5-E217F2EC6FBD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1A0E745-464C-26D0-B38F-C42B1AF54590}"/>
                </a:ext>
              </a:extLst>
            </p:cNvPr>
            <p:cNvSpPr/>
            <p:nvPr/>
          </p:nvSpPr>
          <p:spPr>
            <a:xfrm>
              <a:off x="5954897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E157C3D6-2AF5-1FF9-E50C-2BD8E3922598}"/>
                </a:ext>
              </a:extLst>
            </p:cNvPr>
            <p:cNvSpPr/>
            <p:nvPr/>
          </p:nvSpPr>
          <p:spPr>
            <a:xfrm rot="10800000">
              <a:off x="9410700" y="3915900"/>
              <a:ext cx="392776" cy="3386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C70128-F39A-05E1-DF7F-B30E83F07F2A}"/>
              </a:ext>
            </a:extLst>
          </p:cNvPr>
          <p:cNvGrpSpPr/>
          <p:nvPr userDrawn="1"/>
        </p:nvGrpSpPr>
        <p:grpSpPr>
          <a:xfrm flipV="1">
            <a:off x="3326002" y="4064589"/>
            <a:ext cx="3897116" cy="2087502"/>
            <a:chOff x="6464300" y="2008650"/>
            <a:chExt cx="4192731" cy="224585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812FE81-E89D-7A91-72AB-29FDDED6FC70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630E97-26EF-C711-8A17-3B361402317B}"/>
                </a:ext>
              </a:extLst>
            </p:cNvPr>
            <p:cNvSpPr/>
            <p:nvPr/>
          </p:nvSpPr>
          <p:spPr>
            <a:xfrm flipH="1">
              <a:off x="9449129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2DA3D83D-0A05-D3B7-1D34-095A52BE27EB}"/>
                </a:ext>
              </a:extLst>
            </p:cNvPr>
            <p:cNvSpPr/>
            <p:nvPr/>
          </p:nvSpPr>
          <p:spPr>
            <a:xfrm rot="10800000">
              <a:off x="6777314" y="3915900"/>
              <a:ext cx="392776" cy="338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F6A61D8F-6E4A-3617-A4E4-2080C73AE93D}"/>
              </a:ext>
            </a:extLst>
          </p:cNvPr>
          <p:cNvSpPr txBox="1">
            <a:spLocks/>
          </p:cNvSpPr>
          <p:nvPr userDrawn="1"/>
        </p:nvSpPr>
        <p:spPr>
          <a:xfrm>
            <a:off x="6289971" y="2411914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EAC042B0-A26A-A569-F691-4268D6CC1D6C}"/>
              </a:ext>
            </a:extLst>
          </p:cNvPr>
          <p:cNvSpPr txBox="1">
            <a:spLocks/>
          </p:cNvSpPr>
          <p:nvPr userDrawn="1"/>
        </p:nvSpPr>
        <p:spPr>
          <a:xfrm>
            <a:off x="3514950" y="4652869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</p:spTree>
    <p:extLst>
      <p:ext uri="{BB962C8B-B14F-4D97-AF65-F5344CB8AC3E}">
        <p14:creationId xmlns:p14="http://schemas.microsoft.com/office/powerpoint/2010/main" val="222120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13" grpId="0"/>
      <p:bldP spid="1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phic Optio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79" name="Text Placeholder 6">
            <a:extLst>
              <a:ext uri="{FF2B5EF4-FFF2-40B4-BE49-F238E27FC236}">
                <a16:creationId xmlns:a16="http://schemas.microsoft.com/office/drawing/2014/main" id="{8E38C163-D4D9-2EEE-3BAC-1D52A66B96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0886" y="2514001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1" name="Text Placeholder 6">
            <a:extLst>
              <a:ext uri="{FF2B5EF4-FFF2-40B4-BE49-F238E27FC236}">
                <a16:creationId xmlns:a16="http://schemas.microsoft.com/office/drawing/2014/main" id="{756B3F97-A324-7D99-EB99-7F2E34C58C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8994" y="5459464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B073C3-ECCB-0367-6724-02A1E4CE4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5BFB8BF-E119-A5D9-1E69-0D9DBA2341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4CFA5E-3FE8-9451-C2F0-84958203E7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9849" y="2495473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368661F4-B62F-7437-1705-0C522435D97F}"/>
              </a:ext>
            </a:extLst>
          </p:cNvPr>
          <p:cNvSpPr/>
          <p:nvPr/>
        </p:nvSpPr>
        <p:spPr>
          <a:xfrm flipV="1">
            <a:off x="640890" y="3206202"/>
            <a:ext cx="3416379" cy="1772776"/>
          </a:xfrm>
          <a:prstGeom prst="roundRect">
            <a:avLst>
              <a:gd name="adj" fmla="val 46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B5C91ADD-D467-EE17-29CA-8C7986F0BC1F}"/>
              </a:ext>
            </a:extLst>
          </p:cNvPr>
          <p:cNvSpPr/>
          <p:nvPr/>
        </p:nvSpPr>
        <p:spPr>
          <a:xfrm rot="10800000" flipV="1">
            <a:off x="640890" y="2809678"/>
            <a:ext cx="365083" cy="31472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2C3ECCE6-B3E2-58C4-AAB5-ABF329B1FD52}"/>
              </a:ext>
            </a:extLst>
          </p:cNvPr>
          <p:cNvSpPr/>
          <p:nvPr/>
        </p:nvSpPr>
        <p:spPr>
          <a:xfrm>
            <a:off x="4387816" y="3206202"/>
            <a:ext cx="3416379" cy="1772776"/>
          </a:xfrm>
          <a:prstGeom prst="roundRect">
            <a:avLst>
              <a:gd name="adj" fmla="val 46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458949BC-1A6C-1400-03C3-50AF1C388BFB}"/>
              </a:ext>
            </a:extLst>
          </p:cNvPr>
          <p:cNvSpPr/>
          <p:nvPr/>
        </p:nvSpPr>
        <p:spPr>
          <a:xfrm rot="10800000">
            <a:off x="7283215" y="5061859"/>
            <a:ext cx="365083" cy="31472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041E8F10-E306-6AF2-9B96-C43ECD582599}"/>
              </a:ext>
            </a:extLst>
          </p:cNvPr>
          <p:cNvSpPr/>
          <p:nvPr/>
        </p:nvSpPr>
        <p:spPr>
          <a:xfrm flipV="1">
            <a:off x="8134740" y="3206202"/>
            <a:ext cx="3416379" cy="1772776"/>
          </a:xfrm>
          <a:prstGeom prst="roundRect">
            <a:avLst>
              <a:gd name="adj" fmla="val 468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B7AEAC05-736C-53AB-882B-F632D8D21293}"/>
              </a:ext>
            </a:extLst>
          </p:cNvPr>
          <p:cNvSpPr/>
          <p:nvPr/>
        </p:nvSpPr>
        <p:spPr>
          <a:xfrm rot="10800000" flipV="1">
            <a:off x="8134740" y="2809678"/>
            <a:ext cx="365083" cy="314726"/>
          </a:xfrm>
          <a:prstGeom prst="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90985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56FC-43F1-8BD2-7618-08823599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0" y="365128"/>
            <a:ext cx="11100123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4905FA5C-EB00-4634-6433-AE0B981F8DE5}"/>
              </a:ext>
            </a:extLst>
          </p:cNvPr>
          <p:cNvSpPr/>
          <p:nvPr/>
        </p:nvSpPr>
        <p:spPr>
          <a:xfrm>
            <a:off x="823271" y="2902098"/>
            <a:ext cx="2720843" cy="35107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sp>
        <p:nvSpPr>
          <p:cNvPr id="4" name="Notched Right Arrow 2">
            <a:extLst>
              <a:ext uri="{FF2B5EF4-FFF2-40B4-BE49-F238E27FC236}">
                <a16:creationId xmlns:a16="http://schemas.microsoft.com/office/drawing/2014/main" id="{0B5187F2-9EEE-180B-4E04-D80E7D19BC9F}"/>
              </a:ext>
            </a:extLst>
          </p:cNvPr>
          <p:cNvSpPr/>
          <p:nvPr/>
        </p:nvSpPr>
        <p:spPr>
          <a:xfrm>
            <a:off x="3431477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0E1609-4888-3CFE-E31E-4C7271E3A5B2}"/>
              </a:ext>
            </a:extLst>
          </p:cNvPr>
          <p:cNvCxnSpPr/>
          <p:nvPr/>
        </p:nvCxnSpPr>
        <p:spPr>
          <a:xfrm>
            <a:off x="3431477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F4A606-4BC3-673C-2B46-B9B8BC92A4BB}"/>
              </a:ext>
            </a:extLst>
          </p:cNvPr>
          <p:cNvCxnSpPr/>
          <p:nvPr/>
        </p:nvCxnSpPr>
        <p:spPr>
          <a:xfrm>
            <a:off x="5986708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otched Right Arrow 6">
            <a:extLst>
              <a:ext uri="{FF2B5EF4-FFF2-40B4-BE49-F238E27FC236}">
                <a16:creationId xmlns:a16="http://schemas.microsoft.com/office/drawing/2014/main" id="{4ECDEC9B-59A5-E0D0-E056-CEA446FE837F}"/>
              </a:ext>
            </a:extLst>
          </p:cNvPr>
          <p:cNvSpPr/>
          <p:nvPr/>
        </p:nvSpPr>
        <p:spPr>
          <a:xfrm>
            <a:off x="6039680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6D57F03-CFE2-FD12-E761-9BB11AED7B00}"/>
              </a:ext>
            </a:extLst>
          </p:cNvPr>
          <p:cNvCxnSpPr/>
          <p:nvPr/>
        </p:nvCxnSpPr>
        <p:spPr>
          <a:xfrm>
            <a:off x="8594912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otched Right Arrow 8">
            <a:extLst>
              <a:ext uri="{FF2B5EF4-FFF2-40B4-BE49-F238E27FC236}">
                <a16:creationId xmlns:a16="http://schemas.microsoft.com/office/drawing/2014/main" id="{B259449C-E0D5-85CA-493C-ECD4F4AE8813}"/>
              </a:ext>
            </a:extLst>
          </p:cNvPr>
          <p:cNvSpPr/>
          <p:nvPr/>
        </p:nvSpPr>
        <p:spPr>
          <a:xfrm>
            <a:off x="8647886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E6D8B-A9B8-967A-F053-47EBDB20186B}"/>
              </a:ext>
            </a:extLst>
          </p:cNvPr>
          <p:cNvCxnSpPr/>
          <p:nvPr/>
        </p:nvCxnSpPr>
        <p:spPr>
          <a:xfrm>
            <a:off x="11203116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7AD1C372-3A8B-571A-B262-961F38FF6B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1518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E2F5270C-5ACD-1291-DC7F-AAF876906A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7866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A445D9FE-2FA5-0018-51D1-7DDC11EFD4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05406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B6E4AD6-29AA-11CB-84D5-2F202E148F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374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42DBAF0C-9518-3E97-16A9-339E9258E0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65724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8322E775-8052-8685-DA4F-FD96E6DD02C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193264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14B8C1F2-BEC5-3554-37F4-90508DDE811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37232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705CB13-D927-1006-839D-A3F24C9FF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3580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EC51D70F-BD41-C742-E7E8-A92CD8DE1B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781120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2BDFDFA6-B2BB-4305-FBA8-60DBC287F28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25088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3F0DE192-B828-586A-C0CC-63AA84FEBF3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41438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091BD630-9CEF-4EE7-838C-CB4D9376D83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68978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12" name="Pentagon 1">
            <a:extLst>
              <a:ext uri="{FF2B5EF4-FFF2-40B4-BE49-F238E27FC236}">
                <a16:creationId xmlns:a16="http://schemas.microsoft.com/office/drawing/2014/main" id="{0DAD1388-C3B6-84F5-AB90-12715A4C2C10}"/>
              </a:ext>
            </a:extLst>
          </p:cNvPr>
          <p:cNvSpPr/>
          <p:nvPr userDrawn="1"/>
        </p:nvSpPr>
        <p:spPr>
          <a:xfrm>
            <a:off x="823271" y="2902098"/>
            <a:ext cx="2720843" cy="35107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sp>
        <p:nvSpPr>
          <p:cNvPr id="13" name="Notched Right Arrow 2">
            <a:extLst>
              <a:ext uri="{FF2B5EF4-FFF2-40B4-BE49-F238E27FC236}">
                <a16:creationId xmlns:a16="http://schemas.microsoft.com/office/drawing/2014/main" id="{29C21C29-BC44-B97F-F0BB-3C4073B908F0}"/>
              </a:ext>
            </a:extLst>
          </p:cNvPr>
          <p:cNvSpPr/>
          <p:nvPr userDrawn="1"/>
        </p:nvSpPr>
        <p:spPr>
          <a:xfrm>
            <a:off x="3431477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9B5DA48-36E7-4386-4E4B-636E2D7CDB4A}"/>
              </a:ext>
            </a:extLst>
          </p:cNvPr>
          <p:cNvCxnSpPr/>
          <p:nvPr userDrawn="1"/>
        </p:nvCxnSpPr>
        <p:spPr>
          <a:xfrm>
            <a:off x="3431477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8A3A6D-5758-FD6D-D71B-13D048813FF4}"/>
              </a:ext>
            </a:extLst>
          </p:cNvPr>
          <p:cNvCxnSpPr/>
          <p:nvPr userDrawn="1"/>
        </p:nvCxnSpPr>
        <p:spPr>
          <a:xfrm>
            <a:off x="5986708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otched Right Arrow 6">
            <a:extLst>
              <a:ext uri="{FF2B5EF4-FFF2-40B4-BE49-F238E27FC236}">
                <a16:creationId xmlns:a16="http://schemas.microsoft.com/office/drawing/2014/main" id="{DC9E81A7-ADE5-0626-B82A-ADA5962FF759}"/>
              </a:ext>
            </a:extLst>
          </p:cNvPr>
          <p:cNvSpPr/>
          <p:nvPr userDrawn="1"/>
        </p:nvSpPr>
        <p:spPr>
          <a:xfrm>
            <a:off x="6039680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7B5CF8-D7B5-9606-00EA-2CEA719EB461}"/>
              </a:ext>
            </a:extLst>
          </p:cNvPr>
          <p:cNvCxnSpPr/>
          <p:nvPr userDrawn="1"/>
        </p:nvCxnSpPr>
        <p:spPr>
          <a:xfrm>
            <a:off x="8594912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Notched Right Arrow 8">
            <a:extLst>
              <a:ext uri="{FF2B5EF4-FFF2-40B4-BE49-F238E27FC236}">
                <a16:creationId xmlns:a16="http://schemas.microsoft.com/office/drawing/2014/main" id="{FC79CDC5-2CC6-F8BF-4E7F-58CFE63D50FC}"/>
              </a:ext>
            </a:extLst>
          </p:cNvPr>
          <p:cNvSpPr/>
          <p:nvPr userDrawn="1"/>
        </p:nvSpPr>
        <p:spPr>
          <a:xfrm>
            <a:off x="8647886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EFBBA8-1FD4-A3AE-BE2B-3B077FB6ECEA}"/>
              </a:ext>
            </a:extLst>
          </p:cNvPr>
          <p:cNvCxnSpPr/>
          <p:nvPr userDrawn="1"/>
        </p:nvCxnSpPr>
        <p:spPr>
          <a:xfrm>
            <a:off x="11203116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18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0" grpId="0" animBg="1"/>
      <p:bldP spid="12" grpId="0" animBg="1"/>
      <p:bldP spid="13" grpId="0" animBg="1"/>
      <p:bldP spid="16" grpId="0" animBg="1"/>
      <p:bldP spid="1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Option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934CFA8-2529-41D1-E1C6-BE5AF8D026C5}"/>
              </a:ext>
            </a:extLst>
          </p:cNvPr>
          <p:cNvSpPr/>
          <p:nvPr/>
        </p:nvSpPr>
        <p:spPr>
          <a:xfrm>
            <a:off x="543955" y="3900775"/>
            <a:ext cx="10169579" cy="241202"/>
          </a:xfrm>
          <a:prstGeom prst="roundRect">
            <a:avLst>
              <a:gd name="adj" fmla="val 50000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F23289-B55E-61A1-7F8B-882E389E917A}"/>
              </a:ext>
            </a:extLst>
          </p:cNvPr>
          <p:cNvGrpSpPr/>
          <p:nvPr/>
        </p:nvGrpSpPr>
        <p:grpSpPr>
          <a:xfrm>
            <a:off x="1210015" y="3807386"/>
            <a:ext cx="401317" cy="401317"/>
            <a:chOff x="2996418" y="1828800"/>
            <a:chExt cx="717453" cy="7174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2B5E955-124C-6DEB-3E90-2BD862672EFE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3D7873-6835-E813-5AB0-B0DDE9FF4CE7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759A8817-6505-F376-D3C7-957BF757504F}"/>
              </a:ext>
            </a:extLst>
          </p:cNvPr>
          <p:cNvSpPr/>
          <p:nvPr/>
        </p:nvSpPr>
        <p:spPr>
          <a:xfrm>
            <a:off x="543955" y="2510122"/>
            <a:ext cx="1733426" cy="1093392"/>
          </a:xfrm>
          <a:prstGeom prst="roundRect">
            <a:avLst>
              <a:gd name="adj" fmla="val 1016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0BF6E2D-03E0-8023-9FF1-9B30E8B2E569}"/>
              </a:ext>
            </a:extLst>
          </p:cNvPr>
          <p:cNvSpPr/>
          <p:nvPr/>
        </p:nvSpPr>
        <p:spPr>
          <a:xfrm rot="10800000">
            <a:off x="1249333" y="3586324"/>
            <a:ext cx="322670" cy="15883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CC62FD2D-8802-0C0E-C974-D5BB6F05087B}"/>
              </a:ext>
            </a:extLst>
          </p:cNvPr>
          <p:cNvSpPr/>
          <p:nvPr/>
        </p:nvSpPr>
        <p:spPr>
          <a:xfrm>
            <a:off x="242313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A2F0C5-4DA7-2363-CF79-BA16ED49291E}"/>
              </a:ext>
            </a:extLst>
          </p:cNvPr>
          <p:cNvGrpSpPr/>
          <p:nvPr/>
        </p:nvGrpSpPr>
        <p:grpSpPr>
          <a:xfrm>
            <a:off x="4022067" y="3807386"/>
            <a:ext cx="401317" cy="401317"/>
            <a:chOff x="2996418" y="1828800"/>
            <a:chExt cx="717453" cy="71745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B3BD9-0A7E-DCA6-79C7-EAB33ACD23FB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69F9BCC-BD9D-CA7E-4119-46469863A119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0DCC21D3-53BC-36CE-E501-CC4CD19F00D8}"/>
              </a:ext>
            </a:extLst>
          </p:cNvPr>
          <p:cNvSpPr/>
          <p:nvPr/>
        </p:nvSpPr>
        <p:spPr>
          <a:xfrm>
            <a:off x="3356005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7451B8A-F98D-F153-05D1-A4C3C107056B}"/>
              </a:ext>
            </a:extLst>
          </p:cNvPr>
          <p:cNvSpPr/>
          <p:nvPr/>
        </p:nvSpPr>
        <p:spPr>
          <a:xfrm rot="10800000">
            <a:off x="4061385" y="3586324"/>
            <a:ext cx="322670" cy="158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Right Arrow 15">
            <a:extLst>
              <a:ext uri="{FF2B5EF4-FFF2-40B4-BE49-F238E27FC236}">
                <a16:creationId xmlns:a16="http://schemas.microsoft.com/office/drawing/2014/main" id="{9D740055-F9B5-770A-F6E3-309C85448DAD}"/>
              </a:ext>
            </a:extLst>
          </p:cNvPr>
          <p:cNvSpPr/>
          <p:nvPr/>
        </p:nvSpPr>
        <p:spPr>
          <a:xfrm>
            <a:off x="523518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166BAB-5CE7-F079-4255-FA10669E4C0F}"/>
              </a:ext>
            </a:extLst>
          </p:cNvPr>
          <p:cNvGrpSpPr/>
          <p:nvPr/>
        </p:nvGrpSpPr>
        <p:grpSpPr>
          <a:xfrm>
            <a:off x="6834117" y="3807386"/>
            <a:ext cx="401317" cy="401317"/>
            <a:chOff x="2996418" y="1828800"/>
            <a:chExt cx="717453" cy="7174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913B2D3-358D-2406-0FC3-E26BFA382CE3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18C9A0-4F30-FB7B-BBD4-9D545E9BF110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D8D5D95D-9837-BD49-2C6D-7DCBF7822E7A}"/>
              </a:ext>
            </a:extLst>
          </p:cNvPr>
          <p:cNvSpPr/>
          <p:nvPr/>
        </p:nvSpPr>
        <p:spPr>
          <a:xfrm>
            <a:off x="6168057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70687470-AB77-2495-61F8-52DDECACC619}"/>
              </a:ext>
            </a:extLst>
          </p:cNvPr>
          <p:cNvSpPr/>
          <p:nvPr/>
        </p:nvSpPr>
        <p:spPr>
          <a:xfrm rot="10800000">
            <a:off x="6873437" y="3586324"/>
            <a:ext cx="322670" cy="1588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ight Arrow 23">
            <a:extLst>
              <a:ext uri="{FF2B5EF4-FFF2-40B4-BE49-F238E27FC236}">
                <a16:creationId xmlns:a16="http://schemas.microsoft.com/office/drawing/2014/main" id="{660A15C9-D089-053E-94F9-46611520426E}"/>
              </a:ext>
            </a:extLst>
          </p:cNvPr>
          <p:cNvSpPr/>
          <p:nvPr/>
        </p:nvSpPr>
        <p:spPr>
          <a:xfrm>
            <a:off x="804724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A331F0-F936-DC26-772B-866E2FB7325F}"/>
              </a:ext>
            </a:extLst>
          </p:cNvPr>
          <p:cNvGrpSpPr/>
          <p:nvPr/>
        </p:nvGrpSpPr>
        <p:grpSpPr>
          <a:xfrm>
            <a:off x="9646166" y="3807386"/>
            <a:ext cx="401317" cy="401317"/>
            <a:chOff x="2996418" y="1828800"/>
            <a:chExt cx="717453" cy="71745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8B75C8-A773-2600-20E7-52285C7BAB11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BC43B06-EE1B-062B-68CD-2BEF41ED98DA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738F7913-FFDF-7C8B-DD0D-4CEA7F35262F}"/>
              </a:ext>
            </a:extLst>
          </p:cNvPr>
          <p:cNvSpPr/>
          <p:nvPr/>
        </p:nvSpPr>
        <p:spPr>
          <a:xfrm>
            <a:off x="8980107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375948A-ADE0-FB3B-7747-B02BBF208E85}"/>
              </a:ext>
            </a:extLst>
          </p:cNvPr>
          <p:cNvSpPr/>
          <p:nvPr/>
        </p:nvSpPr>
        <p:spPr>
          <a:xfrm rot="10800000">
            <a:off x="9685486" y="3586324"/>
            <a:ext cx="322670" cy="15883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101BBC7A-12B6-BD4B-5B33-2F740620E07A}"/>
              </a:ext>
            </a:extLst>
          </p:cNvPr>
          <p:cNvSpPr/>
          <p:nvPr/>
        </p:nvSpPr>
        <p:spPr>
          <a:xfrm>
            <a:off x="1085929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FEBB0D63-ECBA-0AF0-75AD-19DBC8BE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6167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18C0823C-C3B2-8BC6-365B-B729A52BD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174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481B67BD-A783-0330-84D5-FC01B7795D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600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CD2ECC60-4375-1F27-B17D-4325F941B7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6012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42B0C023-921F-D7BA-496A-A7CB480C7F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5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E7FA0A22-F4FE-9E5B-A04F-F6B8F0E94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8062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CD688F90-E866-B832-28B3-6BB52D0ECD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010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2" name="Text Placeholder 6">
            <a:extLst>
              <a:ext uri="{FF2B5EF4-FFF2-40B4-BE49-F238E27FC236}">
                <a16:creationId xmlns:a16="http://schemas.microsoft.com/office/drawing/2014/main" id="{2FBC5398-BB70-BF30-0D3F-85612FB547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80111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BB4112-7E82-4AEC-20ED-319F75D25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8D4C7D6-1EFF-E256-3F3B-FD21FF86E8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89FD050A-96AD-8268-CE69-0255D8847FA8}"/>
              </a:ext>
            </a:extLst>
          </p:cNvPr>
          <p:cNvSpPr/>
          <p:nvPr userDrawn="1"/>
        </p:nvSpPr>
        <p:spPr>
          <a:xfrm>
            <a:off x="543955" y="3900775"/>
            <a:ext cx="10169579" cy="241202"/>
          </a:xfrm>
          <a:prstGeom prst="roundRect">
            <a:avLst>
              <a:gd name="adj" fmla="val 50000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A7E5661-4CBC-5768-10DB-A5BCD3A0D5E0}"/>
              </a:ext>
            </a:extLst>
          </p:cNvPr>
          <p:cNvGrpSpPr/>
          <p:nvPr userDrawn="1"/>
        </p:nvGrpSpPr>
        <p:grpSpPr>
          <a:xfrm>
            <a:off x="1210015" y="3807386"/>
            <a:ext cx="401317" cy="401317"/>
            <a:chOff x="2996418" y="1828800"/>
            <a:chExt cx="717453" cy="71745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86C3D46-EAF0-FFAD-1E0C-7CEBBECDAB64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065EE9B-27AF-A171-F749-8780062CCB81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4" name="Right Arrow 10">
            <a:extLst>
              <a:ext uri="{FF2B5EF4-FFF2-40B4-BE49-F238E27FC236}">
                <a16:creationId xmlns:a16="http://schemas.microsoft.com/office/drawing/2014/main" id="{1AEDA3A0-8382-4B46-4C4B-FC77EF5DEFBC}"/>
              </a:ext>
            </a:extLst>
          </p:cNvPr>
          <p:cNvSpPr/>
          <p:nvPr userDrawn="1"/>
        </p:nvSpPr>
        <p:spPr>
          <a:xfrm>
            <a:off x="242313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0C8976-A0E7-CEC3-7D9C-14748DA0CAE5}"/>
              </a:ext>
            </a:extLst>
          </p:cNvPr>
          <p:cNvGrpSpPr/>
          <p:nvPr userDrawn="1"/>
        </p:nvGrpSpPr>
        <p:grpSpPr>
          <a:xfrm>
            <a:off x="4022067" y="3807386"/>
            <a:ext cx="401317" cy="401317"/>
            <a:chOff x="2996418" y="1828800"/>
            <a:chExt cx="717453" cy="71745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BA597F2-D71A-3756-3701-FB71B5AEF141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75789-8CC2-1E34-3FF6-F34E83C12F15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8" name="Right Arrow 15">
            <a:extLst>
              <a:ext uri="{FF2B5EF4-FFF2-40B4-BE49-F238E27FC236}">
                <a16:creationId xmlns:a16="http://schemas.microsoft.com/office/drawing/2014/main" id="{2F92FFC9-4EC7-2BFF-1E07-611DE497047C}"/>
              </a:ext>
            </a:extLst>
          </p:cNvPr>
          <p:cNvSpPr/>
          <p:nvPr userDrawn="1"/>
        </p:nvSpPr>
        <p:spPr>
          <a:xfrm>
            <a:off x="523518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DBFE034-5ED3-2765-600D-7EE67C659B05}"/>
              </a:ext>
            </a:extLst>
          </p:cNvPr>
          <p:cNvGrpSpPr/>
          <p:nvPr userDrawn="1"/>
        </p:nvGrpSpPr>
        <p:grpSpPr>
          <a:xfrm>
            <a:off x="6834117" y="3807386"/>
            <a:ext cx="401317" cy="401317"/>
            <a:chOff x="2996418" y="1828800"/>
            <a:chExt cx="717453" cy="71745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9A3316A-2BCB-A1E7-FB5E-DAEB74922C65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AED6ED6-5745-67E2-25EF-BEE3B50C5B85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42" name="Right Arrow 23">
            <a:extLst>
              <a:ext uri="{FF2B5EF4-FFF2-40B4-BE49-F238E27FC236}">
                <a16:creationId xmlns:a16="http://schemas.microsoft.com/office/drawing/2014/main" id="{1A500A0B-C8E9-D13A-819E-3E2E507BD6F5}"/>
              </a:ext>
            </a:extLst>
          </p:cNvPr>
          <p:cNvSpPr/>
          <p:nvPr userDrawn="1"/>
        </p:nvSpPr>
        <p:spPr>
          <a:xfrm>
            <a:off x="804724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D2B706-C59A-37DF-91CB-4B418B7AA086}"/>
              </a:ext>
            </a:extLst>
          </p:cNvPr>
          <p:cNvGrpSpPr/>
          <p:nvPr userDrawn="1"/>
        </p:nvGrpSpPr>
        <p:grpSpPr>
          <a:xfrm>
            <a:off x="9646166" y="3807386"/>
            <a:ext cx="401317" cy="401317"/>
            <a:chOff x="2996418" y="1828800"/>
            <a:chExt cx="717453" cy="717453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EBDC1B1-5F02-D0BE-4E04-06F8D4F12A0A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FA4E5B1-188D-ED2D-BC21-F8A023706B7D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46" name="Right Arrow 31">
            <a:extLst>
              <a:ext uri="{FF2B5EF4-FFF2-40B4-BE49-F238E27FC236}">
                <a16:creationId xmlns:a16="http://schemas.microsoft.com/office/drawing/2014/main" id="{8930B8E5-DFEF-921C-CC2A-C49A83166A98}"/>
              </a:ext>
            </a:extLst>
          </p:cNvPr>
          <p:cNvSpPr/>
          <p:nvPr userDrawn="1"/>
        </p:nvSpPr>
        <p:spPr>
          <a:xfrm>
            <a:off x="1085929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248199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0"/>
                            </p:stCondLst>
                            <p:childTnLst>
                              <p:par>
                                <p:cTn id="8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5" grpId="0" animBg="1"/>
      <p:bldP spid="32" grpId="0" animBg="1"/>
      <p:bldP spid="34" grpId="0" animBg="1"/>
      <p:bldP spid="38" grpId="0" animBg="1"/>
      <p:bldP spid="42" grpId="0" animBg="1"/>
      <p:bldP spid="46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chematic, sunburst chart&#10;&#10;Description automatically generated">
            <a:extLst>
              <a:ext uri="{FF2B5EF4-FFF2-40B4-BE49-F238E27FC236}">
                <a16:creationId xmlns:a16="http://schemas.microsoft.com/office/drawing/2014/main" id="{70F7537F-4F19-72ED-8484-75BC2F04B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D66D99-C0B9-37D9-804B-0BBE7BAAF6B6}"/>
              </a:ext>
            </a:extLst>
          </p:cNvPr>
          <p:cNvSpPr/>
          <p:nvPr/>
        </p:nvSpPr>
        <p:spPr>
          <a:xfrm>
            <a:off x="0" y="6269098"/>
            <a:ext cx="12192000" cy="517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92D9F26-C67E-36A9-917A-B903F5BC3226}"/>
              </a:ext>
            </a:extLst>
          </p:cNvPr>
          <p:cNvSpPr txBox="1">
            <a:spLocks/>
          </p:cNvSpPr>
          <p:nvPr/>
        </p:nvSpPr>
        <p:spPr>
          <a:xfrm>
            <a:off x="8889356" y="6348476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79FF0-D74A-F74D-8117-1921F616B44C}" type="slidenum">
              <a:rPr lang="en-US" sz="1200" smtClean="0">
                <a:solidFill>
                  <a:schemeClr val="tx1"/>
                </a:solidFill>
              </a:rPr>
              <a:pPr/>
              <a:t>‹#›</a:t>
            </a:fld>
            <a:endParaRPr lang="en-US" sz="1200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FEA1AE-F4E2-70CB-EB7F-164652E5E4D0}"/>
              </a:ext>
            </a:extLst>
          </p:cNvPr>
          <p:cNvGrpSpPr/>
          <p:nvPr/>
        </p:nvGrpSpPr>
        <p:grpSpPr>
          <a:xfrm>
            <a:off x="432884" y="6322844"/>
            <a:ext cx="3429001" cy="441856"/>
            <a:chOff x="432881" y="6287214"/>
            <a:chExt cx="3429000" cy="441856"/>
          </a:xfrm>
        </p:grpSpPr>
        <p:pic>
          <p:nvPicPr>
            <p:cNvPr id="10" name="Picture 9" descr="A picture containing shape&#10;&#10;AI-generated content may be incorrect.">
              <a:extLst>
                <a:ext uri="{FF2B5EF4-FFF2-40B4-BE49-F238E27FC236}">
                  <a16:creationId xmlns:a16="http://schemas.microsoft.com/office/drawing/2014/main" id="{7407752A-0DF6-33CA-55DF-0138ACF41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436" y="6287214"/>
              <a:ext cx="1551008" cy="24764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965D41-A814-AF3B-3F57-342562A2639E}"/>
                </a:ext>
              </a:extLst>
            </p:cNvPr>
            <p:cNvSpPr txBox="1"/>
            <p:nvPr/>
          </p:nvSpPr>
          <p:spPr>
            <a:xfrm>
              <a:off x="432881" y="6513626"/>
              <a:ext cx="3429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/>
                <a:t>Delivered by The NextGen 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6217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s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804CAA7-E5F3-E1C4-EAC8-C5D157FACD64}"/>
              </a:ext>
            </a:extLst>
          </p:cNvPr>
          <p:cNvGrpSpPr/>
          <p:nvPr/>
        </p:nvGrpSpPr>
        <p:grpSpPr>
          <a:xfrm>
            <a:off x="2429887" y="1300325"/>
            <a:ext cx="3352940" cy="2719257"/>
            <a:chOff x="7060095" y="2141598"/>
            <a:chExt cx="5779053" cy="4686852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DCA5F65-B45A-B160-E784-3AAE5088A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67148" y="2141598"/>
              <a:ext cx="4572000" cy="457200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90B5578E-CB89-28C6-22E6-5CB76A299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60095" y="2256450"/>
              <a:ext cx="4572000" cy="4572000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D8B177D3-1B11-321B-9B67-4A65E5331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246" y="3629217"/>
            <a:ext cx="2652622" cy="265262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C921E44-87F8-A3CC-C7C6-E88D7AB42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833972">
            <a:off x="229871" y="1546125"/>
            <a:ext cx="2604574" cy="260457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956DD41-D046-DBFC-06E4-A0E1DE3EA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9751" b="3086"/>
          <a:stretch/>
        </p:blipFill>
        <p:spPr>
          <a:xfrm>
            <a:off x="2803870" y="3500229"/>
            <a:ext cx="2478059" cy="2992648"/>
          </a:xfrm>
          <a:prstGeom prst="rect">
            <a:avLst/>
          </a:prstGeom>
        </p:spPr>
      </p:pic>
      <p:sp>
        <p:nvSpPr>
          <p:cNvPr id="32" name="Freeform 7">
            <a:extLst>
              <a:ext uri="{FF2B5EF4-FFF2-40B4-BE49-F238E27FC236}">
                <a16:creationId xmlns:a16="http://schemas.microsoft.com/office/drawing/2014/main" id="{9A5B4C25-2988-70F4-7E50-1417D7F61B6A}"/>
              </a:ext>
            </a:extLst>
          </p:cNvPr>
          <p:cNvSpPr>
            <a:spLocks/>
          </p:cNvSpPr>
          <p:nvPr/>
        </p:nvSpPr>
        <p:spPr bwMode="auto">
          <a:xfrm>
            <a:off x="7012862" y="1249611"/>
            <a:ext cx="1393550" cy="1392706"/>
          </a:xfrm>
          <a:custGeom>
            <a:avLst/>
            <a:gdLst>
              <a:gd name="T0" fmla="*/ 414 w 828"/>
              <a:gd name="T1" fmla="*/ 0 h 827"/>
              <a:gd name="T2" fmla="*/ 0 w 828"/>
              <a:gd name="T3" fmla="*/ 413 h 827"/>
              <a:gd name="T4" fmla="*/ 412 w 828"/>
              <a:gd name="T5" fmla="*/ 827 h 827"/>
              <a:gd name="T6" fmla="*/ 414 w 828"/>
              <a:gd name="T7" fmla="*/ 827 h 827"/>
              <a:gd name="T8" fmla="*/ 416 w 828"/>
              <a:gd name="T9" fmla="*/ 827 h 827"/>
              <a:gd name="T10" fmla="*/ 464 w 828"/>
              <a:gd name="T11" fmla="*/ 824 h 827"/>
              <a:gd name="T12" fmla="*/ 825 w 828"/>
              <a:gd name="T13" fmla="*/ 462 h 827"/>
              <a:gd name="T14" fmla="*/ 828 w 828"/>
              <a:gd name="T15" fmla="*/ 413 h 827"/>
              <a:gd name="T16" fmla="*/ 828 w 828"/>
              <a:gd name="T17" fmla="*/ 413 h 827"/>
              <a:gd name="T18" fmla="*/ 414 w 828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8" h="827">
                <a:moveTo>
                  <a:pt x="414" y="0"/>
                </a:moveTo>
                <a:cubicBezTo>
                  <a:pt x="186" y="0"/>
                  <a:pt x="0" y="185"/>
                  <a:pt x="0" y="413"/>
                </a:cubicBezTo>
                <a:cubicBezTo>
                  <a:pt x="218" y="436"/>
                  <a:pt x="391" y="609"/>
                  <a:pt x="412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415" y="827"/>
                  <a:pt x="415" y="827"/>
                  <a:pt x="416" y="827"/>
                </a:cubicBezTo>
                <a:cubicBezTo>
                  <a:pt x="432" y="827"/>
                  <a:pt x="449" y="826"/>
                  <a:pt x="464" y="824"/>
                </a:cubicBezTo>
                <a:cubicBezTo>
                  <a:pt x="653" y="801"/>
                  <a:pt x="803" y="651"/>
                  <a:pt x="825" y="462"/>
                </a:cubicBezTo>
                <a:cubicBezTo>
                  <a:pt x="827" y="446"/>
                  <a:pt x="828" y="430"/>
                  <a:pt x="828" y="413"/>
                </a:cubicBezTo>
                <a:cubicBezTo>
                  <a:pt x="828" y="413"/>
                  <a:pt x="828" y="413"/>
                  <a:pt x="828" y="413"/>
                </a:cubicBezTo>
                <a:cubicBezTo>
                  <a:pt x="828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7E1F7498-38ED-46CE-2005-0E346C9FA8C6}"/>
              </a:ext>
            </a:extLst>
          </p:cNvPr>
          <p:cNvSpPr>
            <a:spLocks/>
          </p:cNvSpPr>
          <p:nvPr/>
        </p:nvSpPr>
        <p:spPr bwMode="auto">
          <a:xfrm>
            <a:off x="6350692" y="1912860"/>
            <a:ext cx="1393550" cy="1394392"/>
          </a:xfrm>
          <a:custGeom>
            <a:avLst/>
            <a:gdLst>
              <a:gd name="T0" fmla="*/ 825 w 828"/>
              <a:gd name="T1" fmla="*/ 366 h 828"/>
              <a:gd name="T2" fmla="*/ 465 w 828"/>
              <a:gd name="T3" fmla="*/ 3 h 828"/>
              <a:gd name="T4" fmla="*/ 416 w 828"/>
              <a:gd name="T5" fmla="*/ 0 h 828"/>
              <a:gd name="T6" fmla="*/ 414 w 828"/>
              <a:gd name="T7" fmla="*/ 0 h 828"/>
              <a:gd name="T8" fmla="*/ 0 w 828"/>
              <a:gd name="T9" fmla="*/ 414 h 828"/>
              <a:gd name="T10" fmla="*/ 414 w 828"/>
              <a:gd name="T11" fmla="*/ 828 h 828"/>
              <a:gd name="T12" fmla="*/ 417 w 828"/>
              <a:gd name="T13" fmla="*/ 828 h 828"/>
              <a:gd name="T14" fmla="*/ 828 w 828"/>
              <a:gd name="T15" fmla="*/ 416 h 828"/>
              <a:gd name="T16" fmla="*/ 828 w 828"/>
              <a:gd name="T17" fmla="*/ 414 h 828"/>
              <a:gd name="T18" fmla="*/ 828 w 828"/>
              <a:gd name="T19" fmla="*/ 414 h 828"/>
              <a:gd name="T20" fmla="*/ 825 w 828"/>
              <a:gd name="T21" fmla="*/ 366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8" h="828">
                <a:moveTo>
                  <a:pt x="825" y="366"/>
                </a:moveTo>
                <a:cubicBezTo>
                  <a:pt x="803" y="177"/>
                  <a:pt x="653" y="26"/>
                  <a:pt x="465" y="3"/>
                </a:cubicBezTo>
                <a:cubicBezTo>
                  <a:pt x="449" y="1"/>
                  <a:pt x="433" y="0"/>
                  <a:pt x="416" y="0"/>
                </a:cubicBezTo>
                <a:cubicBezTo>
                  <a:pt x="416" y="0"/>
                  <a:pt x="415" y="0"/>
                  <a:pt x="414" y="0"/>
                </a:cubicBezTo>
                <a:cubicBezTo>
                  <a:pt x="186" y="0"/>
                  <a:pt x="0" y="186"/>
                  <a:pt x="0" y="414"/>
                </a:cubicBezTo>
                <a:cubicBezTo>
                  <a:pt x="0" y="642"/>
                  <a:pt x="186" y="828"/>
                  <a:pt x="414" y="828"/>
                </a:cubicBezTo>
                <a:cubicBezTo>
                  <a:pt x="415" y="828"/>
                  <a:pt x="416" y="828"/>
                  <a:pt x="417" y="828"/>
                </a:cubicBezTo>
                <a:cubicBezTo>
                  <a:pt x="439" y="611"/>
                  <a:pt x="611" y="438"/>
                  <a:pt x="828" y="416"/>
                </a:cubicBezTo>
                <a:cubicBezTo>
                  <a:pt x="828" y="415"/>
                  <a:pt x="828" y="415"/>
                  <a:pt x="828" y="414"/>
                </a:cubicBezTo>
                <a:cubicBezTo>
                  <a:pt x="828" y="414"/>
                  <a:pt x="828" y="414"/>
                  <a:pt x="828" y="414"/>
                </a:cubicBezTo>
                <a:cubicBezTo>
                  <a:pt x="828" y="398"/>
                  <a:pt x="827" y="381"/>
                  <a:pt x="825" y="3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60BBC182-6CF4-24E4-59C2-FE649ECC5291}"/>
              </a:ext>
            </a:extLst>
          </p:cNvPr>
          <p:cNvSpPr>
            <a:spLocks/>
          </p:cNvSpPr>
          <p:nvPr/>
        </p:nvSpPr>
        <p:spPr bwMode="auto">
          <a:xfrm>
            <a:off x="7702031" y="1913703"/>
            <a:ext cx="1391863" cy="1392706"/>
          </a:xfrm>
          <a:custGeom>
            <a:avLst/>
            <a:gdLst>
              <a:gd name="T0" fmla="*/ 414 w 827"/>
              <a:gd name="T1" fmla="*/ 0 h 827"/>
              <a:gd name="T2" fmla="*/ 412 w 827"/>
              <a:gd name="T3" fmla="*/ 0 h 827"/>
              <a:gd name="T4" fmla="*/ 0 w 827"/>
              <a:gd name="T5" fmla="*/ 413 h 827"/>
              <a:gd name="T6" fmla="*/ 0 w 827"/>
              <a:gd name="T7" fmla="*/ 416 h 827"/>
              <a:gd name="T8" fmla="*/ 3 w 827"/>
              <a:gd name="T9" fmla="*/ 464 h 827"/>
              <a:gd name="T10" fmla="*/ 363 w 827"/>
              <a:gd name="T11" fmla="*/ 824 h 827"/>
              <a:gd name="T12" fmla="*/ 411 w 827"/>
              <a:gd name="T13" fmla="*/ 827 h 827"/>
              <a:gd name="T14" fmla="*/ 414 w 827"/>
              <a:gd name="T15" fmla="*/ 827 h 827"/>
              <a:gd name="T16" fmla="*/ 827 w 827"/>
              <a:gd name="T17" fmla="*/ 413 h 827"/>
              <a:gd name="T18" fmla="*/ 414 w 827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7" h="827">
                <a:moveTo>
                  <a:pt x="414" y="0"/>
                </a:moveTo>
                <a:cubicBezTo>
                  <a:pt x="413" y="0"/>
                  <a:pt x="412" y="0"/>
                  <a:pt x="412" y="0"/>
                </a:cubicBezTo>
                <a:cubicBezTo>
                  <a:pt x="390" y="218"/>
                  <a:pt x="218" y="391"/>
                  <a:pt x="0" y="413"/>
                </a:cubicBezTo>
                <a:cubicBezTo>
                  <a:pt x="0" y="414"/>
                  <a:pt x="0" y="415"/>
                  <a:pt x="0" y="416"/>
                </a:cubicBezTo>
                <a:cubicBezTo>
                  <a:pt x="0" y="432"/>
                  <a:pt x="1" y="448"/>
                  <a:pt x="3" y="464"/>
                </a:cubicBezTo>
                <a:cubicBezTo>
                  <a:pt x="26" y="652"/>
                  <a:pt x="175" y="801"/>
                  <a:pt x="363" y="824"/>
                </a:cubicBezTo>
                <a:cubicBezTo>
                  <a:pt x="379" y="826"/>
                  <a:pt x="395" y="827"/>
                  <a:pt x="411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642" y="827"/>
                  <a:pt x="827" y="641"/>
                  <a:pt x="827" y="413"/>
                </a:cubicBezTo>
                <a:cubicBezTo>
                  <a:pt x="827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E64E2E5A-29C2-2BE9-90EE-DC1E37982726}"/>
              </a:ext>
            </a:extLst>
          </p:cNvPr>
          <p:cNvSpPr>
            <a:spLocks/>
          </p:cNvSpPr>
          <p:nvPr/>
        </p:nvSpPr>
        <p:spPr bwMode="auto">
          <a:xfrm>
            <a:off x="7038173" y="2610057"/>
            <a:ext cx="1391863" cy="1394392"/>
          </a:xfrm>
          <a:custGeom>
            <a:avLst/>
            <a:gdLst>
              <a:gd name="T0" fmla="*/ 827 w 827"/>
              <a:gd name="T1" fmla="*/ 412 h 828"/>
              <a:gd name="T2" fmla="*/ 416 w 827"/>
              <a:gd name="T3" fmla="*/ 0 h 828"/>
              <a:gd name="T4" fmla="*/ 413 w 827"/>
              <a:gd name="T5" fmla="*/ 0 h 828"/>
              <a:gd name="T6" fmla="*/ 411 w 827"/>
              <a:gd name="T7" fmla="*/ 0 h 828"/>
              <a:gd name="T8" fmla="*/ 363 w 827"/>
              <a:gd name="T9" fmla="*/ 3 h 828"/>
              <a:gd name="T10" fmla="*/ 3 w 827"/>
              <a:gd name="T11" fmla="*/ 363 h 828"/>
              <a:gd name="T12" fmla="*/ 0 w 827"/>
              <a:gd name="T13" fmla="*/ 412 h 828"/>
              <a:gd name="T14" fmla="*/ 0 w 827"/>
              <a:gd name="T15" fmla="*/ 414 h 828"/>
              <a:gd name="T16" fmla="*/ 413 w 827"/>
              <a:gd name="T17" fmla="*/ 828 h 828"/>
              <a:gd name="T18" fmla="*/ 827 w 827"/>
              <a:gd name="T19" fmla="*/ 414 h 828"/>
              <a:gd name="T20" fmla="*/ 827 w 827"/>
              <a:gd name="T21" fmla="*/ 412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7" h="828">
                <a:moveTo>
                  <a:pt x="827" y="412"/>
                </a:moveTo>
                <a:cubicBezTo>
                  <a:pt x="610" y="389"/>
                  <a:pt x="438" y="217"/>
                  <a:pt x="416" y="0"/>
                </a:cubicBezTo>
                <a:cubicBezTo>
                  <a:pt x="415" y="0"/>
                  <a:pt x="414" y="0"/>
                  <a:pt x="413" y="0"/>
                </a:cubicBezTo>
                <a:cubicBezTo>
                  <a:pt x="413" y="0"/>
                  <a:pt x="412" y="0"/>
                  <a:pt x="411" y="0"/>
                </a:cubicBezTo>
                <a:cubicBezTo>
                  <a:pt x="395" y="0"/>
                  <a:pt x="379" y="1"/>
                  <a:pt x="363" y="3"/>
                </a:cubicBezTo>
                <a:cubicBezTo>
                  <a:pt x="175" y="26"/>
                  <a:pt x="26" y="176"/>
                  <a:pt x="3" y="363"/>
                </a:cubicBezTo>
                <a:cubicBezTo>
                  <a:pt x="1" y="379"/>
                  <a:pt x="0" y="395"/>
                  <a:pt x="0" y="412"/>
                </a:cubicBezTo>
                <a:cubicBezTo>
                  <a:pt x="0" y="412"/>
                  <a:pt x="0" y="413"/>
                  <a:pt x="0" y="414"/>
                </a:cubicBezTo>
                <a:cubicBezTo>
                  <a:pt x="0" y="642"/>
                  <a:pt x="185" y="828"/>
                  <a:pt x="413" y="828"/>
                </a:cubicBezTo>
                <a:cubicBezTo>
                  <a:pt x="642" y="828"/>
                  <a:pt x="827" y="642"/>
                  <a:pt x="827" y="414"/>
                </a:cubicBezTo>
                <a:cubicBezTo>
                  <a:pt x="827" y="413"/>
                  <a:pt x="827" y="412"/>
                  <a:pt x="827" y="4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A39FBDD-E347-9B6D-DDCD-1C639B973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Graphics Library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AE26A3F-E325-7D1D-BBC6-4A0152C16B43}"/>
              </a:ext>
            </a:extLst>
          </p:cNvPr>
          <p:cNvGrpSpPr/>
          <p:nvPr userDrawn="1"/>
        </p:nvGrpSpPr>
        <p:grpSpPr>
          <a:xfrm>
            <a:off x="2429887" y="1300325"/>
            <a:ext cx="3352940" cy="2719257"/>
            <a:chOff x="7060095" y="2141598"/>
            <a:chExt cx="5779053" cy="4686852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E3D405F-3050-7BA1-223C-68FECD19D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67148" y="2141598"/>
              <a:ext cx="4572000" cy="457200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B58C513-231D-3B98-2E5D-4B781B622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60095" y="2256450"/>
              <a:ext cx="4572000" cy="4572000"/>
            </a:xfrm>
            <a:prstGeom prst="rect">
              <a:avLst/>
            </a:prstGeom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F0079DF8-F712-6B83-8967-828F459EA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246" y="3629217"/>
            <a:ext cx="2652622" cy="265262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CF2F112-2FF3-09E6-5C7E-673E5988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833972">
            <a:off x="229871" y="1546125"/>
            <a:ext cx="2604574" cy="260457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BB93ADB-FFAE-5E97-9CFF-8D1252455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9751" b="3086"/>
          <a:stretch/>
        </p:blipFill>
        <p:spPr>
          <a:xfrm>
            <a:off x="2803870" y="3500229"/>
            <a:ext cx="2478059" cy="2992648"/>
          </a:xfrm>
          <a:prstGeom prst="rect">
            <a:avLst/>
          </a:prstGeom>
        </p:spPr>
      </p:pic>
      <p:sp>
        <p:nvSpPr>
          <p:cNvPr id="16" name="Freeform 10">
            <a:extLst>
              <a:ext uri="{FF2B5EF4-FFF2-40B4-BE49-F238E27FC236}">
                <a16:creationId xmlns:a16="http://schemas.microsoft.com/office/drawing/2014/main" id="{7D0A0C3B-4C5E-2996-DAA3-01C5ED94274A}"/>
              </a:ext>
            </a:extLst>
          </p:cNvPr>
          <p:cNvSpPr>
            <a:spLocks/>
          </p:cNvSpPr>
          <p:nvPr userDrawn="1"/>
        </p:nvSpPr>
        <p:spPr bwMode="auto">
          <a:xfrm>
            <a:off x="7038173" y="2610057"/>
            <a:ext cx="1391863" cy="1394392"/>
          </a:xfrm>
          <a:custGeom>
            <a:avLst/>
            <a:gdLst>
              <a:gd name="T0" fmla="*/ 827 w 827"/>
              <a:gd name="T1" fmla="*/ 412 h 828"/>
              <a:gd name="T2" fmla="*/ 416 w 827"/>
              <a:gd name="T3" fmla="*/ 0 h 828"/>
              <a:gd name="T4" fmla="*/ 413 w 827"/>
              <a:gd name="T5" fmla="*/ 0 h 828"/>
              <a:gd name="T6" fmla="*/ 411 w 827"/>
              <a:gd name="T7" fmla="*/ 0 h 828"/>
              <a:gd name="T8" fmla="*/ 363 w 827"/>
              <a:gd name="T9" fmla="*/ 3 h 828"/>
              <a:gd name="T10" fmla="*/ 3 w 827"/>
              <a:gd name="T11" fmla="*/ 363 h 828"/>
              <a:gd name="T12" fmla="*/ 0 w 827"/>
              <a:gd name="T13" fmla="*/ 412 h 828"/>
              <a:gd name="T14" fmla="*/ 0 w 827"/>
              <a:gd name="T15" fmla="*/ 414 h 828"/>
              <a:gd name="T16" fmla="*/ 413 w 827"/>
              <a:gd name="T17" fmla="*/ 828 h 828"/>
              <a:gd name="T18" fmla="*/ 827 w 827"/>
              <a:gd name="T19" fmla="*/ 414 h 828"/>
              <a:gd name="T20" fmla="*/ 827 w 827"/>
              <a:gd name="T21" fmla="*/ 412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7" h="828">
                <a:moveTo>
                  <a:pt x="827" y="412"/>
                </a:moveTo>
                <a:cubicBezTo>
                  <a:pt x="610" y="389"/>
                  <a:pt x="438" y="217"/>
                  <a:pt x="416" y="0"/>
                </a:cubicBezTo>
                <a:cubicBezTo>
                  <a:pt x="415" y="0"/>
                  <a:pt x="414" y="0"/>
                  <a:pt x="413" y="0"/>
                </a:cubicBezTo>
                <a:cubicBezTo>
                  <a:pt x="413" y="0"/>
                  <a:pt x="412" y="0"/>
                  <a:pt x="411" y="0"/>
                </a:cubicBezTo>
                <a:cubicBezTo>
                  <a:pt x="395" y="0"/>
                  <a:pt x="379" y="1"/>
                  <a:pt x="363" y="3"/>
                </a:cubicBezTo>
                <a:cubicBezTo>
                  <a:pt x="175" y="26"/>
                  <a:pt x="26" y="176"/>
                  <a:pt x="3" y="363"/>
                </a:cubicBezTo>
                <a:cubicBezTo>
                  <a:pt x="1" y="379"/>
                  <a:pt x="0" y="395"/>
                  <a:pt x="0" y="412"/>
                </a:cubicBezTo>
                <a:cubicBezTo>
                  <a:pt x="0" y="412"/>
                  <a:pt x="0" y="413"/>
                  <a:pt x="0" y="414"/>
                </a:cubicBezTo>
                <a:cubicBezTo>
                  <a:pt x="0" y="642"/>
                  <a:pt x="185" y="828"/>
                  <a:pt x="413" y="828"/>
                </a:cubicBezTo>
                <a:cubicBezTo>
                  <a:pt x="642" y="828"/>
                  <a:pt x="827" y="642"/>
                  <a:pt x="827" y="414"/>
                </a:cubicBezTo>
                <a:cubicBezTo>
                  <a:pt x="827" y="413"/>
                  <a:pt x="827" y="412"/>
                  <a:pt x="827" y="4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DD3AEF7-BF24-FCCF-E71E-D426269F3A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Graphics Library</a:t>
            </a:r>
          </a:p>
        </p:txBody>
      </p:sp>
    </p:spTree>
    <p:extLst>
      <p:ext uri="{BB962C8B-B14F-4D97-AF65-F5344CB8AC3E}">
        <p14:creationId xmlns:p14="http://schemas.microsoft.com/office/powerpoint/2010/main" val="4283473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group of people's faces&#10;&#10;Description automatically generated">
            <a:extLst>
              <a:ext uri="{FF2B5EF4-FFF2-40B4-BE49-F238E27FC236}">
                <a16:creationId xmlns:a16="http://schemas.microsoft.com/office/drawing/2014/main" id="{BEEA8727-313D-452A-0EC5-279D1394CD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06" t="-31" r="458" b="-6"/>
          <a:stretch/>
        </p:blipFill>
        <p:spPr>
          <a:xfrm>
            <a:off x="532436" y="1714543"/>
            <a:ext cx="4376450" cy="437142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A5A4EAEF-97A2-857D-11C5-9DE9E4AE682F}"/>
              </a:ext>
            </a:extLst>
          </p:cNvPr>
          <p:cNvGrpSpPr/>
          <p:nvPr/>
        </p:nvGrpSpPr>
        <p:grpSpPr>
          <a:xfrm>
            <a:off x="5693595" y="2147918"/>
            <a:ext cx="3459554" cy="2940516"/>
            <a:chOff x="2830844" y="2441069"/>
            <a:chExt cx="3459554" cy="2940516"/>
          </a:xfrm>
        </p:grpSpPr>
        <p:pic>
          <p:nvPicPr>
            <p:cNvPr id="54" name="Picture 53" descr="A blue and orange logo&#10;&#10;Description automatically generated">
              <a:extLst>
                <a:ext uri="{FF2B5EF4-FFF2-40B4-BE49-F238E27FC236}">
                  <a16:creationId xmlns:a16="http://schemas.microsoft.com/office/drawing/2014/main" id="{D701FB91-08C7-0351-97D5-FA0D79142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9742" y="2441069"/>
              <a:ext cx="2104909" cy="732495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D4AEFAF-BD20-F01F-57C1-8392B651CE90}"/>
                </a:ext>
              </a:extLst>
            </p:cNvPr>
            <p:cNvGrpSpPr/>
            <p:nvPr/>
          </p:nvGrpSpPr>
          <p:grpSpPr>
            <a:xfrm>
              <a:off x="3054187" y="3411551"/>
              <a:ext cx="3236211" cy="584775"/>
              <a:chOff x="3054187" y="3411551"/>
              <a:chExt cx="3236211" cy="584775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63C889F-6B92-22AA-462C-77F21DD690A2}"/>
                  </a:ext>
                </a:extLst>
              </p:cNvPr>
              <p:cNvSpPr txBox="1"/>
              <p:nvPr/>
            </p:nvSpPr>
            <p:spPr>
              <a:xfrm>
                <a:off x="3592964" y="3411551"/>
                <a:ext cx="2697434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Human Capital </a:t>
                </a:r>
              </a:p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Management (HCM)</a:t>
                </a:r>
              </a:p>
            </p:txBody>
          </p:sp>
          <p:pic>
            <p:nvPicPr>
              <p:cNvPr id="63" name="Picture 62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96B5FB8B-8C3F-7307-EC19-796766A0B5D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9300" t="8534" r="9260" b="8534"/>
              <a:stretch/>
            </p:blipFill>
            <p:spPr>
              <a:xfrm>
                <a:off x="3054187" y="3429000"/>
                <a:ext cx="538776" cy="548640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40C7408-71D5-5AB5-98DA-B735947CEDBB}"/>
                </a:ext>
              </a:extLst>
            </p:cNvPr>
            <p:cNvGrpSpPr/>
            <p:nvPr/>
          </p:nvGrpSpPr>
          <p:grpSpPr>
            <a:xfrm>
              <a:off x="3074582" y="4121327"/>
              <a:ext cx="2026093" cy="548640"/>
              <a:chOff x="3074582" y="4121327"/>
              <a:chExt cx="2026093" cy="548640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2AECA66-38AA-A331-42A1-37F037B99554}"/>
                  </a:ext>
                </a:extLst>
              </p:cNvPr>
              <p:cNvSpPr txBox="1"/>
              <p:nvPr/>
            </p:nvSpPr>
            <p:spPr>
              <a:xfrm>
                <a:off x="3592963" y="4265778"/>
                <a:ext cx="1507712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Financial</a:t>
                </a:r>
              </a:p>
            </p:txBody>
          </p:sp>
          <p:pic>
            <p:nvPicPr>
              <p:cNvPr id="61" name="Picture 60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3306817D-2A84-082B-B78A-8D7887E068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7853" t="8534" r="18149" b="8534"/>
              <a:stretch/>
            </p:blipFill>
            <p:spPr>
              <a:xfrm>
                <a:off x="3074582" y="4121327"/>
                <a:ext cx="423390" cy="548640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4DCFDFE-7D88-F07B-F8FD-BA34059AA059}"/>
                </a:ext>
              </a:extLst>
            </p:cNvPr>
            <p:cNvGrpSpPr/>
            <p:nvPr/>
          </p:nvGrpSpPr>
          <p:grpSpPr>
            <a:xfrm>
              <a:off x="2830844" y="4832945"/>
              <a:ext cx="2265764" cy="548640"/>
              <a:chOff x="2830844" y="4832945"/>
              <a:chExt cx="2265764" cy="548640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E739D0E-191C-ED15-19B1-48AC7307FB9F}"/>
                  </a:ext>
                </a:extLst>
              </p:cNvPr>
              <p:cNvSpPr txBox="1"/>
              <p:nvPr/>
            </p:nvSpPr>
            <p:spPr>
              <a:xfrm>
                <a:off x="3588896" y="4977202"/>
                <a:ext cx="1507712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Procurement</a:t>
                </a:r>
              </a:p>
            </p:txBody>
          </p:sp>
          <p:pic>
            <p:nvPicPr>
              <p:cNvPr id="59" name="Picture 58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4A220D7B-5695-3D01-7DFC-A0AA05E8C1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8814" t="19196" r="8667" b="20296"/>
              <a:stretch/>
            </p:blipFill>
            <p:spPr>
              <a:xfrm rot="180847">
                <a:off x="2830844" y="4832945"/>
                <a:ext cx="748212" cy="548640"/>
              </a:xfrm>
              <a:prstGeom prst="rect">
                <a:avLst/>
              </a:prstGeom>
            </p:spPr>
          </p:pic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54F01E3-67BE-1AAB-F53D-CAA5484BA814}"/>
              </a:ext>
            </a:extLst>
          </p:cNvPr>
          <p:cNvGrpSpPr/>
          <p:nvPr/>
        </p:nvGrpSpPr>
        <p:grpSpPr>
          <a:xfrm>
            <a:off x="9110606" y="2445086"/>
            <a:ext cx="2521957" cy="1126113"/>
            <a:chOff x="7354166" y="2802951"/>
            <a:chExt cx="2521957" cy="1126113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7F5CCCAA-1AFC-763C-028A-09B2FA80F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45034" y="2802951"/>
              <a:ext cx="2331089" cy="362518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32F3944-90FA-6CE5-1CA9-A83A12288F33}"/>
                </a:ext>
              </a:extLst>
            </p:cNvPr>
            <p:cNvSpPr txBox="1"/>
            <p:nvPr/>
          </p:nvSpPr>
          <p:spPr>
            <a:xfrm>
              <a:off x="8112217" y="3524681"/>
              <a:ext cx="150771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Procurement</a:t>
              </a:r>
            </a:p>
          </p:txBody>
        </p:sp>
        <p:pic>
          <p:nvPicPr>
            <p:cNvPr id="67" name="Picture 6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4992F09-27CF-2E95-9056-84B4776BBD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814" t="19196" r="8667" b="20296"/>
            <a:stretch/>
          </p:blipFill>
          <p:spPr>
            <a:xfrm rot="180847">
              <a:off x="7354166" y="3380424"/>
              <a:ext cx="748212" cy="548640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C64C69A1-B065-98AD-D145-182212EFC6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</p:spTree>
    <p:extLst>
      <p:ext uri="{BB962C8B-B14F-4D97-AF65-F5344CB8AC3E}">
        <p14:creationId xmlns:p14="http://schemas.microsoft.com/office/powerpoint/2010/main" val="3264409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 Libra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F3445A-C61C-D22B-B1A2-1989FA0C9B07}"/>
              </a:ext>
            </a:extLst>
          </p:cNvPr>
          <p:cNvSpPr txBox="1"/>
          <p:nvPr/>
        </p:nvSpPr>
        <p:spPr>
          <a:xfrm>
            <a:off x="272975" y="328758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Financial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0F080-4003-85E9-F2DF-0878BD60BCB1}"/>
              </a:ext>
            </a:extLst>
          </p:cNvPr>
          <p:cNvSpPr txBox="1"/>
          <p:nvPr/>
        </p:nvSpPr>
        <p:spPr>
          <a:xfrm>
            <a:off x="3198157" y="328758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Reporting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8CBC31-544E-3AC0-F56B-C6D27B0F6F3E}"/>
              </a:ext>
            </a:extLst>
          </p:cNvPr>
          <p:cNvSpPr txBox="1"/>
          <p:nvPr/>
        </p:nvSpPr>
        <p:spPr>
          <a:xfrm>
            <a:off x="4662180" y="3287581"/>
            <a:ext cx="1371600" cy="461667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Requisition </a:t>
            </a:r>
          </a:p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PO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83792A-E42D-3F81-9D88-4FC4C609647A}"/>
              </a:ext>
            </a:extLst>
          </p:cNvPr>
          <p:cNvSpPr txBox="1"/>
          <p:nvPr/>
        </p:nvSpPr>
        <p:spPr>
          <a:xfrm>
            <a:off x="108589" y="4548875"/>
            <a:ext cx="16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Spend </a:t>
            </a:r>
          </a:p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Analysis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0C6CDB-4BA8-3E8A-1739-B5F7175786FE}"/>
              </a:ext>
            </a:extLst>
          </p:cNvPr>
          <p:cNvSpPr txBox="1"/>
          <p:nvPr/>
        </p:nvSpPr>
        <p:spPr>
          <a:xfrm>
            <a:off x="3198157" y="454887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Contracts (Transactional)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45CDD1-4921-F189-EFF7-BEF05B315979}"/>
              </a:ext>
            </a:extLst>
          </p:cNvPr>
          <p:cNvSpPr txBox="1"/>
          <p:nvPr/>
        </p:nvSpPr>
        <p:spPr>
          <a:xfrm>
            <a:off x="1732722" y="4548874"/>
            <a:ext cx="1371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Management</a:t>
            </a:r>
          </a:p>
        </p:txBody>
      </p:sp>
      <p:pic>
        <p:nvPicPr>
          <p:cNvPr id="43" name="Picture 4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0D229A2-AE92-E3B6-72EC-98DDFF499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9" t="9073" r="9077" b="9073"/>
          <a:stretch/>
        </p:blipFill>
        <p:spPr>
          <a:xfrm>
            <a:off x="3606987" y="3894118"/>
            <a:ext cx="553938" cy="548640"/>
          </a:xfrm>
          <a:prstGeom prst="rect">
            <a:avLst/>
          </a:prstGeom>
        </p:spPr>
      </p:pic>
      <p:pic>
        <p:nvPicPr>
          <p:cNvPr id="44" name="Picture 4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A8FF3B8-4E7E-507D-065D-5694322FB5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8" t="9072" r="9078" b="9306"/>
          <a:stretch/>
        </p:blipFill>
        <p:spPr>
          <a:xfrm>
            <a:off x="2143449" y="3894118"/>
            <a:ext cx="550140" cy="548640"/>
          </a:xfrm>
          <a:prstGeom prst="rect">
            <a:avLst/>
          </a:prstGeom>
        </p:spPr>
      </p:pic>
      <p:pic>
        <p:nvPicPr>
          <p:cNvPr id="45" name="Picture 4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FF26F60-D542-E77F-173A-D70FF63817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73" t="9072" r="7808" b="8495"/>
          <a:stretch/>
        </p:blipFill>
        <p:spPr>
          <a:xfrm>
            <a:off x="3607017" y="2731730"/>
            <a:ext cx="553877" cy="548640"/>
          </a:xfrm>
          <a:prstGeom prst="rect">
            <a:avLst/>
          </a:prstGeom>
        </p:spPr>
      </p:pic>
      <p:pic>
        <p:nvPicPr>
          <p:cNvPr id="46" name="Picture 4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A277562-044C-1488-A0EF-61A9AA3E3B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56" t="7879" r="19065" b="9306"/>
          <a:stretch/>
        </p:blipFill>
        <p:spPr>
          <a:xfrm>
            <a:off x="752151" y="2731730"/>
            <a:ext cx="413244" cy="548640"/>
          </a:xfrm>
          <a:prstGeom prst="rect">
            <a:avLst/>
          </a:prstGeom>
        </p:spPr>
      </p:pic>
      <p:pic>
        <p:nvPicPr>
          <p:cNvPr id="47" name="Picture 4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C7E196-3676-0B97-547E-FD641F9FD8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64" t="9073" r="9157" b="9073"/>
          <a:stretch/>
        </p:blipFill>
        <p:spPr>
          <a:xfrm>
            <a:off x="5068547" y="2731730"/>
            <a:ext cx="558859" cy="548640"/>
          </a:xfrm>
          <a:prstGeom prst="rect">
            <a:avLst/>
          </a:prstGeom>
        </p:spPr>
      </p:pic>
      <p:pic>
        <p:nvPicPr>
          <p:cNvPr id="48" name="Picture 4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ADC93B7-FD24-B139-5543-6CDDE50E20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157" t="9073" r="9157" b="9073"/>
          <a:stretch/>
        </p:blipFill>
        <p:spPr>
          <a:xfrm>
            <a:off x="685017" y="3894118"/>
            <a:ext cx="547513" cy="5486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DC4C985-D661-0AA8-8C39-565F34B25732}"/>
              </a:ext>
            </a:extLst>
          </p:cNvPr>
          <p:cNvSpPr txBox="1"/>
          <p:nvPr/>
        </p:nvSpPr>
        <p:spPr>
          <a:xfrm>
            <a:off x="1732719" y="3287583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P-Cards</a:t>
            </a:r>
          </a:p>
        </p:txBody>
      </p:sp>
      <p:pic>
        <p:nvPicPr>
          <p:cNvPr id="51" name="Picture 5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9DFE38-85FF-662A-A5A6-1A5129AEDF4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301" t="12463" r="8859" b="12463"/>
          <a:stretch/>
        </p:blipFill>
        <p:spPr>
          <a:xfrm>
            <a:off x="2113293" y="2731730"/>
            <a:ext cx="610459" cy="548640"/>
          </a:xfrm>
          <a:prstGeom prst="rect">
            <a:avLst/>
          </a:prstGeom>
        </p:spPr>
      </p:pic>
      <p:pic>
        <p:nvPicPr>
          <p:cNvPr id="52" name="Picture 51" descr="A blue and orange logo&#10;&#10;Description automatically generated">
            <a:extLst>
              <a:ext uri="{FF2B5EF4-FFF2-40B4-BE49-F238E27FC236}">
                <a16:creationId xmlns:a16="http://schemas.microsoft.com/office/drawing/2014/main" id="{9FAFDC7B-A6BC-BEBE-C547-D6A7C1E8F1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2592" y="2000562"/>
            <a:ext cx="1371609" cy="4873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F5F8D8C-3D5E-577F-A2CB-4966E5B510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9238" y="2023121"/>
            <a:ext cx="1860396" cy="3657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4C26449-0AE8-C328-C1C4-A5D47CA0CA1C}"/>
              </a:ext>
            </a:extLst>
          </p:cNvPr>
          <p:cNvSpPr txBox="1"/>
          <p:nvPr/>
        </p:nvSpPr>
        <p:spPr>
          <a:xfrm>
            <a:off x="10252203" y="3287583"/>
            <a:ext cx="2369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Adopt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F48B7-893A-00CB-0D83-30E71DF622DF}"/>
              </a:ext>
            </a:extLst>
          </p:cNvPr>
          <p:cNvSpPr txBox="1"/>
          <p:nvPr/>
        </p:nvSpPr>
        <p:spPr>
          <a:xfrm>
            <a:off x="7717281" y="3287582"/>
            <a:ext cx="2369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Virtual </a:t>
            </a:r>
          </a:p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Catalogs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958336-AE9E-BBEF-D8CF-1D43B416B88A}"/>
              </a:ext>
            </a:extLst>
          </p:cNvPr>
          <p:cNvSpPr txBox="1"/>
          <p:nvPr/>
        </p:nvSpPr>
        <p:spPr>
          <a:xfrm>
            <a:off x="6604431" y="4548873"/>
            <a:ext cx="1482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Contracts</a:t>
            </a:r>
            <a:r>
              <a:rPr kumimoji="0" lang="en-US" sz="1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  <a:endParaRPr kumimoji="0" lang="en-US" sz="1200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E3843A-1890-5B40-7B72-3FBB0D405E44}"/>
              </a:ext>
            </a:extLst>
          </p:cNvPr>
          <p:cNvSpPr txBox="1"/>
          <p:nvPr/>
        </p:nvSpPr>
        <p:spPr>
          <a:xfrm>
            <a:off x="6827293" y="3287581"/>
            <a:ext cx="1348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Management</a:t>
            </a:r>
            <a:r>
              <a:rPr kumimoji="0" lang="en-US" sz="16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  <a:endParaRPr kumimoji="0" lang="en-US" sz="1200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27DDA92-9613-BBFA-3AA1-3641C0C17D81}"/>
              </a:ext>
            </a:extLst>
          </p:cNvPr>
          <p:cNvSpPr txBox="1"/>
          <p:nvPr/>
        </p:nvSpPr>
        <p:spPr>
          <a:xfrm>
            <a:off x="9628070" y="3287581"/>
            <a:ext cx="1348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Strategic Sourcing</a:t>
            </a:r>
          </a:p>
        </p:txBody>
      </p:sp>
      <p:pic>
        <p:nvPicPr>
          <p:cNvPr id="55" name="Picture 5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C6E90F3-4218-1133-5E69-D99599AD2F0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570" t="2368" r="3564" b="8695"/>
          <a:stretch/>
        </p:blipFill>
        <p:spPr>
          <a:xfrm>
            <a:off x="7227301" y="3890776"/>
            <a:ext cx="548640" cy="555324"/>
          </a:xfrm>
          <a:prstGeom prst="rect">
            <a:avLst/>
          </a:prstGeom>
        </p:spPr>
      </p:pic>
      <p:pic>
        <p:nvPicPr>
          <p:cNvPr id="56" name="Picture 5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7B5627A-2D33-DE6D-5704-6B014CB7FF1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157" t="1991" r="3830" b="9305"/>
          <a:stretch/>
        </p:blipFill>
        <p:spPr>
          <a:xfrm>
            <a:off x="7227301" y="2705757"/>
            <a:ext cx="548640" cy="559308"/>
          </a:xfrm>
          <a:prstGeom prst="rect">
            <a:avLst/>
          </a:prstGeom>
        </p:spPr>
      </p:pic>
      <p:pic>
        <p:nvPicPr>
          <p:cNvPr id="57" name="Picture 5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B66CCB3-310C-C905-3C1E-7D52EFB7AE8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474" t="12242" r="9158" b="12485"/>
          <a:stretch/>
        </p:blipFill>
        <p:spPr>
          <a:xfrm>
            <a:off x="11162613" y="2734725"/>
            <a:ext cx="548640" cy="501372"/>
          </a:xfrm>
          <a:prstGeom prst="rect">
            <a:avLst/>
          </a:prstGeom>
        </p:spPr>
      </p:pic>
      <p:pic>
        <p:nvPicPr>
          <p:cNvPr id="58" name="Picture 5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D58C3F9-5586-C00A-54D3-2FEB631E225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9157" t="9072" r="9431" b="9306"/>
          <a:stretch/>
        </p:blipFill>
        <p:spPr>
          <a:xfrm>
            <a:off x="8627689" y="2710383"/>
            <a:ext cx="548640" cy="550056"/>
          </a:xfrm>
          <a:prstGeom prst="rect">
            <a:avLst/>
          </a:prstGeom>
        </p:spPr>
      </p:pic>
      <p:pic>
        <p:nvPicPr>
          <p:cNvPr id="59" name="Picture 5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06A1C7F-8E6D-EA25-0933-EE14819AD6C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508" t="9072" r="9431" b="9306"/>
          <a:stretch/>
        </p:blipFill>
        <p:spPr>
          <a:xfrm>
            <a:off x="10028076" y="2709195"/>
            <a:ext cx="548640" cy="55243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CCDC791-0EB6-5740-9830-C6303A43B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CA32E1-A5DE-6AA7-AFD3-B0C5D6E31864}"/>
              </a:ext>
            </a:extLst>
          </p:cNvPr>
          <p:cNvGrpSpPr/>
          <p:nvPr/>
        </p:nvGrpSpPr>
        <p:grpSpPr>
          <a:xfrm>
            <a:off x="7877878" y="4779706"/>
            <a:ext cx="2022960" cy="2156732"/>
            <a:chOff x="6928376" y="1938538"/>
            <a:chExt cx="2022960" cy="21567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E6A861-9180-FB85-EF77-3569EC94BF1A}"/>
                </a:ext>
              </a:extLst>
            </p:cNvPr>
            <p:cNvGrpSpPr/>
            <p:nvPr/>
          </p:nvGrpSpPr>
          <p:grpSpPr>
            <a:xfrm>
              <a:off x="8414910" y="2766403"/>
              <a:ext cx="536426" cy="600450"/>
              <a:chOff x="3471863" y="1916113"/>
              <a:chExt cx="492125" cy="550863"/>
            </a:xfrm>
            <a:solidFill>
              <a:schemeClr val="bg1"/>
            </a:solidFill>
          </p:grpSpPr>
          <p:sp>
            <p:nvSpPr>
              <p:cNvPr id="24" name="Freeform 70">
                <a:extLst>
                  <a:ext uri="{FF2B5EF4-FFF2-40B4-BE49-F238E27FC236}">
                    <a16:creationId xmlns:a16="http://schemas.microsoft.com/office/drawing/2014/main" id="{5AFF61F9-AEDB-74D5-4E9A-E3F2650B9E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3788" y="1916113"/>
                <a:ext cx="330200" cy="330200"/>
              </a:xfrm>
              <a:custGeom>
                <a:avLst/>
                <a:gdLst>
                  <a:gd name="T0" fmla="*/ 958 w 2077"/>
                  <a:gd name="T1" fmla="*/ 277 h 2076"/>
                  <a:gd name="T2" fmla="*/ 796 w 2077"/>
                  <a:gd name="T3" fmla="*/ 377 h 2076"/>
                  <a:gd name="T4" fmla="*/ 576 w 2077"/>
                  <a:gd name="T5" fmla="*/ 455 h 2076"/>
                  <a:gd name="T6" fmla="*/ 456 w 2077"/>
                  <a:gd name="T7" fmla="*/ 350 h 2076"/>
                  <a:gd name="T8" fmla="*/ 457 w 2077"/>
                  <a:gd name="T9" fmla="*/ 573 h 2076"/>
                  <a:gd name="T10" fmla="*/ 379 w 2077"/>
                  <a:gd name="T11" fmla="*/ 793 h 2076"/>
                  <a:gd name="T12" fmla="*/ 281 w 2077"/>
                  <a:gd name="T13" fmla="*/ 955 h 2076"/>
                  <a:gd name="T14" fmla="*/ 142 w 2077"/>
                  <a:gd name="T15" fmla="*/ 1105 h 2076"/>
                  <a:gd name="T16" fmla="*/ 300 w 2077"/>
                  <a:gd name="T17" fmla="*/ 1120 h 2076"/>
                  <a:gd name="T18" fmla="*/ 400 w 2077"/>
                  <a:gd name="T19" fmla="*/ 1331 h 2076"/>
                  <a:gd name="T20" fmla="*/ 446 w 2077"/>
                  <a:gd name="T21" fmla="*/ 1515 h 2076"/>
                  <a:gd name="T22" fmla="*/ 459 w 2077"/>
                  <a:gd name="T23" fmla="*/ 1723 h 2076"/>
                  <a:gd name="T24" fmla="*/ 591 w 2077"/>
                  <a:gd name="T25" fmla="*/ 1612 h 2076"/>
                  <a:gd name="T26" fmla="*/ 846 w 2077"/>
                  <a:gd name="T27" fmla="*/ 1714 h 2076"/>
                  <a:gd name="T28" fmla="*/ 957 w 2077"/>
                  <a:gd name="T29" fmla="*/ 1922 h 2076"/>
                  <a:gd name="T30" fmla="*/ 1111 w 2077"/>
                  <a:gd name="T31" fmla="*/ 1934 h 2076"/>
                  <a:gd name="T32" fmla="*/ 1130 w 2077"/>
                  <a:gd name="T33" fmla="*/ 1759 h 2076"/>
                  <a:gd name="T34" fmla="*/ 1382 w 2077"/>
                  <a:gd name="T35" fmla="*/ 1650 h 2076"/>
                  <a:gd name="T36" fmla="*/ 1608 w 2077"/>
                  <a:gd name="T37" fmla="*/ 1720 h 2076"/>
                  <a:gd name="T38" fmla="*/ 1723 w 2077"/>
                  <a:gd name="T39" fmla="*/ 1623 h 2076"/>
                  <a:gd name="T40" fmla="*/ 1613 w 2077"/>
                  <a:gd name="T41" fmla="*/ 1464 h 2076"/>
                  <a:gd name="T42" fmla="*/ 1730 w 2077"/>
                  <a:gd name="T43" fmla="*/ 1175 h 2076"/>
                  <a:gd name="T44" fmla="*/ 1929 w 2077"/>
                  <a:gd name="T45" fmla="*/ 1118 h 2076"/>
                  <a:gd name="T46" fmla="*/ 1934 w 2077"/>
                  <a:gd name="T47" fmla="*/ 962 h 2076"/>
                  <a:gd name="T48" fmla="*/ 1747 w 2077"/>
                  <a:gd name="T49" fmla="*/ 934 h 2076"/>
                  <a:gd name="T50" fmla="*/ 1624 w 2077"/>
                  <a:gd name="T51" fmla="*/ 648 h 2076"/>
                  <a:gd name="T52" fmla="*/ 1728 w 2077"/>
                  <a:gd name="T53" fmla="*/ 463 h 2076"/>
                  <a:gd name="T54" fmla="*/ 1616 w 2077"/>
                  <a:gd name="T55" fmla="*/ 350 h 2076"/>
                  <a:gd name="T56" fmla="*/ 1449 w 2077"/>
                  <a:gd name="T57" fmla="*/ 461 h 2076"/>
                  <a:gd name="T58" fmla="*/ 1159 w 2077"/>
                  <a:gd name="T59" fmla="*/ 341 h 2076"/>
                  <a:gd name="T60" fmla="*/ 1119 w 2077"/>
                  <a:gd name="T61" fmla="*/ 145 h 2076"/>
                  <a:gd name="T62" fmla="*/ 1139 w 2077"/>
                  <a:gd name="T63" fmla="*/ 3 h 2076"/>
                  <a:gd name="T64" fmla="*/ 1260 w 2077"/>
                  <a:gd name="T65" fmla="*/ 152 h 2076"/>
                  <a:gd name="T66" fmla="*/ 1547 w 2077"/>
                  <a:gd name="T67" fmla="*/ 227 h 2076"/>
                  <a:gd name="T68" fmla="*/ 1705 w 2077"/>
                  <a:gd name="T69" fmla="*/ 239 h 2076"/>
                  <a:gd name="T70" fmla="*/ 1866 w 2077"/>
                  <a:gd name="T71" fmla="*/ 474 h 2076"/>
                  <a:gd name="T72" fmla="*/ 1819 w 2077"/>
                  <a:gd name="T73" fmla="*/ 714 h 2076"/>
                  <a:gd name="T74" fmla="*/ 2032 w 2077"/>
                  <a:gd name="T75" fmla="*/ 861 h 2076"/>
                  <a:gd name="T76" fmla="*/ 2065 w 2077"/>
                  <a:gd name="T77" fmla="*/ 1165 h 2076"/>
                  <a:gd name="T78" fmla="*/ 1925 w 2077"/>
                  <a:gd name="T79" fmla="*/ 1259 h 2076"/>
                  <a:gd name="T80" fmla="*/ 1852 w 2077"/>
                  <a:gd name="T81" fmla="*/ 1551 h 2076"/>
                  <a:gd name="T82" fmla="*/ 1821 w 2077"/>
                  <a:gd name="T83" fmla="*/ 1722 h 2076"/>
                  <a:gd name="T84" fmla="*/ 1592 w 2077"/>
                  <a:gd name="T85" fmla="*/ 1863 h 2076"/>
                  <a:gd name="T86" fmla="*/ 1361 w 2077"/>
                  <a:gd name="T87" fmla="*/ 1818 h 2076"/>
                  <a:gd name="T88" fmla="*/ 1216 w 2077"/>
                  <a:gd name="T89" fmla="*/ 2031 h 2076"/>
                  <a:gd name="T90" fmla="*/ 910 w 2077"/>
                  <a:gd name="T91" fmla="*/ 2064 h 2076"/>
                  <a:gd name="T92" fmla="*/ 817 w 2077"/>
                  <a:gd name="T93" fmla="*/ 1852 h 2076"/>
                  <a:gd name="T94" fmla="*/ 508 w 2077"/>
                  <a:gd name="T95" fmla="*/ 1857 h 2076"/>
                  <a:gd name="T96" fmla="*/ 354 w 2077"/>
                  <a:gd name="T97" fmla="*/ 1820 h 2076"/>
                  <a:gd name="T98" fmla="*/ 216 w 2077"/>
                  <a:gd name="T99" fmla="*/ 1577 h 2076"/>
                  <a:gd name="T100" fmla="*/ 240 w 2077"/>
                  <a:gd name="T101" fmla="*/ 1311 h 2076"/>
                  <a:gd name="T102" fmla="*/ 26 w 2077"/>
                  <a:gd name="T103" fmla="*/ 1192 h 2076"/>
                  <a:gd name="T104" fmla="*/ 26 w 2077"/>
                  <a:gd name="T105" fmla="*/ 884 h 2076"/>
                  <a:gd name="T106" fmla="*/ 246 w 2077"/>
                  <a:gd name="T107" fmla="*/ 748 h 2076"/>
                  <a:gd name="T108" fmla="*/ 211 w 2077"/>
                  <a:gd name="T109" fmla="*/ 474 h 2076"/>
                  <a:gd name="T110" fmla="*/ 372 w 2077"/>
                  <a:gd name="T111" fmla="*/ 239 h 2076"/>
                  <a:gd name="T112" fmla="*/ 530 w 2077"/>
                  <a:gd name="T113" fmla="*/ 227 h 2076"/>
                  <a:gd name="T114" fmla="*/ 817 w 2077"/>
                  <a:gd name="T115" fmla="*/ 224 h 2076"/>
                  <a:gd name="T116" fmla="*/ 910 w 2077"/>
                  <a:gd name="T117" fmla="*/ 12 h 2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77" h="2076">
                    <a:moveTo>
                      <a:pt x="971" y="140"/>
                    </a:moveTo>
                    <a:lnTo>
                      <a:pt x="967" y="140"/>
                    </a:lnTo>
                    <a:lnTo>
                      <a:pt x="964" y="142"/>
                    </a:lnTo>
                    <a:lnTo>
                      <a:pt x="961" y="145"/>
                    </a:lnTo>
                    <a:lnTo>
                      <a:pt x="959" y="149"/>
                    </a:lnTo>
                    <a:lnTo>
                      <a:pt x="958" y="152"/>
                    </a:lnTo>
                    <a:lnTo>
                      <a:pt x="958" y="277"/>
                    </a:lnTo>
                    <a:lnTo>
                      <a:pt x="956" y="296"/>
                    </a:lnTo>
                    <a:lnTo>
                      <a:pt x="948" y="314"/>
                    </a:lnTo>
                    <a:lnTo>
                      <a:pt x="936" y="329"/>
                    </a:lnTo>
                    <a:lnTo>
                      <a:pt x="920" y="340"/>
                    </a:lnTo>
                    <a:lnTo>
                      <a:pt x="902" y="346"/>
                    </a:lnTo>
                    <a:lnTo>
                      <a:pt x="849" y="360"/>
                    </a:lnTo>
                    <a:lnTo>
                      <a:pt x="796" y="377"/>
                    </a:lnTo>
                    <a:lnTo>
                      <a:pt x="745" y="397"/>
                    </a:lnTo>
                    <a:lnTo>
                      <a:pt x="697" y="422"/>
                    </a:lnTo>
                    <a:lnTo>
                      <a:pt x="649" y="451"/>
                    </a:lnTo>
                    <a:lnTo>
                      <a:pt x="631" y="460"/>
                    </a:lnTo>
                    <a:lnTo>
                      <a:pt x="612" y="463"/>
                    </a:lnTo>
                    <a:lnTo>
                      <a:pt x="594" y="461"/>
                    </a:lnTo>
                    <a:lnTo>
                      <a:pt x="576" y="455"/>
                    </a:lnTo>
                    <a:lnTo>
                      <a:pt x="561" y="443"/>
                    </a:lnTo>
                    <a:lnTo>
                      <a:pt x="471" y="352"/>
                    </a:lnTo>
                    <a:lnTo>
                      <a:pt x="468" y="350"/>
                    </a:lnTo>
                    <a:lnTo>
                      <a:pt x="465" y="349"/>
                    </a:lnTo>
                    <a:lnTo>
                      <a:pt x="462" y="349"/>
                    </a:lnTo>
                    <a:lnTo>
                      <a:pt x="459" y="349"/>
                    </a:lnTo>
                    <a:lnTo>
                      <a:pt x="456" y="350"/>
                    </a:lnTo>
                    <a:lnTo>
                      <a:pt x="453" y="352"/>
                    </a:lnTo>
                    <a:lnTo>
                      <a:pt x="356" y="450"/>
                    </a:lnTo>
                    <a:lnTo>
                      <a:pt x="353" y="456"/>
                    </a:lnTo>
                    <a:lnTo>
                      <a:pt x="353" y="462"/>
                    </a:lnTo>
                    <a:lnTo>
                      <a:pt x="356" y="467"/>
                    </a:lnTo>
                    <a:lnTo>
                      <a:pt x="446" y="557"/>
                    </a:lnTo>
                    <a:lnTo>
                      <a:pt x="457" y="573"/>
                    </a:lnTo>
                    <a:lnTo>
                      <a:pt x="465" y="591"/>
                    </a:lnTo>
                    <a:lnTo>
                      <a:pt x="466" y="610"/>
                    </a:lnTo>
                    <a:lnTo>
                      <a:pt x="462" y="629"/>
                    </a:lnTo>
                    <a:lnTo>
                      <a:pt x="454" y="645"/>
                    </a:lnTo>
                    <a:lnTo>
                      <a:pt x="425" y="693"/>
                    </a:lnTo>
                    <a:lnTo>
                      <a:pt x="400" y="742"/>
                    </a:lnTo>
                    <a:lnTo>
                      <a:pt x="379" y="793"/>
                    </a:lnTo>
                    <a:lnTo>
                      <a:pt x="362" y="845"/>
                    </a:lnTo>
                    <a:lnTo>
                      <a:pt x="350" y="899"/>
                    </a:lnTo>
                    <a:lnTo>
                      <a:pt x="343" y="918"/>
                    </a:lnTo>
                    <a:lnTo>
                      <a:pt x="332" y="933"/>
                    </a:lnTo>
                    <a:lnTo>
                      <a:pt x="317" y="945"/>
                    </a:lnTo>
                    <a:lnTo>
                      <a:pt x="300" y="952"/>
                    </a:lnTo>
                    <a:lnTo>
                      <a:pt x="281" y="955"/>
                    </a:lnTo>
                    <a:lnTo>
                      <a:pt x="153" y="955"/>
                    </a:lnTo>
                    <a:lnTo>
                      <a:pt x="150" y="955"/>
                    </a:lnTo>
                    <a:lnTo>
                      <a:pt x="147" y="958"/>
                    </a:lnTo>
                    <a:lnTo>
                      <a:pt x="144" y="961"/>
                    </a:lnTo>
                    <a:lnTo>
                      <a:pt x="143" y="964"/>
                    </a:lnTo>
                    <a:lnTo>
                      <a:pt x="142" y="967"/>
                    </a:lnTo>
                    <a:lnTo>
                      <a:pt x="142" y="1105"/>
                    </a:lnTo>
                    <a:lnTo>
                      <a:pt x="143" y="1109"/>
                    </a:lnTo>
                    <a:lnTo>
                      <a:pt x="144" y="1113"/>
                    </a:lnTo>
                    <a:lnTo>
                      <a:pt x="147" y="1115"/>
                    </a:lnTo>
                    <a:lnTo>
                      <a:pt x="150" y="1117"/>
                    </a:lnTo>
                    <a:lnTo>
                      <a:pt x="153" y="1118"/>
                    </a:lnTo>
                    <a:lnTo>
                      <a:pt x="281" y="1118"/>
                    </a:lnTo>
                    <a:lnTo>
                      <a:pt x="300" y="1120"/>
                    </a:lnTo>
                    <a:lnTo>
                      <a:pt x="317" y="1128"/>
                    </a:lnTo>
                    <a:lnTo>
                      <a:pt x="332" y="1140"/>
                    </a:lnTo>
                    <a:lnTo>
                      <a:pt x="343" y="1156"/>
                    </a:lnTo>
                    <a:lnTo>
                      <a:pt x="350" y="1174"/>
                    </a:lnTo>
                    <a:lnTo>
                      <a:pt x="362" y="1228"/>
                    </a:lnTo>
                    <a:lnTo>
                      <a:pt x="379" y="1280"/>
                    </a:lnTo>
                    <a:lnTo>
                      <a:pt x="400" y="1331"/>
                    </a:lnTo>
                    <a:lnTo>
                      <a:pt x="425" y="1379"/>
                    </a:lnTo>
                    <a:lnTo>
                      <a:pt x="454" y="1427"/>
                    </a:lnTo>
                    <a:lnTo>
                      <a:pt x="462" y="1445"/>
                    </a:lnTo>
                    <a:lnTo>
                      <a:pt x="467" y="1464"/>
                    </a:lnTo>
                    <a:lnTo>
                      <a:pt x="465" y="1483"/>
                    </a:lnTo>
                    <a:lnTo>
                      <a:pt x="457" y="1500"/>
                    </a:lnTo>
                    <a:lnTo>
                      <a:pt x="446" y="1515"/>
                    </a:lnTo>
                    <a:lnTo>
                      <a:pt x="356" y="1606"/>
                    </a:lnTo>
                    <a:lnTo>
                      <a:pt x="353" y="1611"/>
                    </a:lnTo>
                    <a:lnTo>
                      <a:pt x="353" y="1617"/>
                    </a:lnTo>
                    <a:lnTo>
                      <a:pt x="356" y="1623"/>
                    </a:lnTo>
                    <a:lnTo>
                      <a:pt x="453" y="1720"/>
                    </a:lnTo>
                    <a:lnTo>
                      <a:pt x="456" y="1722"/>
                    </a:lnTo>
                    <a:lnTo>
                      <a:pt x="459" y="1723"/>
                    </a:lnTo>
                    <a:lnTo>
                      <a:pt x="462" y="1724"/>
                    </a:lnTo>
                    <a:lnTo>
                      <a:pt x="465" y="1723"/>
                    </a:lnTo>
                    <a:lnTo>
                      <a:pt x="468" y="1722"/>
                    </a:lnTo>
                    <a:lnTo>
                      <a:pt x="471" y="1720"/>
                    </a:lnTo>
                    <a:lnTo>
                      <a:pt x="559" y="1630"/>
                    </a:lnTo>
                    <a:lnTo>
                      <a:pt x="574" y="1619"/>
                    </a:lnTo>
                    <a:lnTo>
                      <a:pt x="591" y="1612"/>
                    </a:lnTo>
                    <a:lnTo>
                      <a:pt x="609" y="1610"/>
                    </a:lnTo>
                    <a:lnTo>
                      <a:pt x="629" y="1614"/>
                    </a:lnTo>
                    <a:lnTo>
                      <a:pt x="648" y="1622"/>
                    </a:lnTo>
                    <a:lnTo>
                      <a:pt x="695" y="1651"/>
                    </a:lnTo>
                    <a:lnTo>
                      <a:pt x="744" y="1676"/>
                    </a:lnTo>
                    <a:lnTo>
                      <a:pt x="795" y="1697"/>
                    </a:lnTo>
                    <a:lnTo>
                      <a:pt x="846" y="1714"/>
                    </a:lnTo>
                    <a:lnTo>
                      <a:pt x="900" y="1726"/>
                    </a:lnTo>
                    <a:lnTo>
                      <a:pt x="919" y="1733"/>
                    </a:lnTo>
                    <a:lnTo>
                      <a:pt x="935" y="1744"/>
                    </a:lnTo>
                    <a:lnTo>
                      <a:pt x="947" y="1759"/>
                    </a:lnTo>
                    <a:lnTo>
                      <a:pt x="955" y="1776"/>
                    </a:lnTo>
                    <a:lnTo>
                      <a:pt x="957" y="1796"/>
                    </a:lnTo>
                    <a:lnTo>
                      <a:pt x="957" y="1922"/>
                    </a:lnTo>
                    <a:lnTo>
                      <a:pt x="958" y="1926"/>
                    </a:lnTo>
                    <a:lnTo>
                      <a:pt x="959" y="1929"/>
                    </a:lnTo>
                    <a:lnTo>
                      <a:pt x="963" y="1932"/>
                    </a:lnTo>
                    <a:lnTo>
                      <a:pt x="966" y="1934"/>
                    </a:lnTo>
                    <a:lnTo>
                      <a:pt x="970" y="1934"/>
                    </a:lnTo>
                    <a:lnTo>
                      <a:pt x="1108" y="1934"/>
                    </a:lnTo>
                    <a:lnTo>
                      <a:pt x="1111" y="1934"/>
                    </a:lnTo>
                    <a:lnTo>
                      <a:pt x="1114" y="1932"/>
                    </a:lnTo>
                    <a:lnTo>
                      <a:pt x="1118" y="1929"/>
                    </a:lnTo>
                    <a:lnTo>
                      <a:pt x="1119" y="1926"/>
                    </a:lnTo>
                    <a:lnTo>
                      <a:pt x="1120" y="1922"/>
                    </a:lnTo>
                    <a:lnTo>
                      <a:pt x="1120" y="1796"/>
                    </a:lnTo>
                    <a:lnTo>
                      <a:pt x="1123" y="1776"/>
                    </a:lnTo>
                    <a:lnTo>
                      <a:pt x="1130" y="1759"/>
                    </a:lnTo>
                    <a:lnTo>
                      <a:pt x="1142" y="1744"/>
                    </a:lnTo>
                    <a:lnTo>
                      <a:pt x="1158" y="1733"/>
                    </a:lnTo>
                    <a:lnTo>
                      <a:pt x="1177" y="1726"/>
                    </a:lnTo>
                    <a:lnTo>
                      <a:pt x="1231" y="1714"/>
                    </a:lnTo>
                    <a:lnTo>
                      <a:pt x="1282" y="1697"/>
                    </a:lnTo>
                    <a:lnTo>
                      <a:pt x="1333" y="1676"/>
                    </a:lnTo>
                    <a:lnTo>
                      <a:pt x="1382" y="1650"/>
                    </a:lnTo>
                    <a:lnTo>
                      <a:pt x="1430" y="1622"/>
                    </a:lnTo>
                    <a:lnTo>
                      <a:pt x="1447" y="1614"/>
                    </a:lnTo>
                    <a:lnTo>
                      <a:pt x="1466" y="1610"/>
                    </a:lnTo>
                    <a:lnTo>
                      <a:pt x="1485" y="1611"/>
                    </a:lnTo>
                    <a:lnTo>
                      <a:pt x="1503" y="1619"/>
                    </a:lnTo>
                    <a:lnTo>
                      <a:pt x="1518" y="1630"/>
                    </a:lnTo>
                    <a:lnTo>
                      <a:pt x="1608" y="1720"/>
                    </a:lnTo>
                    <a:lnTo>
                      <a:pt x="1611" y="1722"/>
                    </a:lnTo>
                    <a:lnTo>
                      <a:pt x="1614" y="1723"/>
                    </a:lnTo>
                    <a:lnTo>
                      <a:pt x="1617" y="1724"/>
                    </a:lnTo>
                    <a:lnTo>
                      <a:pt x="1619" y="1723"/>
                    </a:lnTo>
                    <a:lnTo>
                      <a:pt x="1622" y="1722"/>
                    </a:lnTo>
                    <a:lnTo>
                      <a:pt x="1625" y="1720"/>
                    </a:lnTo>
                    <a:lnTo>
                      <a:pt x="1723" y="1623"/>
                    </a:lnTo>
                    <a:lnTo>
                      <a:pt x="1726" y="1618"/>
                    </a:lnTo>
                    <a:lnTo>
                      <a:pt x="1726" y="1611"/>
                    </a:lnTo>
                    <a:lnTo>
                      <a:pt x="1723" y="1606"/>
                    </a:lnTo>
                    <a:lnTo>
                      <a:pt x="1633" y="1516"/>
                    </a:lnTo>
                    <a:lnTo>
                      <a:pt x="1621" y="1501"/>
                    </a:lnTo>
                    <a:lnTo>
                      <a:pt x="1615" y="1483"/>
                    </a:lnTo>
                    <a:lnTo>
                      <a:pt x="1613" y="1464"/>
                    </a:lnTo>
                    <a:lnTo>
                      <a:pt x="1616" y="1446"/>
                    </a:lnTo>
                    <a:lnTo>
                      <a:pt x="1624" y="1428"/>
                    </a:lnTo>
                    <a:lnTo>
                      <a:pt x="1654" y="1380"/>
                    </a:lnTo>
                    <a:lnTo>
                      <a:pt x="1679" y="1332"/>
                    </a:lnTo>
                    <a:lnTo>
                      <a:pt x="1700" y="1281"/>
                    </a:lnTo>
                    <a:lnTo>
                      <a:pt x="1717" y="1229"/>
                    </a:lnTo>
                    <a:lnTo>
                      <a:pt x="1730" y="1175"/>
                    </a:lnTo>
                    <a:lnTo>
                      <a:pt x="1736" y="1156"/>
                    </a:lnTo>
                    <a:lnTo>
                      <a:pt x="1747" y="1141"/>
                    </a:lnTo>
                    <a:lnTo>
                      <a:pt x="1761" y="1128"/>
                    </a:lnTo>
                    <a:lnTo>
                      <a:pt x="1779" y="1121"/>
                    </a:lnTo>
                    <a:lnTo>
                      <a:pt x="1798" y="1119"/>
                    </a:lnTo>
                    <a:lnTo>
                      <a:pt x="1925" y="1119"/>
                    </a:lnTo>
                    <a:lnTo>
                      <a:pt x="1929" y="1118"/>
                    </a:lnTo>
                    <a:lnTo>
                      <a:pt x="1932" y="1117"/>
                    </a:lnTo>
                    <a:lnTo>
                      <a:pt x="1934" y="1114"/>
                    </a:lnTo>
                    <a:lnTo>
                      <a:pt x="1936" y="1110"/>
                    </a:lnTo>
                    <a:lnTo>
                      <a:pt x="1936" y="1107"/>
                    </a:lnTo>
                    <a:lnTo>
                      <a:pt x="1936" y="969"/>
                    </a:lnTo>
                    <a:lnTo>
                      <a:pt x="1936" y="965"/>
                    </a:lnTo>
                    <a:lnTo>
                      <a:pt x="1934" y="962"/>
                    </a:lnTo>
                    <a:lnTo>
                      <a:pt x="1932" y="959"/>
                    </a:lnTo>
                    <a:lnTo>
                      <a:pt x="1929" y="958"/>
                    </a:lnTo>
                    <a:lnTo>
                      <a:pt x="1925" y="957"/>
                    </a:lnTo>
                    <a:lnTo>
                      <a:pt x="1798" y="957"/>
                    </a:lnTo>
                    <a:lnTo>
                      <a:pt x="1779" y="954"/>
                    </a:lnTo>
                    <a:lnTo>
                      <a:pt x="1761" y="946"/>
                    </a:lnTo>
                    <a:lnTo>
                      <a:pt x="1747" y="934"/>
                    </a:lnTo>
                    <a:lnTo>
                      <a:pt x="1736" y="919"/>
                    </a:lnTo>
                    <a:lnTo>
                      <a:pt x="1730" y="900"/>
                    </a:lnTo>
                    <a:lnTo>
                      <a:pt x="1716" y="847"/>
                    </a:lnTo>
                    <a:lnTo>
                      <a:pt x="1699" y="794"/>
                    </a:lnTo>
                    <a:lnTo>
                      <a:pt x="1678" y="744"/>
                    </a:lnTo>
                    <a:lnTo>
                      <a:pt x="1654" y="694"/>
                    </a:lnTo>
                    <a:lnTo>
                      <a:pt x="1624" y="648"/>
                    </a:lnTo>
                    <a:lnTo>
                      <a:pt x="1616" y="630"/>
                    </a:lnTo>
                    <a:lnTo>
                      <a:pt x="1613" y="611"/>
                    </a:lnTo>
                    <a:lnTo>
                      <a:pt x="1615" y="592"/>
                    </a:lnTo>
                    <a:lnTo>
                      <a:pt x="1621" y="574"/>
                    </a:lnTo>
                    <a:lnTo>
                      <a:pt x="1633" y="559"/>
                    </a:lnTo>
                    <a:lnTo>
                      <a:pt x="1724" y="468"/>
                    </a:lnTo>
                    <a:lnTo>
                      <a:pt x="1728" y="463"/>
                    </a:lnTo>
                    <a:lnTo>
                      <a:pt x="1728" y="457"/>
                    </a:lnTo>
                    <a:lnTo>
                      <a:pt x="1724" y="451"/>
                    </a:lnTo>
                    <a:lnTo>
                      <a:pt x="1626" y="354"/>
                    </a:lnTo>
                    <a:lnTo>
                      <a:pt x="1623" y="351"/>
                    </a:lnTo>
                    <a:lnTo>
                      <a:pt x="1621" y="350"/>
                    </a:lnTo>
                    <a:lnTo>
                      <a:pt x="1618" y="350"/>
                    </a:lnTo>
                    <a:lnTo>
                      <a:pt x="1616" y="350"/>
                    </a:lnTo>
                    <a:lnTo>
                      <a:pt x="1613" y="351"/>
                    </a:lnTo>
                    <a:lnTo>
                      <a:pt x="1609" y="354"/>
                    </a:lnTo>
                    <a:lnTo>
                      <a:pt x="1520" y="444"/>
                    </a:lnTo>
                    <a:lnTo>
                      <a:pt x="1504" y="456"/>
                    </a:lnTo>
                    <a:lnTo>
                      <a:pt x="1486" y="462"/>
                    </a:lnTo>
                    <a:lnTo>
                      <a:pt x="1467" y="464"/>
                    </a:lnTo>
                    <a:lnTo>
                      <a:pt x="1449" y="461"/>
                    </a:lnTo>
                    <a:lnTo>
                      <a:pt x="1431" y="452"/>
                    </a:lnTo>
                    <a:lnTo>
                      <a:pt x="1384" y="423"/>
                    </a:lnTo>
                    <a:lnTo>
                      <a:pt x="1335" y="399"/>
                    </a:lnTo>
                    <a:lnTo>
                      <a:pt x="1284" y="378"/>
                    </a:lnTo>
                    <a:lnTo>
                      <a:pt x="1232" y="361"/>
                    </a:lnTo>
                    <a:lnTo>
                      <a:pt x="1178" y="348"/>
                    </a:lnTo>
                    <a:lnTo>
                      <a:pt x="1159" y="341"/>
                    </a:lnTo>
                    <a:lnTo>
                      <a:pt x="1143" y="330"/>
                    </a:lnTo>
                    <a:lnTo>
                      <a:pt x="1131" y="315"/>
                    </a:lnTo>
                    <a:lnTo>
                      <a:pt x="1124" y="298"/>
                    </a:lnTo>
                    <a:lnTo>
                      <a:pt x="1121" y="278"/>
                    </a:lnTo>
                    <a:lnTo>
                      <a:pt x="1121" y="152"/>
                    </a:lnTo>
                    <a:lnTo>
                      <a:pt x="1121" y="149"/>
                    </a:lnTo>
                    <a:lnTo>
                      <a:pt x="1119" y="145"/>
                    </a:lnTo>
                    <a:lnTo>
                      <a:pt x="1117" y="142"/>
                    </a:lnTo>
                    <a:lnTo>
                      <a:pt x="1112" y="140"/>
                    </a:lnTo>
                    <a:lnTo>
                      <a:pt x="1109" y="140"/>
                    </a:lnTo>
                    <a:lnTo>
                      <a:pt x="971" y="140"/>
                    </a:lnTo>
                    <a:close/>
                    <a:moveTo>
                      <a:pt x="970" y="0"/>
                    </a:moveTo>
                    <a:lnTo>
                      <a:pt x="1108" y="0"/>
                    </a:lnTo>
                    <a:lnTo>
                      <a:pt x="1139" y="3"/>
                    </a:lnTo>
                    <a:lnTo>
                      <a:pt x="1167" y="12"/>
                    </a:lnTo>
                    <a:lnTo>
                      <a:pt x="1193" y="25"/>
                    </a:lnTo>
                    <a:lnTo>
                      <a:pt x="1216" y="44"/>
                    </a:lnTo>
                    <a:lnTo>
                      <a:pt x="1234" y="66"/>
                    </a:lnTo>
                    <a:lnTo>
                      <a:pt x="1248" y="93"/>
                    </a:lnTo>
                    <a:lnTo>
                      <a:pt x="1257" y="121"/>
                    </a:lnTo>
                    <a:lnTo>
                      <a:pt x="1260" y="152"/>
                    </a:lnTo>
                    <a:lnTo>
                      <a:pt x="1260" y="223"/>
                    </a:lnTo>
                    <a:lnTo>
                      <a:pt x="1329" y="245"/>
                    </a:lnTo>
                    <a:lnTo>
                      <a:pt x="1394" y="272"/>
                    </a:lnTo>
                    <a:lnTo>
                      <a:pt x="1457" y="305"/>
                    </a:lnTo>
                    <a:lnTo>
                      <a:pt x="1508" y="255"/>
                    </a:lnTo>
                    <a:lnTo>
                      <a:pt x="1527" y="239"/>
                    </a:lnTo>
                    <a:lnTo>
                      <a:pt x="1547" y="227"/>
                    </a:lnTo>
                    <a:lnTo>
                      <a:pt x="1569" y="217"/>
                    </a:lnTo>
                    <a:lnTo>
                      <a:pt x="1592" y="212"/>
                    </a:lnTo>
                    <a:lnTo>
                      <a:pt x="1616" y="210"/>
                    </a:lnTo>
                    <a:lnTo>
                      <a:pt x="1640" y="212"/>
                    </a:lnTo>
                    <a:lnTo>
                      <a:pt x="1663" y="217"/>
                    </a:lnTo>
                    <a:lnTo>
                      <a:pt x="1684" y="227"/>
                    </a:lnTo>
                    <a:lnTo>
                      <a:pt x="1705" y="239"/>
                    </a:lnTo>
                    <a:lnTo>
                      <a:pt x="1723" y="255"/>
                    </a:lnTo>
                    <a:lnTo>
                      <a:pt x="1821" y="352"/>
                    </a:lnTo>
                    <a:lnTo>
                      <a:pt x="1839" y="373"/>
                    </a:lnTo>
                    <a:lnTo>
                      <a:pt x="1852" y="397"/>
                    </a:lnTo>
                    <a:lnTo>
                      <a:pt x="1862" y="422"/>
                    </a:lnTo>
                    <a:lnTo>
                      <a:pt x="1866" y="447"/>
                    </a:lnTo>
                    <a:lnTo>
                      <a:pt x="1866" y="474"/>
                    </a:lnTo>
                    <a:lnTo>
                      <a:pt x="1862" y="499"/>
                    </a:lnTo>
                    <a:lnTo>
                      <a:pt x="1852" y="523"/>
                    </a:lnTo>
                    <a:lnTo>
                      <a:pt x="1839" y="546"/>
                    </a:lnTo>
                    <a:lnTo>
                      <a:pt x="1821" y="567"/>
                    </a:lnTo>
                    <a:lnTo>
                      <a:pt x="1771" y="618"/>
                    </a:lnTo>
                    <a:lnTo>
                      <a:pt x="1796" y="665"/>
                    </a:lnTo>
                    <a:lnTo>
                      <a:pt x="1819" y="714"/>
                    </a:lnTo>
                    <a:lnTo>
                      <a:pt x="1837" y="765"/>
                    </a:lnTo>
                    <a:lnTo>
                      <a:pt x="1853" y="816"/>
                    </a:lnTo>
                    <a:lnTo>
                      <a:pt x="1925" y="816"/>
                    </a:lnTo>
                    <a:lnTo>
                      <a:pt x="1955" y="818"/>
                    </a:lnTo>
                    <a:lnTo>
                      <a:pt x="1984" y="828"/>
                    </a:lnTo>
                    <a:lnTo>
                      <a:pt x="2010" y="842"/>
                    </a:lnTo>
                    <a:lnTo>
                      <a:pt x="2032" y="861"/>
                    </a:lnTo>
                    <a:lnTo>
                      <a:pt x="2051" y="883"/>
                    </a:lnTo>
                    <a:lnTo>
                      <a:pt x="2065" y="909"/>
                    </a:lnTo>
                    <a:lnTo>
                      <a:pt x="2075" y="938"/>
                    </a:lnTo>
                    <a:lnTo>
                      <a:pt x="2077" y="968"/>
                    </a:lnTo>
                    <a:lnTo>
                      <a:pt x="2077" y="1106"/>
                    </a:lnTo>
                    <a:lnTo>
                      <a:pt x="2075" y="1137"/>
                    </a:lnTo>
                    <a:lnTo>
                      <a:pt x="2065" y="1165"/>
                    </a:lnTo>
                    <a:lnTo>
                      <a:pt x="2051" y="1192"/>
                    </a:lnTo>
                    <a:lnTo>
                      <a:pt x="2032" y="1214"/>
                    </a:lnTo>
                    <a:lnTo>
                      <a:pt x="2010" y="1233"/>
                    </a:lnTo>
                    <a:lnTo>
                      <a:pt x="1984" y="1247"/>
                    </a:lnTo>
                    <a:lnTo>
                      <a:pt x="1955" y="1255"/>
                    </a:lnTo>
                    <a:lnTo>
                      <a:pt x="1925" y="1258"/>
                    </a:lnTo>
                    <a:lnTo>
                      <a:pt x="1925" y="1259"/>
                    </a:lnTo>
                    <a:lnTo>
                      <a:pt x="1853" y="1259"/>
                    </a:lnTo>
                    <a:lnTo>
                      <a:pt x="1831" y="1328"/>
                    </a:lnTo>
                    <a:lnTo>
                      <a:pt x="1803" y="1393"/>
                    </a:lnTo>
                    <a:lnTo>
                      <a:pt x="1771" y="1456"/>
                    </a:lnTo>
                    <a:lnTo>
                      <a:pt x="1821" y="1507"/>
                    </a:lnTo>
                    <a:lnTo>
                      <a:pt x="1839" y="1528"/>
                    </a:lnTo>
                    <a:lnTo>
                      <a:pt x="1852" y="1551"/>
                    </a:lnTo>
                    <a:lnTo>
                      <a:pt x="1862" y="1577"/>
                    </a:lnTo>
                    <a:lnTo>
                      <a:pt x="1866" y="1602"/>
                    </a:lnTo>
                    <a:lnTo>
                      <a:pt x="1866" y="1628"/>
                    </a:lnTo>
                    <a:lnTo>
                      <a:pt x="1862" y="1654"/>
                    </a:lnTo>
                    <a:lnTo>
                      <a:pt x="1852" y="1678"/>
                    </a:lnTo>
                    <a:lnTo>
                      <a:pt x="1839" y="1701"/>
                    </a:lnTo>
                    <a:lnTo>
                      <a:pt x="1821" y="1722"/>
                    </a:lnTo>
                    <a:lnTo>
                      <a:pt x="1723" y="1820"/>
                    </a:lnTo>
                    <a:lnTo>
                      <a:pt x="1705" y="1836"/>
                    </a:lnTo>
                    <a:lnTo>
                      <a:pt x="1684" y="1849"/>
                    </a:lnTo>
                    <a:lnTo>
                      <a:pt x="1663" y="1857"/>
                    </a:lnTo>
                    <a:lnTo>
                      <a:pt x="1640" y="1863"/>
                    </a:lnTo>
                    <a:lnTo>
                      <a:pt x="1616" y="1864"/>
                    </a:lnTo>
                    <a:lnTo>
                      <a:pt x="1592" y="1863"/>
                    </a:lnTo>
                    <a:lnTo>
                      <a:pt x="1569" y="1857"/>
                    </a:lnTo>
                    <a:lnTo>
                      <a:pt x="1547" y="1849"/>
                    </a:lnTo>
                    <a:lnTo>
                      <a:pt x="1527" y="1836"/>
                    </a:lnTo>
                    <a:lnTo>
                      <a:pt x="1508" y="1820"/>
                    </a:lnTo>
                    <a:lnTo>
                      <a:pt x="1457" y="1770"/>
                    </a:lnTo>
                    <a:lnTo>
                      <a:pt x="1410" y="1796"/>
                    </a:lnTo>
                    <a:lnTo>
                      <a:pt x="1361" y="1818"/>
                    </a:lnTo>
                    <a:lnTo>
                      <a:pt x="1312" y="1837"/>
                    </a:lnTo>
                    <a:lnTo>
                      <a:pt x="1260" y="1852"/>
                    </a:lnTo>
                    <a:lnTo>
                      <a:pt x="1260" y="1924"/>
                    </a:lnTo>
                    <a:lnTo>
                      <a:pt x="1257" y="1954"/>
                    </a:lnTo>
                    <a:lnTo>
                      <a:pt x="1248" y="1983"/>
                    </a:lnTo>
                    <a:lnTo>
                      <a:pt x="1234" y="2009"/>
                    </a:lnTo>
                    <a:lnTo>
                      <a:pt x="1216" y="2031"/>
                    </a:lnTo>
                    <a:lnTo>
                      <a:pt x="1193" y="2050"/>
                    </a:lnTo>
                    <a:lnTo>
                      <a:pt x="1167" y="2064"/>
                    </a:lnTo>
                    <a:lnTo>
                      <a:pt x="1139" y="2073"/>
                    </a:lnTo>
                    <a:lnTo>
                      <a:pt x="1108" y="2076"/>
                    </a:lnTo>
                    <a:lnTo>
                      <a:pt x="970" y="2076"/>
                    </a:lnTo>
                    <a:lnTo>
                      <a:pt x="938" y="2073"/>
                    </a:lnTo>
                    <a:lnTo>
                      <a:pt x="910" y="2064"/>
                    </a:lnTo>
                    <a:lnTo>
                      <a:pt x="884" y="2050"/>
                    </a:lnTo>
                    <a:lnTo>
                      <a:pt x="861" y="2031"/>
                    </a:lnTo>
                    <a:lnTo>
                      <a:pt x="843" y="2009"/>
                    </a:lnTo>
                    <a:lnTo>
                      <a:pt x="829" y="1983"/>
                    </a:lnTo>
                    <a:lnTo>
                      <a:pt x="820" y="1954"/>
                    </a:lnTo>
                    <a:lnTo>
                      <a:pt x="817" y="1924"/>
                    </a:lnTo>
                    <a:lnTo>
                      <a:pt x="817" y="1852"/>
                    </a:lnTo>
                    <a:lnTo>
                      <a:pt x="748" y="1831"/>
                    </a:lnTo>
                    <a:lnTo>
                      <a:pt x="683" y="1802"/>
                    </a:lnTo>
                    <a:lnTo>
                      <a:pt x="620" y="1770"/>
                    </a:lnTo>
                    <a:lnTo>
                      <a:pt x="569" y="1820"/>
                    </a:lnTo>
                    <a:lnTo>
                      <a:pt x="550" y="1836"/>
                    </a:lnTo>
                    <a:lnTo>
                      <a:pt x="530" y="1849"/>
                    </a:lnTo>
                    <a:lnTo>
                      <a:pt x="508" y="1857"/>
                    </a:lnTo>
                    <a:lnTo>
                      <a:pt x="486" y="1863"/>
                    </a:lnTo>
                    <a:lnTo>
                      <a:pt x="461" y="1864"/>
                    </a:lnTo>
                    <a:lnTo>
                      <a:pt x="437" y="1863"/>
                    </a:lnTo>
                    <a:lnTo>
                      <a:pt x="414" y="1857"/>
                    </a:lnTo>
                    <a:lnTo>
                      <a:pt x="393" y="1849"/>
                    </a:lnTo>
                    <a:lnTo>
                      <a:pt x="372" y="1836"/>
                    </a:lnTo>
                    <a:lnTo>
                      <a:pt x="354" y="1820"/>
                    </a:lnTo>
                    <a:lnTo>
                      <a:pt x="256" y="1722"/>
                    </a:lnTo>
                    <a:lnTo>
                      <a:pt x="238" y="1701"/>
                    </a:lnTo>
                    <a:lnTo>
                      <a:pt x="225" y="1678"/>
                    </a:lnTo>
                    <a:lnTo>
                      <a:pt x="216" y="1654"/>
                    </a:lnTo>
                    <a:lnTo>
                      <a:pt x="211" y="1628"/>
                    </a:lnTo>
                    <a:lnTo>
                      <a:pt x="211" y="1602"/>
                    </a:lnTo>
                    <a:lnTo>
                      <a:pt x="216" y="1577"/>
                    </a:lnTo>
                    <a:lnTo>
                      <a:pt x="225" y="1551"/>
                    </a:lnTo>
                    <a:lnTo>
                      <a:pt x="238" y="1528"/>
                    </a:lnTo>
                    <a:lnTo>
                      <a:pt x="256" y="1507"/>
                    </a:lnTo>
                    <a:lnTo>
                      <a:pt x="306" y="1456"/>
                    </a:lnTo>
                    <a:lnTo>
                      <a:pt x="281" y="1410"/>
                    </a:lnTo>
                    <a:lnTo>
                      <a:pt x="259" y="1360"/>
                    </a:lnTo>
                    <a:lnTo>
                      <a:pt x="240" y="1311"/>
                    </a:lnTo>
                    <a:lnTo>
                      <a:pt x="224" y="1259"/>
                    </a:lnTo>
                    <a:lnTo>
                      <a:pt x="152" y="1259"/>
                    </a:lnTo>
                    <a:lnTo>
                      <a:pt x="122" y="1256"/>
                    </a:lnTo>
                    <a:lnTo>
                      <a:pt x="93" y="1248"/>
                    </a:lnTo>
                    <a:lnTo>
                      <a:pt x="67" y="1233"/>
                    </a:lnTo>
                    <a:lnTo>
                      <a:pt x="45" y="1215"/>
                    </a:lnTo>
                    <a:lnTo>
                      <a:pt x="26" y="1192"/>
                    </a:lnTo>
                    <a:lnTo>
                      <a:pt x="12" y="1166"/>
                    </a:lnTo>
                    <a:lnTo>
                      <a:pt x="3" y="1138"/>
                    </a:lnTo>
                    <a:lnTo>
                      <a:pt x="0" y="1107"/>
                    </a:lnTo>
                    <a:lnTo>
                      <a:pt x="0" y="969"/>
                    </a:lnTo>
                    <a:lnTo>
                      <a:pt x="3" y="938"/>
                    </a:lnTo>
                    <a:lnTo>
                      <a:pt x="12" y="909"/>
                    </a:lnTo>
                    <a:lnTo>
                      <a:pt x="26" y="884"/>
                    </a:lnTo>
                    <a:lnTo>
                      <a:pt x="45" y="861"/>
                    </a:lnTo>
                    <a:lnTo>
                      <a:pt x="67" y="843"/>
                    </a:lnTo>
                    <a:lnTo>
                      <a:pt x="93" y="829"/>
                    </a:lnTo>
                    <a:lnTo>
                      <a:pt x="122" y="819"/>
                    </a:lnTo>
                    <a:lnTo>
                      <a:pt x="152" y="816"/>
                    </a:lnTo>
                    <a:lnTo>
                      <a:pt x="224" y="816"/>
                    </a:lnTo>
                    <a:lnTo>
                      <a:pt x="246" y="748"/>
                    </a:lnTo>
                    <a:lnTo>
                      <a:pt x="274" y="682"/>
                    </a:lnTo>
                    <a:lnTo>
                      <a:pt x="306" y="619"/>
                    </a:lnTo>
                    <a:lnTo>
                      <a:pt x="256" y="568"/>
                    </a:lnTo>
                    <a:lnTo>
                      <a:pt x="238" y="547"/>
                    </a:lnTo>
                    <a:lnTo>
                      <a:pt x="225" y="524"/>
                    </a:lnTo>
                    <a:lnTo>
                      <a:pt x="216" y="500"/>
                    </a:lnTo>
                    <a:lnTo>
                      <a:pt x="211" y="474"/>
                    </a:lnTo>
                    <a:lnTo>
                      <a:pt x="211" y="448"/>
                    </a:lnTo>
                    <a:lnTo>
                      <a:pt x="216" y="422"/>
                    </a:lnTo>
                    <a:lnTo>
                      <a:pt x="225" y="398"/>
                    </a:lnTo>
                    <a:lnTo>
                      <a:pt x="238" y="374"/>
                    </a:lnTo>
                    <a:lnTo>
                      <a:pt x="256" y="353"/>
                    </a:lnTo>
                    <a:lnTo>
                      <a:pt x="354" y="255"/>
                    </a:lnTo>
                    <a:lnTo>
                      <a:pt x="372" y="239"/>
                    </a:lnTo>
                    <a:lnTo>
                      <a:pt x="393" y="227"/>
                    </a:lnTo>
                    <a:lnTo>
                      <a:pt x="414" y="218"/>
                    </a:lnTo>
                    <a:lnTo>
                      <a:pt x="437" y="213"/>
                    </a:lnTo>
                    <a:lnTo>
                      <a:pt x="461" y="211"/>
                    </a:lnTo>
                    <a:lnTo>
                      <a:pt x="486" y="213"/>
                    </a:lnTo>
                    <a:lnTo>
                      <a:pt x="508" y="218"/>
                    </a:lnTo>
                    <a:lnTo>
                      <a:pt x="530" y="227"/>
                    </a:lnTo>
                    <a:lnTo>
                      <a:pt x="550" y="239"/>
                    </a:lnTo>
                    <a:lnTo>
                      <a:pt x="569" y="255"/>
                    </a:lnTo>
                    <a:lnTo>
                      <a:pt x="620" y="306"/>
                    </a:lnTo>
                    <a:lnTo>
                      <a:pt x="667" y="281"/>
                    </a:lnTo>
                    <a:lnTo>
                      <a:pt x="716" y="258"/>
                    </a:lnTo>
                    <a:lnTo>
                      <a:pt x="765" y="239"/>
                    </a:lnTo>
                    <a:lnTo>
                      <a:pt x="817" y="224"/>
                    </a:lnTo>
                    <a:lnTo>
                      <a:pt x="817" y="152"/>
                    </a:lnTo>
                    <a:lnTo>
                      <a:pt x="820" y="121"/>
                    </a:lnTo>
                    <a:lnTo>
                      <a:pt x="829" y="93"/>
                    </a:lnTo>
                    <a:lnTo>
                      <a:pt x="843" y="66"/>
                    </a:lnTo>
                    <a:lnTo>
                      <a:pt x="861" y="44"/>
                    </a:lnTo>
                    <a:lnTo>
                      <a:pt x="884" y="25"/>
                    </a:lnTo>
                    <a:lnTo>
                      <a:pt x="910" y="12"/>
                    </a:lnTo>
                    <a:lnTo>
                      <a:pt x="938" y="3"/>
                    </a:lnTo>
                    <a:lnTo>
                      <a:pt x="9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5" name="Freeform 71">
                <a:extLst>
                  <a:ext uri="{FF2B5EF4-FFF2-40B4-BE49-F238E27FC236}">
                    <a16:creationId xmlns:a16="http://schemas.microsoft.com/office/drawing/2014/main" id="{4C5ADA91-BB96-CA1F-79C2-A6FC5FB09F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9038" y="2011363"/>
                <a:ext cx="139700" cy="139700"/>
              </a:xfrm>
              <a:custGeom>
                <a:avLst/>
                <a:gdLst>
                  <a:gd name="T0" fmla="*/ 398 w 886"/>
                  <a:gd name="T1" fmla="*/ 143 h 884"/>
                  <a:gd name="T2" fmla="*/ 316 w 886"/>
                  <a:gd name="T3" fmla="*/ 169 h 884"/>
                  <a:gd name="T4" fmla="*/ 245 w 886"/>
                  <a:gd name="T5" fmla="*/ 214 h 884"/>
                  <a:gd name="T6" fmla="*/ 189 w 886"/>
                  <a:gd name="T7" fmla="*/ 277 h 884"/>
                  <a:gd name="T8" fmla="*/ 153 w 886"/>
                  <a:gd name="T9" fmla="*/ 355 h 884"/>
                  <a:gd name="T10" fmla="*/ 141 w 886"/>
                  <a:gd name="T11" fmla="*/ 442 h 884"/>
                  <a:gd name="T12" fmla="*/ 153 w 886"/>
                  <a:gd name="T13" fmla="*/ 529 h 884"/>
                  <a:gd name="T14" fmla="*/ 189 w 886"/>
                  <a:gd name="T15" fmla="*/ 606 h 884"/>
                  <a:gd name="T16" fmla="*/ 245 w 886"/>
                  <a:gd name="T17" fmla="*/ 669 h 884"/>
                  <a:gd name="T18" fmla="*/ 316 w 886"/>
                  <a:gd name="T19" fmla="*/ 716 h 884"/>
                  <a:gd name="T20" fmla="*/ 398 w 886"/>
                  <a:gd name="T21" fmla="*/ 740 h 884"/>
                  <a:gd name="T22" fmla="*/ 488 w 886"/>
                  <a:gd name="T23" fmla="*/ 740 h 884"/>
                  <a:gd name="T24" fmla="*/ 570 w 886"/>
                  <a:gd name="T25" fmla="*/ 716 h 884"/>
                  <a:gd name="T26" fmla="*/ 641 w 886"/>
                  <a:gd name="T27" fmla="*/ 669 h 884"/>
                  <a:gd name="T28" fmla="*/ 696 w 886"/>
                  <a:gd name="T29" fmla="*/ 606 h 884"/>
                  <a:gd name="T30" fmla="*/ 732 w 886"/>
                  <a:gd name="T31" fmla="*/ 529 h 884"/>
                  <a:gd name="T32" fmla="*/ 745 w 886"/>
                  <a:gd name="T33" fmla="*/ 442 h 884"/>
                  <a:gd name="T34" fmla="*/ 732 w 886"/>
                  <a:gd name="T35" fmla="*/ 355 h 884"/>
                  <a:gd name="T36" fmla="*/ 696 w 886"/>
                  <a:gd name="T37" fmla="*/ 277 h 884"/>
                  <a:gd name="T38" fmla="*/ 641 w 886"/>
                  <a:gd name="T39" fmla="*/ 214 h 884"/>
                  <a:gd name="T40" fmla="*/ 570 w 886"/>
                  <a:gd name="T41" fmla="*/ 169 h 884"/>
                  <a:gd name="T42" fmla="*/ 488 w 886"/>
                  <a:gd name="T43" fmla="*/ 143 h 884"/>
                  <a:gd name="T44" fmla="*/ 443 w 886"/>
                  <a:gd name="T45" fmla="*/ 0 h 884"/>
                  <a:gd name="T46" fmla="*/ 544 w 886"/>
                  <a:gd name="T47" fmla="*/ 11 h 884"/>
                  <a:gd name="T48" fmla="*/ 638 w 886"/>
                  <a:gd name="T49" fmla="*/ 45 h 884"/>
                  <a:gd name="T50" fmla="*/ 719 w 886"/>
                  <a:gd name="T51" fmla="*/ 97 h 884"/>
                  <a:gd name="T52" fmla="*/ 788 w 886"/>
                  <a:gd name="T53" fmla="*/ 165 h 884"/>
                  <a:gd name="T54" fmla="*/ 840 w 886"/>
                  <a:gd name="T55" fmla="*/ 248 h 884"/>
                  <a:gd name="T56" fmla="*/ 873 w 886"/>
                  <a:gd name="T57" fmla="*/ 340 h 884"/>
                  <a:gd name="T58" fmla="*/ 886 w 886"/>
                  <a:gd name="T59" fmla="*/ 442 h 884"/>
                  <a:gd name="T60" fmla="*/ 873 w 886"/>
                  <a:gd name="T61" fmla="*/ 543 h 884"/>
                  <a:gd name="T62" fmla="*/ 840 w 886"/>
                  <a:gd name="T63" fmla="*/ 636 h 884"/>
                  <a:gd name="T64" fmla="*/ 788 w 886"/>
                  <a:gd name="T65" fmla="*/ 718 h 884"/>
                  <a:gd name="T66" fmla="*/ 719 w 886"/>
                  <a:gd name="T67" fmla="*/ 787 h 884"/>
                  <a:gd name="T68" fmla="*/ 638 w 886"/>
                  <a:gd name="T69" fmla="*/ 839 h 884"/>
                  <a:gd name="T70" fmla="*/ 544 w 886"/>
                  <a:gd name="T71" fmla="*/ 872 h 884"/>
                  <a:gd name="T72" fmla="*/ 443 w 886"/>
                  <a:gd name="T73" fmla="*/ 884 h 884"/>
                  <a:gd name="T74" fmla="*/ 341 w 886"/>
                  <a:gd name="T75" fmla="*/ 872 h 884"/>
                  <a:gd name="T76" fmla="*/ 248 w 886"/>
                  <a:gd name="T77" fmla="*/ 839 h 884"/>
                  <a:gd name="T78" fmla="*/ 166 w 886"/>
                  <a:gd name="T79" fmla="*/ 787 h 884"/>
                  <a:gd name="T80" fmla="*/ 97 w 886"/>
                  <a:gd name="T81" fmla="*/ 718 h 884"/>
                  <a:gd name="T82" fmla="*/ 46 w 886"/>
                  <a:gd name="T83" fmla="*/ 636 h 884"/>
                  <a:gd name="T84" fmla="*/ 12 w 886"/>
                  <a:gd name="T85" fmla="*/ 543 h 884"/>
                  <a:gd name="T86" fmla="*/ 0 w 886"/>
                  <a:gd name="T87" fmla="*/ 442 h 884"/>
                  <a:gd name="T88" fmla="*/ 12 w 886"/>
                  <a:gd name="T89" fmla="*/ 340 h 884"/>
                  <a:gd name="T90" fmla="*/ 46 w 886"/>
                  <a:gd name="T91" fmla="*/ 248 h 884"/>
                  <a:gd name="T92" fmla="*/ 97 w 886"/>
                  <a:gd name="T93" fmla="*/ 165 h 884"/>
                  <a:gd name="T94" fmla="*/ 166 w 886"/>
                  <a:gd name="T95" fmla="*/ 97 h 884"/>
                  <a:gd name="T96" fmla="*/ 248 w 886"/>
                  <a:gd name="T97" fmla="*/ 45 h 884"/>
                  <a:gd name="T98" fmla="*/ 341 w 886"/>
                  <a:gd name="T99" fmla="*/ 11 h 884"/>
                  <a:gd name="T100" fmla="*/ 443 w 886"/>
                  <a:gd name="T101" fmla="*/ 0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86" h="884">
                    <a:moveTo>
                      <a:pt x="443" y="140"/>
                    </a:moveTo>
                    <a:lnTo>
                      <a:pt x="398" y="143"/>
                    </a:lnTo>
                    <a:lnTo>
                      <a:pt x="356" y="153"/>
                    </a:lnTo>
                    <a:lnTo>
                      <a:pt x="316" y="169"/>
                    </a:lnTo>
                    <a:lnTo>
                      <a:pt x="279" y="189"/>
                    </a:lnTo>
                    <a:lnTo>
                      <a:pt x="245" y="214"/>
                    </a:lnTo>
                    <a:lnTo>
                      <a:pt x="215" y="243"/>
                    </a:lnTo>
                    <a:lnTo>
                      <a:pt x="189" y="277"/>
                    </a:lnTo>
                    <a:lnTo>
                      <a:pt x="169" y="315"/>
                    </a:lnTo>
                    <a:lnTo>
                      <a:pt x="153" y="355"/>
                    </a:lnTo>
                    <a:lnTo>
                      <a:pt x="144" y="397"/>
                    </a:lnTo>
                    <a:lnTo>
                      <a:pt x="141" y="442"/>
                    </a:lnTo>
                    <a:lnTo>
                      <a:pt x="144" y="486"/>
                    </a:lnTo>
                    <a:lnTo>
                      <a:pt x="153" y="529"/>
                    </a:lnTo>
                    <a:lnTo>
                      <a:pt x="169" y="569"/>
                    </a:lnTo>
                    <a:lnTo>
                      <a:pt x="189" y="606"/>
                    </a:lnTo>
                    <a:lnTo>
                      <a:pt x="215" y="640"/>
                    </a:lnTo>
                    <a:lnTo>
                      <a:pt x="245" y="669"/>
                    </a:lnTo>
                    <a:lnTo>
                      <a:pt x="279" y="695"/>
                    </a:lnTo>
                    <a:lnTo>
                      <a:pt x="316" y="716"/>
                    </a:lnTo>
                    <a:lnTo>
                      <a:pt x="356" y="731"/>
                    </a:lnTo>
                    <a:lnTo>
                      <a:pt x="398" y="740"/>
                    </a:lnTo>
                    <a:lnTo>
                      <a:pt x="443" y="743"/>
                    </a:lnTo>
                    <a:lnTo>
                      <a:pt x="488" y="740"/>
                    </a:lnTo>
                    <a:lnTo>
                      <a:pt x="530" y="731"/>
                    </a:lnTo>
                    <a:lnTo>
                      <a:pt x="570" y="716"/>
                    </a:lnTo>
                    <a:lnTo>
                      <a:pt x="607" y="695"/>
                    </a:lnTo>
                    <a:lnTo>
                      <a:pt x="641" y="669"/>
                    </a:lnTo>
                    <a:lnTo>
                      <a:pt x="670" y="640"/>
                    </a:lnTo>
                    <a:lnTo>
                      <a:pt x="696" y="606"/>
                    </a:lnTo>
                    <a:lnTo>
                      <a:pt x="717" y="569"/>
                    </a:lnTo>
                    <a:lnTo>
                      <a:pt x="732" y="529"/>
                    </a:lnTo>
                    <a:lnTo>
                      <a:pt x="741" y="486"/>
                    </a:lnTo>
                    <a:lnTo>
                      <a:pt x="745" y="442"/>
                    </a:lnTo>
                    <a:lnTo>
                      <a:pt x="741" y="397"/>
                    </a:lnTo>
                    <a:lnTo>
                      <a:pt x="732" y="355"/>
                    </a:lnTo>
                    <a:lnTo>
                      <a:pt x="717" y="315"/>
                    </a:lnTo>
                    <a:lnTo>
                      <a:pt x="696" y="277"/>
                    </a:lnTo>
                    <a:lnTo>
                      <a:pt x="670" y="243"/>
                    </a:lnTo>
                    <a:lnTo>
                      <a:pt x="641" y="214"/>
                    </a:lnTo>
                    <a:lnTo>
                      <a:pt x="607" y="189"/>
                    </a:lnTo>
                    <a:lnTo>
                      <a:pt x="570" y="169"/>
                    </a:lnTo>
                    <a:lnTo>
                      <a:pt x="530" y="153"/>
                    </a:lnTo>
                    <a:lnTo>
                      <a:pt x="488" y="143"/>
                    </a:lnTo>
                    <a:lnTo>
                      <a:pt x="443" y="140"/>
                    </a:lnTo>
                    <a:close/>
                    <a:moveTo>
                      <a:pt x="443" y="0"/>
                    </a:moveTo>
                    <a:lnTo>
                      <a:pt x="494" y="3"/>
                    </a:lnTo>
                    <a:lnTo>
                      <a:pt x="544" y="11"/>
                    </a:lnTo>
                    <a:lnTo>
                      <a:pt x="592" y="25"/>
                    </a:lnTo>
                    <a:lnTo>
                      <a:pt x="638" y="45"/>
                    </a:lnTo>
                    <a:lnTo>
                      <a:pt x="680" y="68"/>
                    </a:lnTo>
                    <a:lnTo>
                      <a:pt x="719" y="97"/>
                    </a:lnTo>
                    <a:lnTo>
                      <a:pt x="756" y="130"/>
                    </a:lnTo>
                    <a:lnTo>
                      <a:pt x="788" y="165"/>
                    </a:lnTo>
                    <a:lnTo>
                      <a:pt x="816" y="205"/>
                    </a:lnTo>
                    <a:lnTo>
                      <a:pt x="840" y="248"/>
                    </a:lnTo>
                    <a:lnTo>
                      <a:pt x="859" y="293"/>
                    </a:lnTo>
                    <a:lnTo>
                      <a:pt x="873" y="340"/>
                    </a:lnTo>
                    <a:lnTo>
                      <a:pt x="883" y="390"/>
                    </a:lnTo>
                    <a:lnTo>
                      <a:pt x="886" y="442"/>
                    </a:lnTo>
                    <a:lnTo>
                      <a:pt x="883" y="493"/>
                    </a:lnTo>
                    <a:lnTo>
                      <a:pt x="873" y="543"/>
                    </a:lnTo>
                    <a:lnTo>
                      <a:pt x="859" y="590"/>
                    </a:lnTo>
                    <a:lnTo>
                      <a:pt x="840" y="636"/>
                    </a:lnTo>
                    <a:lnTo>
                      <a:pt x="816" y="679"/>
                    </a:lnTo>
                    <a:lnTo>
                      <a:pt x="788" y="718"/>
                    </a:lnTo>
                    <a:lnTo>
                      <a:pt x="756" y="754"/>
                    </a:lnTo>
                    <a:lnTo>
                      <a:pt x="719" y="787"/>
                    </a:lnTo>
                    <a:lnTo>
                      <a:pt x="680" y="815"/>
                    </a:lnTo>
                    <a:lnTo>
                      <a:pt x="638" y="839"/>
                    </a:lnTo>
                    <a:lnTo>
                      <a:pt x="592" y="858"/>
                    </a:lnTo>
                    <a:lnTo>
                      <a:pt x="544" y="872"/>
                    </a:lnTo>
                    <a:lnTo>
                      <a:pt x="494" y="880"/>
                    </a:lnTo>
                    <a:lnTo>
                      <a:pt x="443" y="884"/>
                    </a:lnTo>
                    <a:lnTo>
                      <a:pt x="392" y="880"/>
                    </a:lnTo>
                    <a:lnTo>
                      <a:pt x="341" y="872"/>
                    </a:lnTo>
                    <a:lnTo>
                      <a:pt x="294" y="858"/>
                    </a:lnTo>
                    <a:lnTo>
                      <a:pt x="248" y="839"/>
                    </a:lnTo>
                    <a:lnTo>
                      <a:pt x="206" y="815"/>
                    </a:lnTo>
                    <a:lnTo>
                      <a:pt x="166" y="787"/>
                    </a:lnTo>
                    <a:lnTo>
                      <a:pt x="130" y="754"/>
                    </a:lnTo>
                    <a:lnTo>
                      <a:pt x="97" y="718"/>
                    </a:lnTo>
                    <a:lnTo>
                      <a:pt x="70" y="679"/>
                    </a:lnTo>
                    <a:lnTo>
                      <a:pt x="46" y="636"/>
                    </a:lnTo>
                    <a:lnTo>
                      <a:pt x="27" y="590"/>
                    </a:lnTo>
                    <a:lnTo>
                      <a:pt x="12" y="543"/>
                    </a:lnTo>
                    <a:lnTo>
                      <a:pt x="4" y="493"/>
                    </a:lnTo>
                    <a:lnTo>
                      <a:pt x="0" y="442"/>
                    </a:lnTo>
                    <a:lnTo>
                      <a:pt x="4" y="390"/>
                    </a:lnTo>
                    <a:lnTo>
                      <a:pt x="12" y="340"/>
                    </a:lnTo>
                    <a:lnTo>
                      <a:pt x="27" y="293"/>
                    </a:lnTo>
                    <a:lnTo>
                      <a:pt x="46" y="248"/>
                    </a:lnTo>
                    <a:lnTo>
                      <a:pt x="70" y="205"/>
                    </a:lnTo>
                    <a:lnTo>
                      <a:pt x="97" y="165"/>
                    </a:lnTo>
                    <a:lnTo>
                      <a:pt x="130" y="130"/>
                    </a:lnTo>
                    <a:lnTo>
                      <a:pt x="166" y="97"/>
                    </a:lnTo>
                    <a:lnTo>
                      <a:pt x="206" y="68"/>
                    </a:lnTo>
                    <a:lnTo>
                      <a:pt x="248" y="45"/>
                    </a:lnTo>
                    <a:lnTo>
                      <a:pt x="294" y="25"/>
                    </a:lnTo>
                    <a:lnTo>
                      <a:pt x="341" y="11"/>
                    </a:lnTo>
                    <a:lnTo>
                      <a:pt x="392" y="3"/>
                    </a:lnTo>
                    <a:lnTo>
                      <a:pt x="4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6" name="Freeform 72">
                <a:extLst>
                  <a:ext uri="{FF2B5EF4-FFF2-40B4-BE49-F238E27FC236}">
                    <a16:creationId xmlns:a16="http://schemas.microsoft.com/office/drawing/2014/main" id="{0F82DDBF-C60F-6777-5A02-9423B7597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863" y="2006601"/>
                <a:ext cx="403225" cy="460375"/>
              </a:xfrm>
              <a:custGeom>
                <a:avLst/>
                <a:gdLst>
                  <a:gd name="T0" fmla="*/ 1098 w 2541"/>
                  <a:gd name="T1" fmla="*/ 8 h 2906"/>
                  <a:gd name="T2" fmla="*/ 1133 w 2541"/>
                  <a:gd name="T3" fmla="*/ 48 h 2906"/>
                  <a:gd name="T4" fmla="*/ 1130 w 2541"/>
                  <a:gd name="T5" fmla="*/ 102 h 2906"/>
                  <a:gd name="T6" fmla="*/ 1090 w 2541"/>
                  <a:gd name="T7" fmla="*/ 136 h 2906"/>
                  <a:gd name="T8" fmla="*/ 917 w 2541"/>
                  <a:gd name="T9" fmla="*/ 214 h 2906"/>
                  <a:gd name="T10" fmla="*/ 736 w 2541"/>
                  <a:gd name="T11" fmla="*/ 341 h 2906"/>
                  <a:gd name="T12" fmla="*/ 590 w 2541"/>
                  <a:gd name="T13" fmla="*/ 501 h 2906"/>
                  <a:gd name="T14" fmla="*/ 479 w 2541"/>
                  <a:gd name="T15" fmla="*/ 688 h 2906"/>
                  <a:gd name="T16" fmla="*/ 409 w 2541"/>
                  <a:gd name="T17" fmla="*/ 895 h 2906"/>
                  <a:gd name="T18" fmla="*/ 386 w 2541"/>
                  <a:gd name="T19" fmla="*/ 1114 h 2906"/>
                  <a:gd name="T20" fmla="*/ 378 w 2541"/>
                  <a:gd name="T21" fmla="*/ 1330 h 2906"/>
                  <a:gd name="T22" fmla="*/ 141 w 2541"/>
                  <a:gd name="T23" fmla="*/ 1791 h 2906"/>
                  <a:gd name="T24" fmla="*/ 145 w 2541"/>
                  <a:gd name="T25" fmla="*/ 1829 h 2906"/>
                  <a:gd name="T26" fmla="*/ 188 w 2541"/>
                  <a:gd name="T27" fmla="*/ 1851 h 2906"/>
                  <a:gd name="T28" fmla="*/ 336 w 2541"/>
                  <a:gd name="T29" fmla="*/ 1855 h 2906"/>
                  <a:gd name="T30" fmla="*/ 377 w 2541"/>
                  <a:gd name="T31" fmla="*/ 1887 h 2906"/>
                  <a:gd name="T32" fmla="*/ 386 w 2541"/>
                  <a:gd name="T33" fmla="*/ 2330 h 2906"/>
                  <a:gd name="T34" fmla="*/ 414 w 2541"/>
                  <a:gd name="T35" fmla="*/ 2418 h 2906"/>
                  <a:gd name="T36" fmla="*/ 482 w 2541"/>
                  <a:gd name="T37" fmla="*/ 2477 h 2906"/>
                  <a:gd name="T38" fmla="*/ 856 w 2541"/>
                  <a:gd name="T39" fmla="*/ 2445 h 2906"/>
                  <a:gd name="T40" fmla="*/ 899 w 2541"/>
                  <a:gd name="T41" fmla="*/ 2452 h 2906"/>
                  <a:gd name="T42" fmla="*/ 933 w 2541"/>
                  <a:gd name="T43" fmla="*/ 2494 h 2906"/>
                  <a:gd name="T44" fmla="*/ 2099 w 2541"/>
                  <a:gd name="T45" fmla="*/ 2764 h 2906"/>
                  <a:gd name="T46" fmla="*/ 2109 w 2541"/>
                  <a:gd name="T47" fmla="*/ 1888 h 2906"/>
                  <a:gd name="T48" fmla="*/ 2224 w 2541"/>
                  <a:gd name="T49" fmla="*/ 1763 h 2906"/>
                  <a:gd name="T50" fmla="*/ 2347 w 2541"/>
                  <a:gd name="T51" fmla="*/ 1575 h 2906"/>
                  <a:gd name="T52" fmla="*/ 2412 w 2541"/>
                  <a:gd name="T53" fmla="*/ 1419 h 2906"/>
                  <a:gd name="T54" fmla="*/ 2455 w 2541"/>
                  <a:gd name="T55" fmla="*/ 1389 h 2906"/>
                  <a:gd name="T56" fmla="*/ 2509 w 2541"/>
                  <a:gd name="T57" fmla="*/ 1400 h 2906"/>
                  <a:gd name="T58" fmla="*/ 2539 w 2541"/>
                  <a:gd name="T59" fmla="*/ 1443 h 2906"/>
                  <a:gd name="T60" fmla="*/ 2509 w 2541"/>
                  <a:gd name="T61" fmla="*/ 1556 h 2906"/>
                  <a:gd name="T62" fmla="*/ 2395 w 2541"/>
                  <a:gd name="T63" fmla="*/ 1770 h 2906"/>
                  <a:gd name="T64" fmla="*/ 2239 w 2541"/>
                  <a:gd name="T65" fmla="*/ 1955 h 2906"/>
                  <a:gd name="T66" fmla="*/ 2230 w 2541"/>
                  <a:gd name="T67" fmla="*/ 2871 h 2906"/>
                  <a:gd name="T68" fmla="*/ 2187 w 2541"/>
                  <a:gd name="T69" fmla="*/ 2902 h 2906"/>
                  <a:gd name="T70" fmla="*/ 847 w 2541"/>
                  <a:gd name="T71" fmla="*/ 2902 h 2906"/>
                  <a:gd name="T72" fmla="*/ 805 w 2541"/>
                  <a:gd name="T73" fmla="*/ 2871 h 2906"/>
                  <a:gd name="T74" fmla="*/ 796 w 2541"/>
                  <a:gd name="T75" fmla="*/ 2596 h 2906"/>
                  <a:gd name="T76" fmla="*/ 551 w 2541"/>
                  <a:gd name="T77" fmla="*/ 2631 h 2906"/>
                  <a:gd name="T78" fmla="*/ 461 w 2541"/>
                  <a:gd name="T79" fmla="*/ 2618 h 2906"/>
                  <a:gd name="T80" fmla="*/ 350 w 2541"/>
                  <a:gd name="T81" fmla="*/ 2557 h 2906"/>
                  <a:gd name="T82" fmla="*/ 274 w 2541"/>
                  <a:gd name="T83" fmla="*/ 2455 h 2906"/>
                  <a:gd name="T84" fmla="*/ 246 w 2541"/>
                  <a:gd name="T85" fmla="*/ 2329 h 2906"/>
                  <a:gd name="T86" fmla="*/ 176 w 2541"/>
                  <a:gd name="T87" fmla="*/ 1989 h 2906"/>
                  <a:gd name="T88" fmla="*/ 87 w 2541"/>
                  <a:gd name="T89" fmla="*/ 1961 h 2906"/>
                  <a:gd name="T90" fmla="*/ 24 w 2541"/>
                  <a:gd name="T91" fmla="*/ 1900 h 2906"/>
                  <a:gd name="T92" fmla="*/ 0 w 2541"/>
                  <a:gd name="T93" fmla="*/ 1817 h 2906"/>
                  <a:gd name="T94" fmla="*/ 16 w 2541"/>
                  <a:gd name="T95" fmla="*/ 1724 h 2906"/>
                  <a:gd name="T96" fmla="*/ 247 w 2541"/>
                  <a:gd name="T97" fmla="*/ 1114 h 2906"/>
                  <a:gd name="T98" fmla="*/ 271 w 2541"/>
                  <a:gd name="T99" fmla="*/ 878 h 2906"/>
                  <a:gd name="T100" fmla="*/ 341 w 2541"/>
                  <a:gd name="T101" fmla="*/ 655 h 2906"/>
                  <a:gd name="T102" fmla="*/ 453 w 2541"/>
                  <a:gd name="T103" fmla="*/ 453 h 2906"/>
                  <a:gd name="T104" fmla="*/ 602 w 2541"/>
                  <a:gd name="T105" fmla="*/ 274 h 2906"/>
                  <a:gd name="T106" fmla="*/ 785 w 2541"/>
                  <a:gd name="T107" fmla="*/ 129 h 2906"/>
                  <a:gd name="T108" fmla="*/ 983 w 2541"/>
                  <a:gd name="T109" fmla="*/ 27 h 2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541" h="2906">
                    <a:moveTo>
                      <a:pt x="1063" y="0"/>
                    </a:moveTo>
                    <a:lnTo>
                      <a:pt x="1082" y="1"/>
                    </a:lnTo>
                    <a:lnTo>
                      <a:pt x="1098" y="8"/>
                    </a:lnTo>
                    <a:lnTo>
                      <a:pt x="1113" y="17"/>
                    </a:lnTo>
                    <a:lnTo>
                      <a:pt x="1125" y="31"/>
                    </a:lnTo>
                    <a:lnTo>
                      <a:pt x="1133" y="48"/>
                    </a:lnTo>
                    <a:lnTo>
                      <a:pt x="1137" y="66"/>
                    </a:lnTo>
                    <a:lnTo>
                      <a:pt x="1135" y="85"/>
                    </a:lnTo>
                    <a:lnTo>
                      <a:pt x="1130" y="102"/>
                    </a:lnTo>
                    <a:lnTo>
                      <a:pt x="1121" y="116"/>
                    </a:lnTo>
                    <a:lnTo>
                      <a:pt x="1107" y="128"/>
                    </a:lnTo>
                    <a:lnTo>
                      <a:pt x="1090" y="136"/>
                    </a:lnTo>
                    <a:lnTo>
                      <a:pt x="1036" y="156"/>
                    </a:lnTo>
                    <a:lnTo>
                      <a:pt x="983" y="180"/>
                    </a:lnTo>
                    <a:lnTo>
                      <a:pt x="917" y="214"/>
                    </a:lnTo>
                    <a:lnTo>
                      <a:pt x="854" y="252"/>
                    </a:lnTo>
                    <a:lnTo>
                      <a:pt x="793" y="295"/>
                    </a:lnTo>
                    <a:lnTo>
                      <a:pt x="736" y="341"/>
                    </a:lnTo>
                    <a:lnTo>
                      <a:pt x="684" y="392"/>
                    </a:lnTo>
                    <a:lnTo>
                      <a:pt x="634" y="444"/>
                    </a:lnTo>
                    <a:lnTo>
                      <a:pt x="590" y="501"/>
                    </a:lnTo>
                    <a:lnTo>
                      <a:pt x="549" y="561"/>
                    </a:lnTo>
                    <a:lnTo>
                      <a:pt x="512" y="624"/>
                    </a:lnTo>
                    <a:lnTo>
                      <a:pt x="479" y="688"/>
                    </a:lnTo>
                    <a:lnTo>
                      <a:pt x="452" y="755"/>
                    </a:lnTo>
                    <a:lnTo>
                      <a:pt x="428" y="824"/>
                    </a:lnTo>
                    <a:lnTo>
                      <a:pt x="409" y="895"/>
                    </a:lnTo>
                    <a:lnTo>
                      <a:pt x="397" y="966"/>
                    </a:lnTo>
                    <a:lnTo>
                      <a:pt x="388" y="1040"/>
                    </a:lnTo>
                    <a:lnTo>
                      <a:pt x="386" y="1114"/>
                    </a:lnTo>
                    <a:lnTo>
                      <a:pt x="386" y="1297"/>
                    </a:lnTo>
                    <a:lnTo>
                      <a:pt x="384" y="1314"/>
                    </a:lnTo>
                    <a:lnTo>
                      <a:pt x="378" y="1330"/>
                    </a:lnTo>
                    <a:lnTo>
                      <a:pt x="154" y="1758"/>
                    </a:lnTo>
                    <a:lnTo>
                      <a:pt x="147" y="1775"/>
                    </a:lnTo>
                    <a:lnTo>
                      <a:pt x="141" y="1791"/>
                    </a:lnTo>
                    <a:lnTo>
                      <a:pt x="139" y="1806"/>
                    </a:lnTo>
                    <a:lnTo>
                      <a:pt x="140" y="1818"/>
                    </a:lnTo>
                    <a:lnTo>
                      <a:pt x="145" y="1829"/>
                    </a:lnTo>
                    <a:lnTo>
                      <a:pt x="154" y="1838"/>
                    </a:lnTo>
                    <a:lnTo>
                      <a:pt x="169" y="1846"/>
                    </a:lnTo>
                    <a:lnTo>
                      <a:pt x="188" y="1851"/>
                    </a:lnTo>
                    <a:lnTo>
                      <a:pt x="211" y="1852"/>
                    </a:lnTo>
                    <a:lnTo>
                      <a:pt x="317" y="1852"/>
                    </a:lnTo>
                    <a:lnTo>
                      <a:pt x="336" y="1855"/>
                    </a:lnTo>
                    <a:lnTo>
                      <a:pt x="352" y="1862"/>
                    </a:lnTo>
                    <a:lnTo>
                      <a:pt x="366" y="1873"/>
                    </a:lnTo>
                    <a:lnTo>
                      <a:pt x="377" y="1887"/>
                    </a:lnTo>
                    <a:lnTo>
                      <a:pt x="384" y="1904"/>
                    </a:lnTo>
                    <a:lnTo>
                      <a:pt x="386" y="1923"/>
                    </a:lnTo>
                    <a:lnTo>
                      <a:pt x="386" y="2330"/>
                    </a:lnTo>
                    <a:lnTo>
                      <a:pt x="389" y="2362"/>
                    </a:lnTo>
                    <a:lnTo>
                      <a:pt x="399" y="2392"/>
                    </a:lnTo>
                    <a:lnTo>
                      <a:pt x="414" y="2418"/>
                    </a:lnTo>
                    <a:lnTo>
                      <a:pt x="433" y="2443"/>
                    </a:lnTo>
                    <a:lnTo>
                      <a:pt x="456" y="2463"/>
                    </a:lnTo>
                    <a:lnTo>
                      <a:pt x="482" y="2477"/>
                    </a:lnTo>
                    <a:lnTo>
                      <a:pt x="512" y="2487"/>
                    </a:lnTo>
                    <a:lnTo>
                      <a:pt x="543" y="2491"/>
                    </a:lnTo>
                    <a:lnTo>
                      <a:pt x="856" y="2445"/>
                    </a:lnTo>
                    <a:lnTo>
                      <a:pt x="870" y="2444"/>
                    </a:lnTo>
                    <a:lnTo>
                      <a:pt x="885" y="2447"/>
                    </a:lnTo>
                    <a:lnTo>
                      <a:pt x="899" y="2452"/>
                    </a:lnTo>
                    <a:lnTo>
                      <a:pt x="912" y="2461"/>
                    </a:lnTo>
                    <a:lnTo>
                      <a:pt x="924" y="2476"/>
                    </a:lnTo>
                    <a:lnTo>
                      <a:pt x="933" y="2494"/>
                    </a:lnTo>
                    <a:lnTo>
                      <a:pt x="936" y="2514"/>
                    </a:lnTo>
                    <a:lnTo>
                      <a:pt x="936" y="2764"/>
                    </a:lnTo>
                    <a:lnTo>
                      <a:pt x="2099" y="2764"/>
                    </a:lnTo>
                    <a:lnTo>
                      <a:pt x="2099" y="1925"/>
                    </a:lnTo>
                    <a:lnTo>
                      <a:pt x="2101" y="1906"/>
                    </a:lnTo>
                    <a:lnTo>
                      <a:pt x="2109" y="1888"/>
                    </a:lnTo>
                    <a:lnTo>
                      <a:pt x="2121" y="1873"/>
                    </a:lnTo>
                    <a:lnTo>
                      <a:pt x="2175" y="1820"/>
                    </a:lnTo>
                    <a:lnTo>
                      <a:pt x="2224" y="1763"/>
                    </a:lnTo>
                    <a:lnTo>
                      <a:pt x="2270" y="1703"/>
                    </a:lnTo>
                    <a:lnTo>
                      <a:pt x="2310" y="1640"/>
                    </a:lnTo>
                    <a:lnTo>
                      <a:pt x="2347" y="1575"/>
                    </a:lnTo>
                    <a:lnTo>
                      <a:pt x="2377" y="1506"/>
                    </a:lnTo>
                    <a:lnTo>
                      <a:pt x="2404" y="1436"/>
                    </a:lnTo>
                    <a:lnTo>
                      <a:pt x="2412" y="1419"/>
                    </a:lnTo>
                    <a:lnTo>
                      <a:pt x="2424" y="1405"/>
                    </a:lnTo>
                    <a:lnTo>
                      <a:pt x="2438" y="1395"/>
                    </a:lnTo>
                    <a:lnTo>
                      <a:pt x="2455" y="1389"/>
                    </a:lnTo>
                    <a:lnTo>
                      <a:pt x="2474" y="1388"/>
                    </a:lnTo>
                    <a:lnTo>
                      <a:pt x="2492" y="1391"/>
                    </a:lnTo>
                    <a:lnTo>
                      <a:pt x="2509" y="1400"/>
                    </a:lnTo>
                    <a:lnTo>
                      <a:pt x="2523" y="1411"/>
                    </a:lnTo>
                    <a:lnTo>
                      <a:pt x="2533" y="1426"/>
                    </a:lnTo>
                    <a:lnTo>
                      <a:pt x="2539" y="1443"/>
                    </a:lnTo>
                    <a:lnTo>
                      <a:pt x="2541" y="1461"/>
                    </a:lnTo>
                    <a:lnTo>
                      <a:pt x="2537" y="1480"/>
                    </a:lnTo>
                    <a:lnTo>
                      <a:pt x="2509" y="1556"/>
                    </a:lnTo>
                    <a:lnTo>
                      <a:pt x="2476" y="1630"/>
                    </a:lnTo>
                    <a:lnTo>
                      <a:pt x="2438" y="1701"/>
                    </a:lnTo>
                    <a:lnTo>
                      <a:pt x="2395" y="1770"/>
                    </a:lnTo>
                    <a:lnTo>
                      <a:pt x="2348" y="1835"/>
                    </a:lnTo>
                    <a:lnTo>
                      <a:pt x="2295" y="1896"/>
                    </a:lnTo>
                    <a:lnTo>
                      <a:pt x="2239" y="1955"/>
                    </a:lnTo>
                    <a:lnTo>
                      <a:pt x="2239" y="2835"/>
                    </a:lnTo>
                    <a:lnTo>
                      <a:pt x="2236" y="2854"/>
                    </a:lnTo>
                    <a:lnTo>
                      <a:pt x="2230" y="2871"/>
                    </a:lnTo>
                    <a:lnTo>
                      <a:pt x="2218" y="2884"/>
                    </a:lnTo>
                    <a:lnTo>
                      <a:pt x="2204" y="2896"/>
                    </a:lnTo>
                    <a:lnTo>
                      <a:pt x="2187" y="2902"/>
                    </a:lnTo>
                    <a:lnTo>
                      <a:pt x="2168" y="2906"/>
                    </a:lnTo>
                    <a:lnTo>
                      <a:pt x="865" y="2906"/>
                    </a:lnTo>
                    <a:lnTo>
                      <a:pt x="847" y="2902"/>
                    </a:lnTo>
                    <a:lnTo>
                      <a:pt x="830" y="2896"/>
                    </a:lnTo>
                    <a:lnTo>
                      <a:pt x="816" y="2884"/>
                    </a:lnTo>
                    <a:lnTo>
                      <a:pt x="805" y="2871"/>
                    </a:lnTo>
                    <a:lnTo>
                      <a:pt x="798" y="2854"/>
                    </a:lnTo>
                    <a:lnTo>
                      <a:pt x="796" y="2835"/>
                    </a:lnTo>
                    <a:lnTo>
                      <a:pt x="796" y="2596"/>
                    </a:lnTo>
                    <a:lnTo>
                      <a:pt x="558" y="2631"/>
                    </a:lnTo>
                    <a:lnTo>
                      <a:pt x="555" y="2631"/>
                    </a:lnTo>
                    <a:lnTo>
                      <a:pt x="551" y="2631"/>
                    </a:lnTo>
                    <a:lnTo>
                      <a:pt x="549" y="2630"/>
                    </a:lnTo>
                    <a:lnTo>
                      <a:pt x="503" y="2627"/>
                    </a:lnTo>
                    <a:lnTo>
                      <a:pt x="461" y="2618"/>
                    </a:lnTo>
                    <a:lnTo>
                      <a:pt x="421" y="2602"/>
                    </a:lnTo>
                    <a:lnTo>
                      <a:pt x="384" y="2582"/>
                    </a:lnTo>
                    <a:lnTo>
                      <a:pt x="350" y="2557"/>
                    </a:lnTo>
                    <a:lnTo>
                      <a:pt x="321" y="2526"/>
                    </a:lnTo>
                    <a:lnTo>
                      <a:pt x="295" y="2493"/>
                    </a:lnTo>
                    <a:lnTo>
                      <a:pt x="274" y="2455"/>
                    </a:lnTo>
                    <a:lnTo>
                      <a:pt x="260" y="2415"/>
                    </a:lnTo>
                    <a:lnTo>
                      <a:pt x="249" y="2373"/>
                    </a:lnTo>
                    <a:lnTo>
                      <a:pt x="246" y="2329"/>
                    </a:lnTo>
                    <a:lnTo>
                      <a:pt x="246" y="1991"/>
                    </a:lnTo>
                    <a:lnTo>
                      <a:pt x="211" y="1991"/>
                    </a:lnTo>
                    <a:lnTo>
                      <a:pt x="176" y="1989"/>
                    </a:lnTo>
                    <a:lnTo>
                      <a:pt x="143" y="1983"/>
                    </a:lnTo>
                    <a:lnTo>
                      <a:pt x="114" y="1973"/>
                    </a:lnTo>
                    <a:lnTo>
                      <a:pt x="87" y="1961"/>
                    </a:lnTo>
                    <a:lnTo>
                      <a:pt x="62" y="1944"/>
                    </a:lnTo>
                    <a:lnTo>
                      <a:pt x="41" y="1924"/>
                    </a:lnTo>
                    <a:lnTo>
                      <a:pt x="24" y="1900"/>
                    </a:lnTo>
                    <a:lnTo>
                      <a:pt x="12" y="1874"/>
                    </a:lnTo>
                    <a:lnTo>
                      <a:pt x="3" y="1846"/>
                    </a:lnTo>
                    <a:lnTo>
                      <a:pt x="0" y="1817"/>
                    </a:lnTo>
                    <a:lnTo>
                      <a:pt x="0" y="1787"/>
                    </a:lnTo>
                    <a:lnTo>
                      <a:pt x="5" y="1756"/>
                    </a:lnTo>
                    <a:lnTo>
                      <a:pt x="16" y="1724"/>
                    </a:lnTo>
                    <a:lnTo>
                      <a:pt x="30" y="1693"/>
                    </a:lnTo>
                    <a:lnTo>
                      <a:pt x="247" y="1279"/>
                    </a:lnTo>
                    <a:lnTo>
                      <a:pt x="247" y="1114"/>
                    </a:lnTo>
                    <a:lnTo>
                      <a:pt x="250" y="1034"/>
                    </a:lnTo>
                    <a:lnTo>
                      <a:pt x="257" y="956"/>
                    </a:lnTo>
                    <a:lnTo>
                      <a:pt x="271" y="878"/>
                    </a:lnTo>
                    <a:lnTo>
                      <a:pt x="289" y="802"/>
                    </a:lnTo>
                    <a:lnTo>
                      <a:pt x="313" y="728"/>
                    </a:lnTo>
                    <a:lnTo>
                      <a:pt x="341" y="655"/>
                    </a:lnTo>
                    <a:lnTo>
                      <a:pt x="374" y="586"/>
                    </a:lnTo>
                    <a:lnTo>
                      <a:pt x="412" y="518"/>
                    </a:lnTo>
                    <a:lnTo>
                      <a:pt x="453" y="453"/>
                    </a:lnTo>
                    <a:lnTo>
                      <a:pt x="498" y="390"/>
                    </a:lnTo>
                    <a:lnTo>
                      <a:pt x="549" y="330"/>
                    </a:lnTo>
                    <a:lnTo>
                      <a:pt x="602" y="274"/>
                    </a:lnTo>
                    <a:lnTo>
                      <a:pt x="659" y="223"/>
                    </a:lnTo>
                    <a:lnTo>
                      <a:pt x="721" y="173"/>
                    </a:lnTo>
                    <a:lnTo>
                      <a:pt x="785" y="129"/>
                    </a:lnTo>
                    <a:lnTo>
                      <a:pt x="854" y="89"/>
                    </a:lnTo>
                    <a:lnTo>
                      <a:pt x="924" y="52"/>
                    </a:lnTo>
                    <a:lnTo>
                      <a:pt x="983" y="27"/>
                    </a:lnTo>
                    <a:lnTo>
                      <a:pt x="1045" y="3"/>
                    </a:lnTo>
                    <a:lnTo>
                      <a:pt x="10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CBE22AF-9652-1D2E-4BD9-FD0664BD4F2F}"/>
                </a:ext>
              </a:extLst>
            </p:cNvPr>
            <p:cNvGrpSpPr/>
            <p:nvPr/>
          </p:nvGrpSpPr>
          <p:grpSpPr>
            <a:xfrm>
              <a:off x="7725392" y="3463788"/>
              <a:ext cx="606154" cy="631482"/>
              <a:chOff x="708025" y="1916113"/>
              <a:chExt cx="531813" cy="554037"/>
            </a:xfrm>
            <a:solidFill>
              <a:schemeClr val="bg1"/>
            </a:solidFill>
          </p:grpSpPr>
          <p:sp>
            <p:nvSpPr>
              <p:cNvPr id="19" name="Freeform 93">
                <a:extLst>
                  <a:ext uri="{FF2B5EF4-FFF2-40B4-BE49-F238E27FC236}">
                    <a16:creationId xmlns:a16="http://schemas.microsoft.com/office/drawing/2014/main" id="{13575BB9-C3B7-0E5F-A2B1-C408BA9AA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025" y="1916113"/>
                <a:ext cx="307975" cy="457200"/>
              </a:xfrm>
              <a:custGeom>
                <a:avLst/>
                <a:gdLst>
                  <a:gd name="T0" fmla="*/ 1457 w 1939"/>
                  <a:gd name="T1" fmla="*/ 4 h 2887"/>
                  <a:gd name="T2" fmla="*/ 1621 w 1939"/>
                  <a:gd name="T3" fmla="*/ 49 h 2887"/>
                  <a:gd name="T4" fmla="*/ 1761 w 1939"/>
                  <a:gd name="T5" fmla="*/ 140 h 2887"/>
                  <a:gd name="T6" fmla="*/ 1865 w 1939"/>
                  <a:gd name="T7" fmla="*/ 268 h 2887"/>
                  <a:gd name="T8" fmla="*/ 1927 w 1939"/>
                  <a:gd name="T9" fmla="*/ 426 h 2887"/>
                  <a:gd name="T10" fmla="*/ 1939 w 1939"/>
                  <a:gd name="T11" fmla="*/ 1064 h 2887"/>
                  <a:gd name="T12" fmla="*/ 1918 w 1939"/>
                  <a:gd name="T13" fmla="*/ 1175 h 2887"/>
                  <a:gd name="T14" fmla="*/ 1861 w 1939"/>
                  <a:gd name="T15" fmla="*/ 1269 h 2887"/>
                  <a:gd name="T16" fmla="*/ 1831 w 1939"/>
                  <a:gd name="T17" fmla="*/ 1784 h 2887"/>
                  <a:gd name="T18" fmla="*/ 1799 w 1939"/>
                  <a:gd name="T19" fmla="*/ 1825 h 2887"/>
                  <a:gd name="T20" fmla="*/ 1745 w 1939"/>
                  <a:gd name="T21" fmla="*/ 1832 h 2887"/>
                  <a:gd name="T22" fmla="*/ 1703 w 1939"/>
                  <a:gd name="T23" fmla="*/ 1801 h 2887"/>
                  <a:gd name="T24" fmla="*/ 1694 w 1939"/>
                  <a:gd name="T25" fmla="*/ 1260 h 2887"/>
                  <a:gd name="T26" fmla="*/ 1712 w 1939"/>
                  <a:gd name="T27" fmla="*/ 1213 h 2887"/>
                  <a:gd name="T28" fmla="*/ 1764 w 1939"/>
                  <a:gd name="T29" fmla="*/ 1165 h 2887"/>
                  <a:gd name="T30" fmla="*/ 1796 w 1939"/>
                  <a:gd name="T31" fmla="*/ 1092 h 2887"/>
                  <a:gd name="T32" fmla="*/ 1796 w 1939"/>
                  <a:gd name="T33" fmla="*/ 492 h 2887"/>
                  <a:gd name="T34" fmla="*/ 1751 w 1939"/>
                  <a:gd name="T35" fmla="*/ 354 h 2887"/>
                  <a:gd name="T36" fmla="*/ 1664 w 1939"/>
                  <a:gd name="T37" fmla="*/ 242 h 2887"/>
                  <a:gd name="T38" fmla="*/ 1543 w 1939"/>
                  <a:gd name="T39" fmla="*/ 168 h 2887"/>
                  <a:gd name="T40" fmla="*/ 1398 w 1939"/>
                  <a:gd name="T41" fmla="*/ 141 h 2887"/>
                  <a:gd name="T42" fmla="*/ 1186 w 1939"/>
                  <a:gd name="T43" fmla="*/ 154 h 2887"/>
                  <a:gd name="T44" fmla="*/ 1057 w 1939"/>
                  <a:gd name="T45" fmla="*/ 213 h 2887"/>
                  <a:gd name="T46" fmla="*/ 957 w 1939"/>
                  <a:gd name="T47" fmla="*/ 313 h 2887"/>
                  <a:gd name="T48" fmla="*/ 897 w 1939"/>
                  <a:gd name="T49" fmla="*/ 443 h 2887"/>
                  <a:gd name="T50" fmla="*/ 884 w 1939"/>
                  <a:gd name="T51" fmla="*/ 1064 h 2887"/>
                  <a:gd name="T52" fmla="*/ 904 w 1939"/>
                  <a:gd name="T53" fmla="*/ 1143 h 2887"/>
                  <a:gd name="T54" fmla="*/ 958 w 1939"/>
                  <a:gd name="T55" fmla="*/ 1203 h 2887"/>
                  <a:gd name="T56" fmla="*/ 987 w 1939"/>
                  <a:gd name="T57" fmla="*/ 1243 h 2887"/>
                  <a:gd name="T58" fmla="*/ 987 w 1939"/>
                  <a:gd name="T59" fmla="*/ 1786 h 2887"/>
                  <a:gd name="T60" fmla="*/ 954 w 1939"/>
                  <a:gd name="T61" fmla="*/ 1838 h 2887"/>
                  <a:gd name="T62" fmla="*/ 904 w 1939"/>
                  <a:gd name="T63" fmla="*/ 1865 h 2887"/>
                  <a:gd name="T64" fmla="*/ 824 w 1939"/>
                  <a:gd name="T65" fmla="*/ 1908 h 2887"/>
                  <a:gd name="T66" fmla="*/ 710 w 1939"/>
                  <a:gd name="T67" fmla="*/ 1972 h 2887"/>
                  <a:gd name="T68" fmla="*/ 572 w 1939"/>
                  <a:gd name="T69" fmla="*/ 2055 h 2887"/>
                  <a:gd name="T70" fmla="*/ 420 w 1939"/>
                  <a:gd name="T71" fmla="*/ 2156 h 2887"/>
                  <a:gd name="T72" fmla="*/ 261 w 1939"/>
                  <a:gd name="T73" fmla="*/ 2274 h 2887"/>
                  <a:gd name="T74" fmla="*/ 165 w 1939"/>
                  <a:gd name="T75" fmla="*/ 2367 h 2887"/>
                  <a:gd name="T76" fmla="*/ 140 w 1939"/>
                  <a:gd name="T77" fmla="*/ 2458 h 2887"/>
                  <a:gd name="T78" fmla="*/ 131 w 1939"/>
                  <a:gd name="T79" fmla="*/ 2852 h 2887"/>
                  <a:gd name="T80" fmla="*/ 88 w 1939"/>
                  <a:gd name="T81" fmla="*/ 2885 h 2887"/>
                  <a:gd name="T82" fmla="*/ 34 w 1939"/>
                  <a:gd name="T83" fmla="*/ 2877 h 2887"/>
                  <a:gd name="T84" fmla="*/ 2 w 1939"/>
                  <a:gd name="T85" fmla="*/ 2836 h 2887"/>
                  <a:gd name="T86" fmla="*/ 2 w 1939"/>
                  <a:gd name="T87" fmla="*/ 2418 h 2887"/>
                  <a:gd name="T88" fmla="*/ 39 w 1939"/>
                  <a:gd name="T89" fmla="*/ 2303 h 2887"/>
                  <a:gd name="T90" fmla="*/ 118 w 1939"/>
                  <a:gd name="T91" fmla="*/ 2209 h 2887"/>
                  <a:gd name="T92" fmla="*/ 287 w 1939"/>
                  <a:gd name="T93" fmla="*/ 2078 h 2887"/>
                  <a:gd name="T94" fmla="*/ 452 w 1939"/>
                  <a:gd name="T95" fmla="*/ 1965 h 2887"/>
                  <a:gd name="T96" fmla="*/ 603 w 1939"/>
                  <a:gd name="T97" fmla="*/ 1871 h 2887"/>
                  <a:gd name="T98" fmla="*/ 731 w 1939"/>
                  <a:gd name="T99" fmla="*/ 1798 h 2887"/>
                  <a:gd name="T100" fmla="*/ 826 w 1939"/>
                  <a:gd name="T101" fmla="*/ 1747 h 2887"/>
                  <a:gd name="T102" fmla="*/ 822 w 1939"/>
                  <a:gd name="T103" fmla="*/ 1269 h 2887"/>
                  <a:gd name="T104" fmla="*/ 764 w 1939"/>
                  <a:gd name="T105" fmla="*/ 1175 h 2887"/>
                  <a:gd name="T106" fmla="*/ 744 w 1939"/>
                  <a:gd name="T107" fmla="*/ 1064 h 2887"/>
                  <a:gd name="T108" fmla="*/ 756 w 1939"/>
                  <a:gd name="T109" fmla="*/ 426 h 2887"/>
                  <a:gd name="T110" fmla="*/ 818 w 1939"/>
                  <a:gd name="T111" fmla="*/ 268 h 2887"/>
                  <a:gd name="T112" fmla="*/ 922 w 1939"/>
                  <a:gd name="T113" fmla="*/ 140 h 2887"/>
                  <a:gd name="T114" fmla="*/ 1062 w 1939"/>
                  <a:gd name="T115" fmla="*/ 49 h 2887"/>
                  <a:gd name="T116" fmla="*/ 1226 w 1939"/>
                  <a:gd name="T117" fmla="*/ 4 h 2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39" h="2887">
                    <a:moveTo>
                      <a:pt x="1285" y="0"/>
                    </a:moveTo>
                    <a:lnTo>
                      <a:pt x="1398" y="0"/>
                    </a:lnTo>
                    <a:lnTo>
                      <a:pt x="1457" y="4"/>
                    </a:lnTo>
                    <a:lnTo>
                      <a:pt x="1514" y="13"/>
                    </a:lnTo>
                    <a:lnTo>
                      <a:pt x="1569" y="28"/>
                    </a:lnTo>
                    <a:lnTo>
                      <a:pt x="1621" y="49"/>
                    </a:lnTo>
                    <a:lnTo>
                      <a:pt x="1670" y="75"/>
                    </a:lnTo>
                    <a:lnTo>
                      <a:pt x="1717" y="106"/>
                    </a:lnTo>
                    <a:lnTo>
                      <a:pt x="1761" y="140"/>
                    </a:lnTo>
                    <a:lnTo>
                      <a:pt x="1799" y="179"/>
                    </a:lnTo>
                    <a:lnTo>
                      <a:pt x="1834" y="223"/>
                    </a:lnTo>
                    <a:lnTo>
                      <a:pt x="1865" y="268"/>
                    </a:lnTo>
                    <a:lnTo>
                      <a:pt x="1891" y="318"/>
                    </a:lnTo>
                    <a:lnTo>
                      <a:pt x="1912" y="371"/>
                    </a:lnTo>
                    <a:lnTo>
                      <a:pt x="1927" y="426"/>
                    </a:lnTo>
                    <a:lnTo>
                      <a:pt x="1936" y="483"/>
                    </a:lnTo>
                    <a:lnTo>
                      <a:pt x="1939" y="542"/>
                    </a:lnTo>
                    <a:lnTo>
                      <a:pt x="1939" y="1064"/>
                    </a:lnTo>
                    <a:lnTo>
                      <a:pt x="1936" y="1103"/>
                    </a:lnTo>
                    <a:lnTo>
                      <a:pt x="1930" y="1140"/>
                    </a:lnTo>
                    <a:lnTo>
                      <a:pt x="1918" y="1175"/>
                    </a:lnTo>
                    <a:lnTo>
                      <a:pt x="1903" y="1208"/>
                    </a:lnTo>
                    <a:lnTo>
                      <a:pt x="1884" y="1240"/>
                    </a:lnTo>
                    <a:lnTo>
                      <a:pt x="1861" y="1269"/>
                    </a:lnTo>
                    <a:lnTo>
                      <a:pt x="1834" y="1295"/>
                    </a:lnTo>
                    <a:lnTo>
                      <a:pt x="1834" y="1764"/>
                    </a:lnTo>
                    <a:lnTo>
                      <a:pt x="1831" y="1784"/>
                    </a:lnTo>
                    <a:lnTo>
                      <a:pt x="1825" y="1801"/>
                    </a:lnTo>
                    <a:lnTo>
                      <a:pt x="1814" y="1814"/>
                    </a:lnTo>
                    <a:lnTo>
                      <a:pt x="1799" y="1825"/>
                    </a:lnTo>
                    <a:lnTo>
                      <a:pt x="1782" y="1832"/>
                    </a:lnTo>
                    <a:lnTo>
                      <a:pt x="1764" y="1835"/>
                    </a:lnTo>
                    <a:lnTo>
                      <a:pt x="1745" y="1832"/>
                    </a:lnTo>
                    <a:lnTo>
                      <a:pt x="1728" y="1825"/>
                    </a:lnTo>
                    <a:lnTo>
                      <a:pt x="1714" y="1814"/>
                    </a:lnTo>
                    <a:lnTo>
                      <a:pt x="1703" y="1801"/>
                    </a:lnTo>
                    <a:lnTo>
                      <a:pt x="1696" y="1784"/>
                    </a:lnTo>
                    <a:lnTo>
                      <a:pt x="1694" y="1764"/>
                    </a:lnTo>
                    <a:lnTo>
                      <a:pt x="1694" y="1260"/>
                    </a:lnTo>
                    <a:lnTo>
                      <a:pt x="1696" y="1243"/>
                    </a:lnTo>
                    <a:lnTo>
                      <a:pt x="1701" y="1227"/>
                    </a:lnTo>
                    <a:lnTo>
                      <a:pt x="1712" y="1213"/>
                    </a:lnTo>
                    <a:lnTo>
                      <a:pt x="1725" y="1203"/>
                    </a:lnTo>
                    <a:lnTo>
                      <a:pt x="1746" y="1186"/>
                    </a:lnTo>
                    <a:lnTo>
                      <a:pt x="1764" y="1165"/>
                    </a:lnTo>
                    <a:lnTo>
                      <a:pt x="1779" y="1143"/>
                    </a:lnTo>
                    <a:lnTo>
                      <a:pt x="1790" y="1119"/>
                    </a:lnTo>
                    <a:lnTo>
                      <a:pt x="1796" y="1092"/>
                    </a:lnTo>
                    <a:lnTo>
                      <a:pt x="1798" y="1064"/>
                    </a:lnTo>
                    <a:lnTo>
                      <a:pt x="1798" y="542"/>
                    </a:lnTo>
                    <a:lnTo>
                      <a:pt x="1796" y="492"/>
                    </a:lnTo>
                    <a:lnTo>
                      <a:pt x="1786" y="443"/>
                    </a:lnTo>
                    <a:lnTo>
                      <a:pt x="1772" y="397"/>
                    </a:lnTo>
                    <a:lnTo>
                      <a:pt x="1751" y="354"/>
                    </a:lnTo>
                    <a:lnTo>
                      <a:pt x="1727" y="313"/>
                    </a:lnTo>
                    <a:lnTo>
                      <a:pt x="1697" y="276"/>
                    </a:lnTo>
                    <a:lnTo>
                      <a:pt x="1664" y="242"/>
                    </a:lnTo>
                    <a:lnTo>
                      <a:pt x="1627" y="213"/>
                    </a:lnTo>
                    <a:lnTo>
                      <a:pt x="1586" y="188"/>
                    </a:lnTo>
                    <a:lnTo>
                      <a:pt x="1543" y="168"/>
                    </a:lnTo>
                    <a:lnTo>
                      <a:pt x="1496" y="154"/>
                    </a:lnTo>
                    <a:lnTo>
                      <a:pt x="1448" y="144"/>
                    </a:lnTo>
                    <a:lnTo>
                      <a:pt x="1398" y="141"/>
                    </a:lnTo>
                    <a:lnTo>
                      <a:pt x="1285" y="141"/>
                    </a:lnTo>
                    <a:lnTo>
                      <a:pt x="1235" y="144"/>
                    </a:lnTo>
                    <a:lnTo>
                      <a:pt x="1186" y="154"/>
                    </a:lnTo>
                    <a:lnTo>
                      <a:pt x="1141" y="168"/>
                    </a:lnTo>
                    <a:lnTo>
                      <a:pt x="1097" y="189"/>
                    </a:lnTo>
                    <a:lnTo>
                      <a:pt x="1057" y="213"/>
                    </a:lnTo>
                    <a:lnTo>
                      <a:pt x="1019" y="243"/>
                    </a:lnTo>
                    <a:lnTo>
                      <a:pt x="985" y="276"/>
                    </a:lnTo>
                    <a:lnTo>
                      <a:pt x="957" y="313"/>
                    </a:lnTo>
                    <a:lnTo>
                      <a:pt x="931" y="354"/>
                    </a:lnTo>
                    <a:lnTo>
                      <a:pt x="912" y="397"/>
                    </a:lnTo>
                    <a:lnTo>
                      <a:pt x="897" y="443"/>
                    </a:lnTo>
                    <a:lnTo>
                      <a:pt x="887" y="492"/>
                    </a:lnTo>
                    <a:lnTo>
                      <a:pt x="884" y="542"/>
                    </a:lnTo>
                    <a:lnTo>
                      <a:pt x="884" y="1064"/>
                    </a:lnTo>
                    <a:lnTo>
                      <a:pt x="886" y="1092"/>
                    </a:lnTo>
                    <a:lnTo>
                      <a:pt x="894" y="1119"/>
                    </a:lnTo>
                    <a:lnTo>
                      <a:pt x="904" y="1143"/>
                    </a:lnTo>
                    <a:lnTo>
                      <a:pt x="918" y="1165"/>
                    </a:lnTo>
                    <a:lnTo>
                      <a:pt x="936" y="1186"/>
                    </a:lnTo>
                    <a:lnTo>
                      <a:pt x="958" y="1203"/>
                    </a:lnTo>
                    <a:lnTo>
                      <a:pt x="971" y="1213"/>
                    </a:lnTo>
                    <a:lnTo>
                      <a:pt x="981" y="1227"/>
                    </a:lnTo>
                    <a:lnTo>
                      <a:pt x="987" y="1243"/>
                    </a:lnTo>
                    <a:lnTo>
                      <a:pt x="989" y="1260"/>
                    </a:lnTo>
                    <a:lnTo>
                      <a:pt x="989" y="1764"/>
                    </a:lnTo>
                    <a:lnTo>
                      <a:pt x="987" y="1786"/>
                    </a:lnTo>
                    <a:lnTo>
                      <a:pt x="980" y="1805"/>
                    </a:lnTo>
                    <a:lnTo>
                      <a:pt x="969" y="1823"/>
                    </a:lnTo>
                    <a:lnTo>
                      <a:pt x="954" y="1838"/>
                    </a:lnTo>
                    <a:lnTo>
                      <a:pt x="937" y="1849"/>
                    </a:lnTo>
                    <a:lnTo>
                      <a:pt x="924" y="1856"/>
                    </a:lnTo>
                    <a:lnTo>
                      <a:pt x="904" y="1865"/>
                    </a:lnTo>
                    <a:lnTo>
                      <a:pt x="882" y="1877"/>
                    </a:lnTo>
                    <a:lnTo>
                      <a:pt x="854" y="1891"/>
                    </a:lnTo>
                    <a:lnTo>
                      <a:pt x="824" y="1908"/>
                    </a:lnTo>
                    <a:lnTo>
                      <a:pt x="789" y="1926"/>
                    </a:lnTo>
                    <a:lnTo>
                      <a:pt x="751" y="1947"/>
                    </a:lnTo>
                    <a:lnTo>
                      <a:pt x="710" y="1972"/>
                    </a:lnTo>
                    <a:lnTo>
                      <a:pt x="666" y="1997"/>
                    </a:lnTo>
                    <a:lnTo>
                      <a:pt x="620" y="2025"/>
                    </a:lnTo>
                    <a:lnTo>
                      <a:pt x="572" y="2055"/>
                    </a:lnTo>
                    <a:lnTo>
                      <a:pt x="523" y="2087"/>
                    </a:lnTo>
                    <a:lnTo>
                      <a:pt x="472" y="2121"/>
                    </a:lnTo>
                    <a:lnTo>
                      <a:pt x="420" y="2156"/>
                    </a:lnTo>
                    <a:lnTo>
                      <a:pt x="367" y="2194"/>
                    </a:lnTo>
                    <a:lnTo>
                      <a:pt x="314" y="2234"/>
                    </a:lnTo>
                    <a:lnTo>
                      <a:pt x="261" y="2274"/>
                    </a:lnTo>
                    <a:lnTo>
                      <a:pt x="206" y="2318"/>
                    </a:lnTo>
                    <a:lnTo>
                      <a:pt x="184" y="2340"/>
                    </a:lnTo>
                    <a:lnTo>
                      <a:pt x="165" y="2367"/>
                    </a:lnTo>
                    <a:lnTo>
                      <a:pt x="151" y="2395"/>
                    </a:lnTo>
                    <a:lnTo>
                      <a:pt x="144" y="2426"/>
                    </a:lnTo>
                    <a:lnTo>
                      <a:pt x="140" y="2458"/>
                    </a:lnTo>
                    <a:lnTo>
                      <a:pt x="140" y="2817"/>
                    </a:lnTo>
                    <a:lnTo>
                      <a:pt x="137" y="2836"/>
                    </a:lnTo>
                    <a:lnTo>
                      <a:pt x="131" y="2852"/>
                    </a:lnTo>
                    <a:lnTo>
                      <a:pt x="120" y="2867"/>
                    </a:lnTo>
                    <a:lnTo>
                      <a:pt x="105" y="2877"/>
                    </a:lnTo>
                    <a:lnTo>
                      <a:pt x="88" y="2885"/>
                    </a:lnTo>
                    <a:lnTo>
                      <a:pt x="70" y="2887"/>
                    </a:lnTo>
                    <a:lnTo>
                      <a:pt x="51" y="2885"/>
                    </a:lnTo>
                    <a:lnTo>
                      <a:pt x="34" y="2877"/>
                    </a:lnTo>
                    <a:lnTo>
                      <a:pt x="20" y="2867"/>
                    </a:lnTo>
                    <a:lnTo>
                      <a:pt x="10" y="2852"/>
                    </a:lnTo>
                    <a:lnTo>
                      <a:pt x="2" y="2836"/>
                    </a:lnTo>
                    <a:lnTo>
                      <a:pt x="0" y="2817"/>
                    </a:lnTo>
                    <a:lnTo>
                      <a:pt x="0" y="2458"/>
                    </a:lnTo>
                    <a:lnTo>
                      <a:pt x="2" y="2418"/>
                    </a:lnTo>
                    <a:lnTo>
                      <a:pt x="10" y="2377"/>
                    </a:lnTo>
                    <a:lnTo>
                      <a:pt x="22" y="2339"/>
                    </a:lnTo>
                    <a:lnTo>
                      <a:pt x="39" y="2303"/>
                    </a:lnTo>
                    <a:lnTo>
                      <a:pt x="62" y="2269"/>
                    </a:lnTo>
                    <a:lnTo>
                      <a:pt x="87" y="2237"/>
                    </a:lnTo>
                    <a:lnTo>
                      <a:pt x="118" y="2209"/>
                    </a:lnTo>
                    <a:lnTo>
                      <a:pt x="174" y="2163"/>
                    </a:lnTo>
                    <a:lnTo>
                      <a:pt x="231" y="2120"/>
                    </a:lnTo>
                    <a:lnTo>
                      <a:pt x="287" y="2078"/>
                    </a:lnTo>
                    <a:lnTo>
                      <a:pt x="344" y="2039"/>
                    </a:lnTo>
                    <a:lnTo>
                      <a:pt x="398" y="2001"/>
                    </a:lnTo>
                    <a:lnTo>
                      <a:pt x="452" y="1965"/>
                    </a:lnTo>
                    <a:lnTo>
                      <a:pt x="504" y="1931"/>
                    </a:lnTo>
                    <a:lnTo>
                      <a:pt x="555" y="1901"/>
                    </a:lnTo>
                    <a:lnTo>
                      <a:pt x="603" y="1871"/>
                    </a:lnTo>
                    <a:lnTo>
                      <a:pt x="649" y="1844"/>
                    </a:lnTo>
                    <a:lnTo>
                      <a:pt x="692" y="1820"/>
                    </a:lnTo>
                    <a:lnTo>
                      <a:pt x="731" y="1798"/>
                    </a:lnTo>
                    <a:lnTo>
                      <a:pt x="767" y="1778"/>
                    </a:lnTo>
                    <a:lnTo>
                      <a:pt x="799" y="1761"/>
                    </a:lnTo>
                    <a:lnTo>
                      <a:pt x="826" y="1747"/>
                    </a:lnTo>
                    <a:lnTo>
                      <a:pt x="849" y="1736"/>
                    </a:lnTo>
                    <a:lnTo>
                      <a:pt x="849" y="1295"/>
                    </a:lnTo>
                    <a:lnTo>
                      <a:pt x="822" y="1269"/>
                    </a:lnTo>
                    <a:lnTo>
                      <a:pt x="799" y="1240"/>
                    </a:lnTo>
                    <a:lnTo>
                      <a:pt x="780" y="1208"/>
                    </a:lnTo>
                    <a:lnTo>
                      <a:pt x="764" y="1175"/>
                    </a:lnTo>
                    <a:lnTo>
                      <a:pt x="753" y="1140"/>
                    </a:lnTo>
                    <a:lnTo>
                      <a:pt x="746" y="1103"/>
                    </a:lnTo>
                    <a:lnTo>
                      <a:pt x="744" y="1064"/>
                    </a:lnTo>
                    <a:lnTo>
                      <a:pt x="744" y="542"/>
                    </a:lnTo>
                    <a:lnTo>
                      <a:pt x="747" y="483"/>
                    </a:lnTo>
                    <a:lnTo>
                      <a:pt x="756" y="426"/>
                    </a:lnTo>
                    <a:lnTo>
                      <a:pt x="771" y="371"/>
                    </a:lnTo>
                    <a:lnTo>
                      <a:pt x="792" y="318"/>
                    </a:lnTo>
                    <a:lnTo>
                      <a:pt x="818" y="268"/>
                    </a:lnTo>
                    <a:lnTo>
                      <a:pt x="848" y="223"/>
                    </a:lnTo>
                    <a:lnTo>
                      <a:pt x="883" y="179"/>
                    </a:lnTo>
                    <a:lnTo>
                      <a:pt x="922" y="140"/>
                    </a:lnTo>
                    <a:lnTo>
                      <a:pt x="966" y="106"/>
                    </a:lnTo>
                    <a:lnTo>
                      <a:pt x="1012" y="75"/>
                    </a:lnTo>
                    <a:lnTo>
                      <a:pt x="1062" y="49"/>
                    </a:lnTo>
                    <a:lnTo>
                      <a:pt x="1114" y="28"/>
                    </a:lnTo>
                    <a:lnTo>
                      <a:pt x="1169" y="13"/>
                    </a:lnTo>
                    <a:lnTo>
                      <a:pt x="1226" y="4"/>
                    </a:lnTo>
                    <a:lnTo>
                      <a:pt x="128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1" name="Freeform 94">
                <a:extLst>
                  <a:ext uri="{FF2B5EF4-FFF2-40B4-BE49-F238E27FC236}">
                    <a16:creationId xmlns:a16="http://schemas.microsoft.com/office/drawing/2014/main" id="{75777A39-C223-B848-9F5D-62513CA53A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2650" y="2206625"/>
                <a:ext cx="77788" cy="263525"/>
              </a:xfrm>
              <a:custGeom>
                <a:avLst/>
                <a:gdLst>
                  <a:gd name="T0" fmla="*/ 144 w 487"/>
                  <a:gd name="T1" fmla="*/ 1406 h 1657"/>
                  <a:gd name="T2" fmla="*/ 335 w 487"/>
                  <a:gd name="T3" fmla="*/ 1404 h 1657"/>
                  <a:gd name="T4" fmla="*/ 264 w 487"/>
                  <a:gd name="T5" fmla="*/ 313 h 1657"/>
                  <a:gd name="T6" fmla="*/ 217 w 487"/>
                  <a:gd name="T7" fmla="*/ 313 h 1657"/>
                  <a:gd name="T8" fmla="*/ 416 w 487"/>
                  <a:gd name="T9" fmla="*/ 0 h 1657"/>
                  <a:gd name="T10" fmla="*/ 452 w 487"/>
                  <a:gd name="T11" fmla="*/ 9 h 1657"/>
                  <a:gd name="T12" fmla="*/ 477 w 487"/>
                  <a:gd name="T13" fmla="*/ 35 h 1657"/>
                  <a:gd name="T14" fmla="*/ 487 w 487"/>
                  <a:gd name="T15" fmla="*/ 70 h 1657"/>
                  <a:gd name="T16" fmla="*/ 476 w 487"/>
                  <a:gd name="T17" fmla="*/ 142 h 1657"/>
                  <a:gd name="T18" fmla="*/ 445 w 487"/>
                  <a:gd name="T19" fmla="*/ 206 h 1657"/>
                  <a:gd name="T20" fmla="*/ 477 w 487"/>
                  <a:gd name="T21" fmla="*/ 1431 h 1657"/>
                  <a:gd name="T22" fmla="*/ 466 w 487"/>
                  <a:gd name="T23" fmla="*/ 1470 h 1657"/>
                  <a:gd name="T24" fmla="*/ 284 w 487"/>
                  <a:gd name="T25" fmla="*/ 1638 h 1657"/>
                  <a:gd name="T26" fmla="*/ 254 w 487"/>
                  <a:gd name="T27" fmla="*/ 1655 h 1657"/>
                  <a:gd name="T28" fmla="*/ 221 w 487"/>
                  <a:gd name="T29" fmla="*/ 1655 h 1657"/>
                  <a:gd name="T30" fmla="*/ 190 w 487"/>
                  <a:gd name="T31" fmla="*/ 1639 h 1657"/>
                  <a:gd name="T32" fmla="*/ 14 w 487"/>
                  <a:gd name="T33" fmla="*/ 1478 h 1657"/>
                  <a:gd name="T34" fmla="*/ 2 w 487"/>
                  <a:gd name="T35" fmla="*/ 1450 h 1657"/>
                  <a:gd name="T36" fmla="*/ 54 w 487"/>
                  <a:gd name="T37" fmla="*/ 223 h 1657"/>
                  <a:gd name="T38" fmla="*/ 20 w 487"/>
                  <a:gd name="T39" fmla="*/ 168 h 1657"/>
                  <a:gd name="T40" fmla="*/ 2 w 487"/>
                  <a:gd name="T41" fmla="*/ 105 h 1657"/>
                  <a:gd name="T42" fmla="*/ 2 w 487"/>
                  <a:gd name="T43" fmla="*/ 52 h 1657"/>
                  <a:gd name="T44" fmla="*/ 20 w 487"/>
                  <a:gd name="T45" fmla="*/ 21 h 1657"/>
                  <a:gd name="T46" fmla="*/ 51 w 487"/>
                  <a:gd name="T47" fmla="*/ 3 h 1657"/>
                  <a:gd name="T48" fmla="*/ 88 w 487"/>
                  <a:gd name="T49" fmla="*/ 3 h 1657"/>
                  <a:gd name="T50" fmla="*/ 120 w 487"/>
                  <a:gd name="T51" fmla="*/ 21 h 1657"/>
                  <a:gd name="T52" fmla="*/ 137 w 487"/>
                  <a:gd name="T53" fmla="*/ 52 h 1657"/>
                  <a:gd name="T54" fmla="*/ 143 w 487"/>
                  <a:gd name="T55" fmla="*/ 95 h 1657"/>
                  <a:gd name="T56" fmla="*/ 163 w 487"/>
                  <a:gd name="T57" fmla="*/ 135 h 1657"/>
                  <a:gd name="T58" fmla="*/ 198 w 487"/>
                  <a:gd name="T59" fmla="*/ 164 h 1657"/>
                  <a:gd name="T60" fmla="*/ 244 w 487"/>
                  <a:gd name="T61" fmla="*/ 174 h 1657"/>
                  <a:gd name="T62" fmla="*/ 283 w 487"/>
                  <a:gd name="T63" fmla="*/ 166 h 1657"/>
                  <a:gd name="T64" fmla="*/ 306 w 487"/>
                  <a:gd name="T65" fmla="*/ 151 h 1657"/>
                  <a:gd name="T66" fmla="*/ 327 w 487"/>
                  <a:gd name="T67" fmla="*/ 131 h 1657"/>
                  <a:gd name="T68" fmla="*/ 344 w 487"/>
                  <a:gd name="T69" fmla="*/ 92 h 1657"/>
                  <a:gd name="T70" fmla="*/ 349 w 487"/>
                  <a:gd name="T71" fmla="*/ 52 h 1657"/>
                  <a:gd name="T72" fmla="*/ 366 w 487"/>
                  <a:gd name="T73" fmla="*/ 21 h 1657"/>
                  <a:gd name="T74" fmla="*/ 398 w 487"/>
                  <a:gd name="T75" fmla="*/ 3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7" h="1657">
                    <a:moveTo>
                      <a:pt x="190" y="308"/>
                    </a:moveTo>
                    <a:lnTo>
                      <a:pt x="144" y="1406"/>
                    </a:lnTo>
                    <a:lnTo>
                      <a:pt x="237" y="1492"/>
                    </a:lnTo>
                    <a:lnTo>
                      <a:pt x="335" y="1404"/>
                    </a:lnTo>
                    <a:lnTo>
                      <a:pt x="285" y="311"/>
                    </a:lnTo>
                    <a:lnTo>
                      <a:pt x="264" y="313"/>
                    </a:lnTo>
                    <a:lnTo>
                      <a:pt x="244" y="314"/>
                    </a:lnTo>
                    <a:lnTo>
                      <a:pt x="217" y="313"/>
                    </a:lnTo>
                    <a:lnTo>
                      <a:pt x="190" y="308"/>
                    </a:lnTo>
                    <a:close/>
                    <a:moveTo>
                      <a:pt x="416" y="0"/>
                    </a:moveTo>
                    <a:lnTo>
                      <a:pt x="435" y="3"/>
                    </a:lnTo>
                    <a:lnTo>
                      <a:pt x="452" y="9"/>
                    </a:lnTo>
                    <a:lnTo>
                      <a:pt x="466" y="21"/>
                    </a:lnTo>
                    <a:lnTo>
                      <a:pt x="477" y="35"/>
                    </a:lnTo>
                    <a:lnTo>
                      <a:pt x="484" y="52"/>
                    </a:lnTo>
                    <a:lnTo>
                      <a:pt x="487" y="70"/>
                    </a:lnTo>
                    <a:lnTo>
                      <a:pt x="484" y="107"/>
                    </a:lnTo>
                    <a:lnTo>
                      <a:pt x="476" y="142"/>
                    </a:lnTo>
                    <a:lnTo>
                      <a:pt x="463" y="176"/>
                    </a:lnTo>
                    <a:lnTo>
                      <a:pt x="445" y="206"/>
                    </a:lnTo>
                    <a:lnTo>
                      <a:pt x="422" y="234"/>
                    </a:lnTo>
                    <a:lnTo>
                      <a:pt x="477" y="1431"/>
                    </a:lnTo>
                    <a:lnTo>
                      <a:pt x="475" y="1451"/>
                    </a:lnTo>
                    <a:lnTo>
                      <a:pt x="466" y="1470"/>
                    </a:lnTo>
                    <a:lnTo>
                      <a:pt x="453" y="1486"/>
                    </a:lnTo>
                    <a:lnTo>
                      <a:pt x="284" y="1638"/>
                    </a:lnTo>
                    <a:lnTo>
                      <a:pt x="270" y="1649"/>
                    </a:lnTo>
                    <a:lnTo>
                      <a:pt x="254" y="1655"/>
                    </a:lnTo>
                    <a:lnTo>
                      <a:pt x="237" y="1657"/>
                    </a:lnTo>
                    <a:lnTo>
                      <a:pt x="221" y="1655"/>
                    </a:lnTo>
                    <a:lnTo>
                      <a:pt x="205" y="1649"/>
                    </a:lnTo>
                    <a:lnTo>
                      <a:pt x="190" y="1639"/>
                    </a:lnTo>
                    <a:lnTo>
                      <a:pt x="24" y="1489"/>
                    </a:lnTo>
                    <a:lnTo>
                      <a:pt x="14" y="1478"/>
                    </a:lnTo>
                    <a:lnTo>
                      <a:pt x="6" y="1465"/>
                    </a:lnTo>
                    <a:lnTo>
                      <a:pt x="2" y="1450"/>
                    </a:lnTo>
                    <a:lnTo>
                      <a:pt x="1" y="1434"/>
                    </a:lnTo>
                    <a:lnTo>
                      <a:pt x="54" y="223"/>
                    </a:lnTo>
                    <a:lnTo>
                      <a:pt x="35" y="198"/>
                    </a:lnTo>
                    <a:lnTo>
                      <a:pt x="20" y="168"/>
                    </a:lnTo>
                    <a:lnTo>
                      <a:pt x="10" y="137"/>
                    </a:lnTo>
                    <a:lnTo>
                      <a:pt x="2" y="105"/>
                    </a:lnTo>
                    <a:lnTo>
                      <a:pt x="0" y="71"/>
                    </a:lnTo>
                    <a:lnTo>
                      <a:pt x="2" y="52"/>
                    </a:lnTo>
                    <a:lnTo>
                      <a:pt x="10" y="36"/>
                    </a:lnTo>
                    <a:lnTo>
                      <a:pt x="20" y="21"/>
                    </a:lnTo>
                    <a:lnTo>
                      <a:pt x="34" y="10"/>
                    </a:lnTo>
                    <a:lnTo>
                      <a:pt x="51" y="3"/>
                    </a:lnTo>
                    <a:lnTo>
                      <a:pt x="70" y="1"/>
                    </a:lnTo>
                    <a:lnTo>
                      <a:pt x="88" y="3"/>
                    </a:lnTo>
                    <a:lnTo>
                      <a:pt x="105" y="10"/>
                    </a:lnTo>
                    <a:lnTo>
                      <a:pt x="120" y="21"/>
                    </a:lnTo>
                    <a:lnTo>
                      <a:pt x="131" y="36"/>
                    </a:lnTo>
                    <a:lnTo>
                      <a:pt x="137" y="52"/>
                    </a:lnTo>
                    <a:lnTo>
                      <a:pt x="140" y="71"/>
                    </a:lnTo>
                    <a:lnTo>
                      <a:pt x="143" y="95"/>
                    </a:lnTo>
                    <a:lnTo>
                      <a:pt x="151" y="116"/>
                    </a:lnTo>
                    <a:lnTo>
                      <a:pt x="163" y="135"/>
                    </a:lnTo>
                    <a:lnTo>
                      <a:pt x="179" y="151"/>
                    </a:lnTo>
                    <a:lnTo>
                      <a:pt x="198" y="164"/>
                    </a:lnTo>
                    <a:lnTo>
                      <a:pt x="219" y="171"/>
                    </a:lnTo>
                    <a:lnTo>
                      <a:pt x="244" y="174"/>
                    </a:lnTo>
                    <a:lnTo>
                      <a:pt x="264" y="172"/>
                    </a:lnTo>
                    <a:lnTo>
                      <a:pt x="283" y="166"/>
                    </a:lnTo>
                    <a:lnTo>
                      <a:pt x="301" y="156"/>
                    </a:lnTo>
                    <a:lnTo>
                      <a:pt x="306" y="151"/>
                    </a:lnTo>
                    <a:lnTo>
                      <a:pt x="313" y="147"/>
                    </a:lnTo>
                    <a:lnTo>
                      <a:pt x="327" y="131"/>
                    </a:lnTo>
                    <a:lnTo>
                      <a:pt x="337" y="113"/>
                    </a:lnTo>
                    <a:lnTo>
                      <a:pt x="344" y="92"/>
                    </a:lnTo>
                    <a:lnTo>
                      <a:pt x="346" y="70"/>
                    </a:lnTo>
                    <a:lnTo>
                      <a:pt x="349" y="52"/>
                    </a:lnTo>
                    <a:lnTo>
                      <a:pt x="355" y="35"/>
                    </a:lnTo>
                    <a:lnTo>
                      <a:pt x="366" y="21"/>
                    </a:lnTo>
                    <a:lnTo>
                      <a:pt x="381" y="9"/>
                    </a:lnTo>
                    <a:lnTo>
                      <a:pt x="398" y="3"/>
                    </a:lnTo>
                    <a:lnTo>
                      <a:pt x="4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2" name="Freeform 95">
                <a:extLst>
                  <a:ext uri="{FF2B5EF4-FFF2-40B4-BE49-F238E27FC236}">
                    <a16:creationId xmlns:a16="http://schemas.microsoft.com/office/drawing/2014/main" id="{1890C9BB-D632-1923-A840-F47B7E0CA3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9825" y="2171700"/>
                <a:ext cx="100013" cy="100013"/>
              </a:xfrm>
              <a:custGeom>
                <a:avLst/>
                <a:gdLst>
                  <a:gd name="T0" fmla="*/ 140 w 632"/>
                  <a:gd name="T1" fmla="*/ 147 h 632"/>
                  <a:gd name="T2" fmla="*/ 140 w 632"/>
                  <a:gd name="T3" fmla="*/ 492 h 632"/>
                  <a:gd name="T4" fmla="*/ 487 w 632"/>
                  <a:gd name="T5" fmla="*/ 492 h 632"/>
                  <a:gd name="T6" fmla="*/ 476 w 632"/>
                  <a:gd name="T7" fmla="*/ 447 h 632"/>
                  <a:gd name="T8" fmla="*/ 460 w 632"/>
                  <a:gd name="T9" fmla="*/ 402 h 632"/>
                  <a:gd name="T10" fmla="*/ 440 w 632"/>
                  <a:gd name="T11" fmla="*/ 361 h 632"/>
                  <a:gd name="T12" fmla="*/ 416 w 632"/>
                  <a:gd name="T13" fmla="*/ 320 h 632"/>
                  <a:gd name="T14" fmla="*/ 387 w 632"/>
                  <a:gd name="T15" fmla="*/ 283 h 632"/>
                  <a:gd name="T16" fmla="*/ 352 w 632"/>
                  <a:gd name="T17" fmla="*/ 249 h 632"/>
                  <a:gd name="T18" fmla="*/ 314 w 632"/>
                  <a:gd name="T19" fmla="*/ 219 h 632"/>
                  <a:gd name="T20" fmla="*/ 274 w 632"/>
                  <a:gd name="T21" fmla="*/ 194 h 632"/>
                  <a:gd name="T22" fmla="*/ 232 w 632"/>
                  <a:gd name="T23" fmla="*/ 174 h 632"/>
                  <a:gd name="T24" fmla="*/ 187 w 632"/>
                  <a:gd name="T25" fmla="*/ 158 h 632"/>
                  <a:gd name="T26" fmla="*/ 140 w 632"/>
                  <a:gd name="T27" fmla="*/ 147 h 632"/>
                  <a:gd name="T28" fmla="*/ 70 w 632"/>
                  <a:gd name="T29" fmla="*/ 0 h 632"/>
                  <a:gd name="T30" fmla="*/ 123 w 632"/>
                  <a:gd name="T31" fmla="*/ 2 h 632"/>
                  <a:gd name="T32" fmla="*/ 176 w 632"/>
                  <a:gd name="T33" fmla="*/ 10 h 632"/>
                  <a:gd name="T34" fmla="*/ 227 w 632"/>
                  <a:gd name="T35" fmla="*/ 22 h 632"/>
                  <a:gd name="T36" fmla="*/ 277 w 632"/>
                  <a:gd name="T37" fmla="*/ 40 h 632"/>
                  <a:gd name="T38" fmla="*/ 325 w 632"/>
                  <a:gd name="T39" fmla="*/ 61 h 632"/>
                  <a:gd name="T40" fmla="*/ 371 w 632"/>
                  <a:gd name="T41" fmla="*/ 87 h 632"/>
                  <a:gd name="T42" fmla="*/ 413 w 632"/>
                  <a:gd name="T43" fmla="*/ 117 h 632"/>
                  <a:gd name="T44" fmla="*/ 454 w 632"/>
                  <a:gd name="T45" fmla="*/ 151 h 632"/>
                  <a:gd name="T46" fmla="*/ 491 w 632"/>
                  <a:gd name="T47" fmla="*/ 190 h 632"/>
                  <a:gd name="T48" fmla="*/ 523 w 632"/>
                  <a:gd name="T49" fmla="*/ 230 h 632"/>
                  <a:gd name="T50" fmla="*/ 552 w 632"/>
                  <a:gd name="T51" fmla="*/ 273 h 632"/>
                  <a:gd name="T52" fmla="*/ 575 w 632"/>
                  <a:gd name="T53" fmla="*/ 317 h 632"/>
                  <a:gd name="T54" fmla="*/ 595 w 632"/>
                  <a:gd name="T55" fmla="*/ 363 h 632"/>
                  <a:gd name="T56" fmla="*/ 611 w 632"/>
                  <a:gd name="T57" fmla="*/ 412 h 632"/>
                  <a:gd name="T58" fmla="*/ 623 w 632"/>
                  <a:gd name="T59" fmla="*/ 461 h 632"/>
                  <a:gd name="T60" fmla="*/ 629 w 632"/>
                  <a:gd name="T61" fmla="*/ 511 h 632"/>
                  <a:gd name="T62" fmla="*/ 632 w 632"/>
                  <a:gd name="T63" fmla="*/ 562 h 632"/>
                  <a:gd name="T64" fmla="*/ 629 w 632"/>
                  <a:gd name="T65" fmla="*/ 581 h 632"/>
                  <a:gd name="T66" fmla="*/ 622 w 632"/>
                  <a:gd name="T67" fmla="*/ 598 h 632"/>
                  <a:gd name="T68" fmla="*/ 611 w 632"/>
                  <a:gd name="T69" fmla="*/ 612 h 632"/>
                  <a:gd name="T70" fmla="*/ 598 w 632"/>
                  <a:gd name="T71" fmla="*/ 623 h 632"/>
                  <a:gd name="T72" fmla="*/ 580 w 632"/>
                  <a:gd name="T73" fmla="*/ 630 h 632"/>
                  <a:gd name="T74" fmla="*/ 561 w 632"/>
                  <a:gd name="T75" fmla="*/ 632 h 632"/>
                  <a:gd name="T76" fmla="*/ 70 w 632"/>
                  <a:gd name="T77" fmla="*/ 632 h 632"/>
                  <a:gd name="T78" fmla="*/ 52 w 632"/>
                  <a:gd name="T79" fmla="*/ 630 h 632"/>
                  <a:gd name="T80" fmla="*/ 35 w 632"/>
                  <a:gd name="T81" fmla="*/ 623 h 632"/>
                  <a:gd name="T82" fmla="*/ 21 w 632"/>
                  <a:gd name="T83" fmla="*/ 612 h 632"/>
                  <a:gd name="T84" fmla="*/ 9 w 632"/>
                  <a:gd name="T85" fmla="*/ 598 h 632"/>
                  <a:gd name="T86" fmla="*/ 3 w 632"/>
                  <a:gd name="T87" fmla="*/ 581 h 632"/>
                  <a:gd name="T88" fmla="*/ 0 w 632"/>
                  <a:gd name="T89" fmla="*/ 562 h 632"/>
                  <a:gd name="T90" fmla="*/ 0 w 632"/>
                  <a:gd name="T91" fmla="*/ 70 h 632"/>
                  <a:gd name="T92" fmla="*/ 3 w 632"/>
                  <a:gd name="T93" fmla="*/ 51 h 632"/>
                  <a:gd name="T94" fmla="*/ 9 w 632"/>
                  <a:gd name="T95" fmla="*/ 34 h 632"/>
                  <a:gd name="T96" fmla="*/ 20 w 632"/>
                  <a:gd name="T97" fmla="*/ 20 h 632"/>
                  <a:gd name="T98" fmla="*/ 35 w 632"/>
                  <a:gd name="T99" fmla="*/ 10 h 632"/>
                  <a:gd name="T100" fmla="*/ 52 w 632"/>
                  <a:gd name="T101" fmla="*/ 2 h 632"/>
                  <a:gd name="T102" fmla="*/ 70 w 632"/>
                  <a:gd name="T103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32" h="632">
                    <a:moveTo>
                      <a:pt x="140" y="147"/>
                    </a:moveTo>
                    <a:lnTo>
                      <a:pt x="140" y="492"/>
                    </a:lnTo>
                    <a:lnTo>
                      <a:pt x="487" y="492"/>
                    </a:lnTo>
                    <a:lnTo>
                      <a:pt x="476" y="447"/>
                    </a:lnTo>
                    <a:lnTo>
                      <a:pt x="460" y="402"/>
                    </a:lnTo>
                    <a:lnTo>
                      <a:pt x="440" y="361"/>
                    </a:lnTo>
                    <a:lnTo>
                      <a:pt x="416" y="320"/>
                    </a:lnTo>
                    <a:lnTo>
                      <a:pt x="387" y="283"/>
                    </a:lnTo>
                    <a:lnTo>
                      <a:pt x="352" y="249"/>
                    </a:lnTo>
                    <a:lnTo>
                      <a:pt x="314" y="219"/>
                    </a:lnTo>
                    <a:lnTo>
                      <a:pt x="274" y="194"/>
                    </a:lnTo>
                    <a:lnTo>
                      <a:pt x="232" y="174"/>
                    </a:lnTo>
                    <a:lnTo>
                      <a:pt x="187" y="158"/>
                    </a:lnTo>
                    <a:lnTo>
                      <a:pt x="140" y="147"/>
                    </a:lnTo>
                    <a:close/>
                    <a:moveTo>
                      <a:pt x="70" y="0"/>
                    </a:moveTo>
                    <a:lnTo>
                      <a:pt x="123" y="2"/>
                    </a:lnTo>
                    <a:lnTo>
                      <a:pt x="176" y="10"/>
                    </a:lnTo>
                    <a:lnTo>
                      <a:pt x="227" y="22"/>
                    </a:lnTo>
                    <a:lnTo>
                      <a:pt x="277" y="40"/>
                    </a:lnTo>
                    <a:lnTo>
                      <a:pt x="325" y="61"/>
                    </a:lnTo>
                    <a:lnTo>
                      <a:pt x="371" y="87"/>
                    </a:lnTo>
                    <a:lnTo>
                      <a:pt x="413" y="117"/>
                    </a:lnTo>
                    <a:lnTo>
                      <a:pt x="454" y="151"/>
                    </a:lnTo>
                    <a:lnTo>
                      <a:pt x="491" y="190"/>
                    </a:lnTo>
                    <a:lnTo>
                      <a:pt x="523" y="230"/>
                    </a:lnTo>
                    <a:lnTo>
                      <a:pt x="552" y="273"/>
                    </a:lnTo>
                    <a:lnTo>
                      <a:pt x="575" y="317"/>
                    </a:lnTo>
                    <a:lnTo>
                      <a:pt x="595" y="363"/>
                    </a:lnTo>
                    <a:lnTo>
                      <a:pt x="611" y="412"/>
                    </a:lnTo>
                    <a:lnTo>
                      <a:pt x="623" y="461"/>
                    </a:lnTo>
                    <a:lnTo>
                      <a:pt x="629" y="511"/>
                    </a:lnTo>
                    <a:lnTo>
                      <a:pt x="632" y="562"/>
                    </a:lnTo>
                    <a:lnTo>
                      <a:pt x="629" y="581"/>
                    </a:lnTo>
                    <a:lnTo>
                      <a:pt x="622" y="598"/>
                    </a:lnTo>
                    <a:lnTo>
                      <a:pt x="611" y="612"/>
                    </a:lnTo>
                    <a:lnTo>
                      <a:pt x="598" y="623"/>
                    </a:lnTo>
                    <a:lnTo>
                      <a:pt x="580" y="630"/>
                    </a:lnTo>
                    <a:lnTo>
                      <a:pt x="561" y="632"/>
                    </a:lnTo>
                    <a:lnTo>
                      <a:pt x="70" y="632"/>
                    </a:lnTo>
                    <a:lnTo>
                      <a:pt x="52" y="630"/>
                    </a:lnTo>
                    <a:lnTo>
                      <a:pt x="35" y="623"/>
                    </a:lnTo>
                    <a:lnTo>
                      <a:pt x="21" y="612"/>
                    </a:lnTo>
                    <a:lnTo>
                      <a:pt x="9" y="598"/>
                    </a:lnTo>
                    <a:lnTo>
                      <a:pt x="3" y="581"/>
                    </a:lnTo>
                    <a:lnTo>
                      <a:pt x="0" y="562"/>
                    </a:lnTo>
                    <a:lnTo>
                      <a:pt x="0" y="70"/>
                    </a:lnTo>
                    <a:lnTo>
                      <a:pt x="3" y="51"/>
                    </a:lnTo>
                    <a:lnTo>
                      <a:pt x="9" y="34"/>
                    </a:lnTo>
                    <a:lnTo>
                      <a:pt x="20" y="20"/>
                    </a:lnTo>
                    <a:lnTo>
                      <a:pt x="35" y="10"/>
                    </a:lnTo>
                    <a:lnTo>
                      <a:pt x="52" y="2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3" name="Freeform 96">
                <a:extLst>
                  <a:ext uri="{FF2B5EF4-FFF2-40B4-BE49-F238E27FC236}">
                    <a16:creationId xmlns:a16="http://schemas.microsoft.com/office/drawing/2014/main" id="{A8D9B1F7-8B4B-3F80-22FA-96933DF6ED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6950" y="2192338"/>
                <a:ext cx="220663" cy="220663"/>
              </a:xfrm>
              <a:custGeom>
                <a:avLst/>
                <a:gdLst>
                  <a:gd name="T0" fmla="*/ 569 w 1395"/>
                  <a:gd name="T1" fmla="*/ 156 h 1394"/>
                  <a:gd name="T2" fmla="*/ 461 w 1395"/>
                  <a:gd name="T3" fmla="*/ 194 h 1394"/>
                  <a:gd name="T4" fmla="*/ 364 w 1395"/>
                  <a:gd name="T5" fmla="*/ 252 h 1394"/>
                  <a:gd name="T6" fmla="*/ 281 w 1395"/>
                  <a:gd name="T7" fmla="*/ 328 h 1394"/>
                  <a:gd name="T8" fmla="*/ 215 w 1395"/>
                  <a:gd name="T9" fmla="*/ 419 h 1394"/>
                  <a:gd name="T10" fmla="*/ 168 w 1395"/>
                  <a:gd name="T11" fmla="*/ 524 h 1394"/>
                  <a:gd name="T12" fmla="*/ 144 w 1395"/>
                  <a:gd name="T13" fmla="*/ 638 h 1394"/>
                  <a:gd name="T14" fmla="*/ 144 w 1395"/>
                  <a:gd name="T15" fmla="*/ 758 h 1394"/>
                  <a:gd name="T16" fmla="*/ 169 w 1395"/>
                  <a:gd name="T17" fmla="*/ 873 h 1394"/>
                  <a:gd name="T18" fmla="*/ 217 w 1395"/>
                  <a:gd name="T19" fmla="*/ 978 h 1394"/>
                  <a:gd name="T20" fmla="*/ 284 w 1395"/>
                  <a:gd name="T21" fmla="*/ 1069 h 1394"/>
                  <a:gd name="T22" fmla="*/ 369 w 1395"/>
                  <a:gd name="T23" fmla="*/ 1146 h 1394"/>
                  <a:gd name="T24" fmla="*/ 468 w 1395"/>
                  <a:gd name="T25" fmla="*/ 1205 h 1394"/>
                  <a:gd name="T26" fmla="*/ 578 w 1395"/>
                  <a:gd name="T27" fmla="*/ 1241 h 1394"/>
                  <a:gd name="T28" fmla="*/ 697 w 1395"/>
                  <a:gd name="T29" fmla="*/ 1254 h 1394"/>
                  <a:gd name="T30" fmla="*/ 815 w 1395"/>
                  <a:gd name="T31" fmla="*/ 1242 h 1394"/>
                  <a:gd name="T32" fmla="*/ 925 w 1395"/>
                  <a:gd name="T33" fmla="*/ 1206 h 1394"/>
                  <a:gd name="T34" fmla="*/ 1023 w 1395"/>
                  <a:gd name="T35" fmla="*/ 1148 h 1394"/>
                  <a:gd name="T36" fmla="*/ 1107 w 1395"/>
                  <a:gd name="T37" fmla="*/ 1074 h 1394"/>
                  <a:gd name="T38" fmla="*/ 1175 w 1395"/>
                  <a:gd name="T39" fmla="*/ 983 h 1394"/>
                  <a:gd name="T40" fmla="*/ 1223 w 1395"/>
                  <a:gd name="T41" fmla="*/ 880 h 1394"/>
                  <a:gd name="T42" fmla="*/ 1249 w 1395"/>
                  <a:gd name="T43" fmla="*/ 767 h 1394"/>
                  <a:gd name="T44" fmla="*/ 679 w 1395"/>
                  <a:gd name="T45" fmla="*/ 765 h 1394"/>
                  <a:gd name="T46" fmla="*/ 648 w 1395"/>
                  <a:gd name="T47" fmla="*/ 747 h 1394"/>
                  <a:gd name="T48" fmla="*/ 630 w 1395"/>
                  <a:gd name="T49" fmla="*/ 716 h 1394"/>
                  <a:gd name="T50" fmla="*/ 628 w 1395"/>
                  <a:gd name="T51" fmla="*/ 145 h 1394"/>
                  <a:gd name="T52" fmla="*/ 716 w 1395"/>
                  <a:gd name="T53" fmla="*/ 2 h 1394"/>
                  <a:gd name="T54" fmla="*/ 747 w 1395"/>
                  <a:gd name="T55" fmla="*/ 20 h 1394"/>
                  <a:gd name="T56" fmla="*/ 765 w 1395"/>
                  <a:gd name="T57" fmla="*/ 51 h 1394"/>
                  <a:gd name="T58" fmla="*/ 768 w 1395"/>
                  <a:gd name="T59" fmla="*/ 627 h 1394"/>
                  <a:gd name="T60" fmla="*/ 1343 w 1395"/>
                  <a:gd name="T61" fmla="*/ 629 h 1394"/>
                  <a:gd name="T62" fmla="*/ 1375 w 1395"/>
                  <a:gd name="T63" fmla="*/ 647 h 1394"/>
                  <a:gd name="T64" fmla="*/ 1392 w 1395"/>
                  <a:gd name="T65" fmla="*/ 678 h 1394"/>
                  <a:gd name="T66" fmla="*/ 1392 w 1395"/>
                  <a:gd name="T67" fmla="*/ 764 h 1394"/>
                  <a:gd name="T68" fmla="*/ 1367 w 1395"/>
                  <a:gd name="T69" fmla="*/ 893 h 1394"/>
                  <a:gd name="T70" fmla="*/ 1320 w 1395"/>
                  <a:gd name="T71" fmla="*/ 1012 h 1394"/>
                  <a:gd name="T72" fmla="*/ 1252 w 1395"/>
                  <a:gd name="T73" fmla="*/ 1118 h 1394"/>
                  <a:gd name="T74" fmla="*/ 1167 w 1395"/>
                  <a:gd name="T75" fmla="*/ 1212 h 1394"/>
                  <a:gd name="T76" fmla="*/ 1067 w 1395"/>
                  <a:gd name="T77" fmla="*/ 1288 h 1394"/>
                  <a:gd name="T78" fmla="*/ 953 w 1395"/>
                  <a:gd name="T79" fmla="*/ 1345 h 1394"/>
                  <a:gd name="T80" fmla="*/ 830 w 1395"/>
                  <a:gd name="T81" fmla="*/ 1381 h 1394"/>
                  <a:gd name="T82" fmla="*/ 697 w 1395"/>
                  <a:gd name="T83" fmla="*/ 1394 h 1394"/>
                  <a:gd name="T84" fmla="*/ 565 w 1395"/>
                  <a:gd name="T85" fmla="*/ 1381 h 1394"/>
                  <a:gd name="T86" fmla="*/ 442 w 1395"/>
                  <a:gd name="T87" fmla="*/ 1345 h 1394"/>
                  <a:gd name="T88" fmla="*/ 328 w 1395"/>
                  <a:gd name="T89" fmla="*/ 1288 h 1394"/>
                  <a:gd name="T90" fmla="*/ 228 w 1395"/>
                  <a:gd name="T91" fmla="*/ 1212 h 1394"/>
                  <a:gd name="T92" fmla="*/ 143 w 1395"/>
                  <a:gd name="T93" fmla="*/ 1118 h 1394"/>
                  <a:gd name="T94" fmla="*/ 76 w 1395"/>
                  <a:gd name="T95" fmla="*/ 1012 h 1394"/>
                  <a:gd name="T96" fmla="*/ 28 w 1395"/>
                  <a:gd name="T97" fmla="*/ 893 h 1394"/>
                  <a:gd name="T98" fmla="*/ 3 w 1395"/>
                  <a:gd name="T99" fmla="*/ 764 h 1394"/>
                  <a:gd name="T100" fmla="*/ 3 w 1395"/>
                  <a:gd name="T101" fmla="*/ 630 h 1394"/>
                  <a:gd name="T102" fmla="*/ 28 w 1395"/>
                  <a:gd name="T103" fmla="*/ 501 h 1394"/>
                  <a:gd name="T104" fmla="*/ 76 w 1395"/>
                  <a:gd name="T105" fmla="*/ 382 h 1394"/>
                  <a:gd name="T106" fmla="*/ 143 w 1395"/>
                  <a:gd name="T107" fmla="*/ 276 h 1394"/>
                  <a:gd name="T108" fmla="*/ 228 w 1395"/>
                  <a:gd name="T109" fmla="*/ 182 h 1394"/>
                  <a:gd name="T110" fmla="*/ 328 w 1395"/>
                  <a:gd name="T111" fmla="*/ 107 h 1394"/>
                  <a:gd name="T112" fmla="*/ 442 w 1395"/>
                  <a:gd name="T113" fmla="*/ 49 h 1394"/>
                  <a:gd name="T114" fmla="*/ 565 w 1395"/>
                  <a:gd name="T115" fmla="*/ 12 h 1394"/>
                  <a:gd name="T116" fmla="*/ 697 w 1395"/>
                  <a:gd name="T117" fmla="*/ 0 h 1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95" h="1394">
                    <a:moveTo>
                      <a:pt x="628" y="145"/>
                    </a:moveTo>
                    <a:lnTo>
                      <a:pt x="569" y="156"/>
                    </a:lnTo>
                    <a:lnTo>
                      <a:pt x="514" y="172"/>
                    </a:lnTo>
                    <a:lnTo>
                      <a:pt x="461" y="194"/>
                    </a:lnTo>
                    <a:lnTo>
                      <a:pt x="411" y="220"/>
                    </a:lnTo>
                    <a:lnTo>
                      <a:pt x="364" y="252"/>
                    </a:lnTo>
                    <a:lnTo>
                      <a:pt x="320" y="287"/>
                    </a:lnTo>
                    <a:lnTo>
                      <a:pt x="281" y="328"/>
                    </a:lnTo>
                    <a:lnTo>
                      <a:pt x="246" y="372"/>
                    </a:lnTo>
                    <a:lnTo>
                      <a:pt x="215" y="419"/>
                    </a:lnTo>
                    <a:lnTo>
                      <a:pt x="190" y="470"/>
                    </a:lnTo>
                    <a:lnTo>
                      <a:pt x="168" y="524"/>
                    </a:lnTo>
                    <a:lnTo>
                      <a:pt x="153" y="579"/>
                    </a:lnTo>
                    <a:lnTo>
                      <a:pt x="144" y="638"/>
                    </a:lnTo>
                    <a:lnTo>
                      <a:pt x="141" y="697"/>
                    </a:lnTo>
                    <a:lnTo>
                      <a:pt x="144" y="758"/>
                    </a:lnTo>
                    <a:lnTo>
                      <a:pt x="153" y="816"/>
                    </a:lnTo>
                    <a:lnTo>
                      <a:pt x="169" y="873"/>
                    </a:lnTo>
                    <a:lnTo>
                      <a:pt x="191" y="927"/>
                    </a:lnTo>
                    <a:lnTo>
                      <a:pt x="217" y="978"/>
                    </a:lnTo>
                    <a:lnTo>
                      <a:pt x="248" y="1026"/>
                    </a:lnTo>
                    <a:lnTo>
                      <a:pt x="284" y="1069"/>
                    </a:lnTo>
                    <a:lnTo>
                      <a:pt x="325" y="1110"/>
                    </a:lnTo>
                    <a:lnTo>
                      <a:pt x="369" y="1146"/>
                    </a:lnTo>
                    <a:lnTo>
                      <a:pt x="417" y="1178"/>
                    </a:lnTo>
                    <a:lnTo>
                      <a:pt x="468" y="1205"/>
                    </a:lnTo>
                    <a:lnTo>
                      <a:pt x="522" y="1226"/>
                    </a:lnTo>
                    <a:lnTo>
                      <a:pt x="578" y="1241"/>
                    </a:lnTo>
                    <a:lnTo>
                      <a:pt x="638" y="1250"/>
                    </a:lnTo>
                    <a:lnTo>
                      <a:pt x="697" y="1254"/>
                    </a:lnTo>
                    <a:lnTo>
                      <a:pt x="758" y="1250"/>
                    </a:lnTo>
                    <a:lnTo>
                      <a:pt x="815" y="1242"/>
                    </a:lnTo>
                    <a:lnTo>
                      <a:pt x="872" y="1226"/>
                    </a:lnTo>
                    <a:lnTo>
                      <a:pt x="925" y="1206"/>
                    </a:lnTo>
                    <a:lnTo>
                      <a:pt x="975" y="1179"/>
                    </a:lnTo>
                    <a:lnTo>
                      <a:pt x="1023" y="1148"/>
                    </a:lnTo>
                    <a:lnTo>
                      <a:pt x="1066" y="1113"/>
                    </a:lnTo>
                    <a:lnTo>
                      <a:pt x="1107" y="1074"/>
                    </a:lnTo>
                    <a:lnTo>
                      <a:pt x="1143" y="1030"/>
                    </a:lnTo>
                    <a:lnTo>
                      <a:pt x="1175" y="983"/>
                    </a:lnTo>
                    <a:lnTo>
                      <a:pt x="1201" y="933"/>
                    </a:lnTo>
                    <a:lnTo>
                      <a:pt x="1223" y="880"/>
                    </a:lnTo>
                    <a:lnTo>
                      <a:pt x="1239" y="825"/>
                    </a:lnTo>
                    <a:lnTo>
                      <a:pt x="1249" y="767"/>
                    </a:lnTo>
                    <a:lnTo>
                      <a:pt x="697" y="767"/>
                    </a:lnTo>
                    <a:lnTo>
                      <a:pt x="679" y="765"/>
                    </a:lnTo>
                    <a:lnTo>
                      <a:pt x="662" y="758"/>
                    </a:lnTo>
                    <a:lnTo>
                      <a:pt x="648" y="747"/>
                    </a:lnTo>
                    <a:lnTo>
                      <a:pt x="636" y="732"/>
                    </a:lnTo>
                    <a:lnTo>
                      <a:pt x="630" y="716"/>
                    </a:lnTo>
                    <a:lnTo>
                      <a:pt x="628" y="697"/>
                    </a:lnTo>
                    <a:lnTo>
                      <a:pt x="628" y="145"/>
                    </a:lnTo>
                    <a:close/>
                    <a:moveTo>
                      <a:pt x="697" y="0"/>
                    </a:moveTo>
                    <a:lnTo>
                      <a:pt x="716" y="2"/>
                    </a:lnTo>
                    <a:lnTo>
                      <a:pt x="733" y="10"/>
                    </a:lnTo>
                    <a:lnTo>
                      <a:pt x="747" y="20"/>
                    </a:lnTo>
                    <a:lnTo>
                      <a:pt x="759" y="34"/>
                    </a:lnTo>
                    <a:lnTo>
                      <a:pt x="765" y="51"/>
                    </a:lnTo>
                    <a:lnTo>
                      <a:pt x="768" y="70"/>
                    </a:lnTo>
                    <a:lnTo>
                      <a:pt x="768" y="627"/>
                    </a:lnTo>
                    <a:lnTo>
                      <a:pt x="1325" y="627"/>
                    </a:lnTo>
                    <a:lnTo>
                      <a:pt x="1343" y="629"/>
                    </a:lnTo>
                    <a:lnTo>
                      <a:pt x="1360" y="636"/>
                    </a:lnTo>
                    <a:lnTo>
                      <a:pt x="1375" y="647"/>
                    </a:lnTo>
                    <a:lnTo>
                      <a:pt x="1385" y="662"/>
                    </a:lnTo>
                    <a:lnTo>
                      <a:pt x="1392" y="678"/>
                    </a:lnTo>
                    <a:lnTo>
                      <a:pt x="1395" y="697"/>
                    </a:lnTo>
                    <a:lnTo>
                      <a:pt x="1392" y="764"/>
                    </a:lnTo>
                    <a:lnTo>
                      <a:pt x="1382" y="829"/>
                    </a:lnTo>
                    <a:lnTo>
                      <a:pt x="1367" y="893"/>
                    </a:lnTo>
                    <a:lnTo>
                      <a:pt x="1346" y="954"/>
                    </a:lnTo>
                    <a:lnTo>
                      <a:pt x="1320" y="1012"/>
                    </a:lnTo>
                    <a:lnTo>
                      <a:pt x="1289" y="1066"/>
                    </a:lnTo>
                    <a:lnTo>
                      <a:pt x="1252" y="1118"/>
                    </a:lnTo>
                    <a:lnTo>
                      <a:pt x="1212" y="1167"/>
                    </a:lnTo>
                    <a:lnTo>
                      <a:pt x="1167" y="1212"/>
                    </a:lnTo>
                    <a:lnTo>
                      <a:pt x="1119" y="1252"/>
                    </a:lnTo>
                    <a:lnTo>
                      <a:pt x="1067" y="1288"/>
                    </a:lnTo>
                    <a:lnTo>
                      <a:pt x="1012" y="1320"/>
                    </a:lnTo>
                    <a:lnTo>
                      <a:pt x="953" y="1345"/>
                    </a:lnTo>
                    <a:lnTo>
                      <a:pt x="893" y="1366"/>
                    </a:lnTo>
                    <a:lnTo>
                      <a:pt x="830" y="1381"/>
                    </a:lnTo>
                    <a:lnTo>
                      <a:pt x="765" y="1391"/>
                    </a:lnTo>
                    <a:lnTo>
                      <a:pt x="697" y="1394"/>
                    </a:lnTo>
                    <a:lnTo>
                      <a:pt x="630" y="1391"/>
                    </a:lnTo>
                    <a:lnTo>
                      <a:pt x="565" y="1381"/>
                    </a:lnTo>
                    <a:lnTo>
                      <a:pt x="502" y="1366"/>
                    </a:lnTo>
                    <a:lnTo>
                      <a:pt x="442" y="1345"/>
                    </a:lnTo>
                    <a:lnTo>
                      <a:pt x="383" y="1320"/>
                    </a:lnTo>
                    <a:lnTo>
                      <a:pt x="328" y="1288"/>
                    </a:lnTo>
                    <a:lnTo>
                      <a:pt x="276" y="1252"/>
                    </a:lnTo>
                    <a:lnTo>
                      <a:pt x="228" y="1212"/>
                    </a:lnTo>
                    <a:lnTo>
                      <a:pt x="183" y="1167"/>
                    </a:lnTo>
                    <a:lnTo>
                      <a:pt x="143" y="1118"/>
                    </a:lnTo>
                    <a:lnTo>
                      <a:pt x="107" y="1066"/>
                    </a:lnTo>
                    <a:lnTo>
                      <a:pt x="76" y="1012"/>
                    </a:lnTo>
                    <a:lnTo>
                      <a:pt x="49" y="954"/>
                    </a:lnTo>
                    <a:lnTo>
                      <a:pt x="28" y="893"/>
                    </a:lnTo>
                    <a:lnTo>
                      <a:pt x="13" y="829"/>
                    </a:lnTo>
                    <a:lnTo>
                      <a:pt x="3" y="764"/>
                    </a:lnTo>
                    <a:lnTo>
                      <a:pt x="0" y="697"/>
                    </a:lnTo>
                    <a:lnTo>
                      <a:pt x="3" y="630"/>
                    </a:lnTo>
                    <a:lnTo>
                      <a:pt x="13" y="565"/>
                    </a:lnTo>
                    <a:lnTo>
                      <a:pt x="28" y="501"/>
                    </a:lnTo>
                    <a:lnTo>
                      <a:pt x="49" y="441"/>
                    </a:lnTo>
                    <a:lnTo>
                      <a:pt x="76" y="382"/>
                    </a:lnTo>
                    <a:lnTo>
                      <a:pt x="107" y="328"/>
                    </a:lnTo>
                    <a:lnTo>
                      <a:pt x="143" y="276"/>
                    </a:lnTo>
                    <a:lnTo>
                      <a:pt x="183" y="227"/>
                    </a:lnTo>
                    <a:lnTo>
                      <a:pt x="228" y="182"/>
                    </a:lnTo>
                    <a:lnTo>
                      <a:pt x="276" y="142"/>
                    </a:lnTo>
                    <a:lnTo>
                      <a:pt x="328" y="107"/>
                    </a:lnTo>
                    <a:lnTo>
                      <a:pt x="383" y="75"/>
                    </a:lnTo>
                    <a:lnTo>
                      <a:pt x="442" y="49"/>
                    </a:lnTo>
                    <a:lnTo>
                      <a:pt x="502" y="28"/>
                    </a:lnTo>
                    <a:lnTo>
                      <a:pt x="565" y="12"/>
                    </a:lnTo>
                    <a:lnTo>
                      <a:pt x="630" y="3"/>
                    </a:lnTo>
                    <a:lnTo>
                      <a:pt x="6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3E589F-B0C1-7C16-FB42-38D9288C8922}"/>
                </a:ext>
              </a:extLst>
            </p:cNvPr>
            <p:cNvGrpSpPr/>
            <p:nvPr/>
          </p:nvGrpSpPr>
          <p:grpSpPr>
            <a:xfrm>
              <a:off x="7710308" y="1938538"/>
              <a:ext cx="516871" cy="591925"/>
              <a:chOff x="9990138" y="2690813"/>
              <a:chExt cx="481013" cy="550863"/>
            </a:xfrm>
            <a:solidFill>
              <a:schemeClr val="bg1"/>
            </a:solidFill>
          </p:grpSpPr>
          <p:sp>
            <p:nvSpPr>
              <p:cNvPr id="14" name="Freeform 107">
                <a:extLst>
                  <a:ext uri="{FF2B5EF4-FFF2-40B4-BE49-F238E27FC236}">
                    <a16:creationId xmlns:a16="http://schemas.microsoft.com/office/drawing/2014/main" id="{6C81940A-E06F-1530-EC4C-E9F0CC7DD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1901" y="3182938"/>
                <a:ext cx="219075" cy="58738"/>
              </a:xfrm>
              <a:custGeom>
                <a:avLst/>
                <a:gdLst>
                  <a:gd name="T0" fmla="*/ 689 w 1378"/>
                  <a:gd name="T1" fmla="*/ 0 h 371"/>
                  <a:gd name="T2" fmla="*/ 708 w 1378"/>
                  <a:gd name="T3" fmla="*/ 2 h 371"/>
                  <a:gd name="T4" fmla="*/ 724 w 1378"/>
                  <a:gd name="T5" fmla="*/ 10 h 371"/>
                  <a:gd name="T6" fmla="*/ 739 w 1378"/>
                  <a:gd name="T7" fmla="*/ 20 h 371"/>
                  <a:gd name="T8" fmla="*/ 749 w 1378"/>
                  <a:gd name="T9" fmla="*/ 35 h 371"/>
                  <a:gd name="T10" fmla="*/ 757 w 1378"/>
                  <a:gd name="T11" fmla="*/ 51 h 371"/>
                  <a:gd name="T12" fmla="*/ 759 w 1378"/>
                  <a:gd name="T13" fmla="*/ 70 h 371"/>
                  <a:gd name="T14" fmla="*/ 759 w 1378"/>
                  <a:gd name="T15" fmla="*/ 230 h 371"/>
                  <a:gd name="T16" fmla="*/ 1307 w 1378"/>
                  <a:gd name="T17" fmla="*/ 230 h 371"/>
                  <a:gd name="T18" fmla="*/ 1326 w 1378"/>
                  <a:gd name="T19" fmla="*/ 232 h 371"/>
                  <a:gd name="T20" fmla="*/ 1343 w 1378"/>
                  <a:gd name="T21" fmla="*/ 239 h 371"/>
                  <a:gd name="T22" fmla="*/ 1357 w 1378"/>
                  <a:gd name="T23" fmla="*/ 250 h 371"/>
                  <a:gd name="T24" fmla="*/ 1368 w 1378"/>
                  <a:gd name="T25" fmla="*/ 265 h 371"/>
                  <a:gd name="T26" fmla="*/ 1375 w 1378"/>
                  <a:gd name="T27" fmla="*/ 282 h 371"/>
                  <a:gd name="T28" fmla="*/ 1378 w 1378"/>
                  <a:gd name="T29" fmla="*/ 300 h 371"/>
                  <a:gd name="T30" fmla="*/ 1376 w 1378"/>
                  <a:gd name="T31" fmla="*/ 319 h 371"/>
                  <a:gd name="T32" fmla="*/ 1368 w 1378"/>
                  <a:gd name="T33" fmla="*/ 336 h 371"/>
                  <a:gd name="T34" fmla="*/ 1358 w 1378"/>
                  <a:gd name="T35" fmla="*/ 349 h 371"/>
                  <a:gd name="T36" fmla="*/ 1343 w 1378"/>
                  <a:gd name="T37" fmla="*/ 361 h 371"/>
                  <a:gd name="T38" fmla="*/ 1326 w 1378"/>
                  <a:gd name="T39" fmla="*/ 367 h 371"/>
                  <a:gd name="T40" fmla="*/ 1308 w 1378"/>
                  <a:gd name="T41" fmla="*/ 371 h 371"/>
                  <a:gd name="T42" fmla="*/ 71 w 1378"/>
                  <a:gd name="T43" fmla="*/ 371 h 371"/>
                  <a:gd name="T44" fmla="*/ 52 w 1378"/>
                  <a:gd name="T45" fmla="*/ 367 h 371"/>
                  <a:gd name="T46" fmla="*/ 35 w 1378"/>
                  <a:gd name="T47" fmla="*/ 361 h 371"/>
                  <a:gd name="T48" fmla="*/ 21 w 1378"/>
                  <a:gd name="T49" fmla="*/ 349 h 371"/>
                  <a:gd name="T50" fmla="*/ 9 w 1378"/>
                  <a:gd name="T51" fmla="*/ 336 h 371"/>
                  <a:gd name="T52" fmla="*/ 3 w 1378"/>
                  <a:gd name="T53" fmla="*/ 319 h 371"/>
                  <a:gd name="T54" fmla="*/ 0 w 1378"/>
                  <a:gd name="T55" fmla="*/ 300 h 371"/>
                  <a:gd name="T56" fmla="*/ 3 w 1378"/>
                  <a:gd name="T57" fmla="*/ 282 h 371"/>
                  <a:gd name="T58" fmla="*/ 9 w 1378"/>
                  <a:gd name="T59" fmla="*/ 265 h 371"/>
                  <a:gd name="T60" fmla="*/ 21 w 1378"/>
                  <a:gd name="T61" fmla="*/ 250 h 371"/>
                  <a:gd name="T62" fmla="*/ 35 w 1378"/>
                  <a:gd name="T63" fmla="*/ 239 h 371"/>
                  <a:gd name="T64" fmla="*/ 52 w 1378"/>
                  <a:gd name="T65" fmla="*/ 232 h 371"/>
                  <a:gd name="T66" fmla="*/ 71 w 1378"/>
                  <a:gd name="T67" fmla="*/ 230 h 371"/>
                  <a:gd name="T68" fmla="*/ 618 w 1378"/>
                  <a:gd name="T69" fmla="*/ 230 h 371"/>
                  <a:gd name="T70" fmla="*/ 618 w 1378"/>
                  <a:gd name="T71" fmla="*/ 70 h 371"/>
                  <a:gd name="T72" fmla="*/ 621 w 1378"/>
                  <a:gd name="T73" fmla="*/ 51 h 371"/>
                  <a:gd name="T74" fmla="*/ 627 w 1378"/>
                  <a:gd name="T75" fmla="*/ 35 h 371"/>
                  <a:gd name="T76" fmla="*/ 639 w 1378"/>
                  <a:gd name="T77" fmla="*/ 20 h 371"/>
                  <a:gd name="T78" fmla="*/ 653 w 1378"/>
                  <a:gd name="T79" fmla="*/ 10 h 371"/>
                  <a:gd name="T80" fmla="*/ 670 w 1378"/>
                  <a:gd name="T81" fmla="*/ 2 h 371"/>
                  <a:gd name="T82" fmla="*/ 689 w 1378"/>
                  <a:gd name="T83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378" h="371">
                    <a:moveTo>
                      <a:pt x="689" y="0"/>
                    </a:moveTo>
                    <a:lnTo>
                      <a:pt x="708" y="2"/>
                    </a:lnTo>
                    <a:lnTo>
                      <a:pt x="724" y="10"/>
                    </a:lnTo>
                    <a:lnTo>
                      <a:pt x="739" y="20"/>
                    </a:lnTo>
                    <a:lnTo>
                      <a:pt x="749" y="35"/>
                    </a:lnTo>
                    <a:lnTo>
                      <a:pt x="757" y="51"/>
                    </a:lnTo>
                    <a:lnTo>
                      <a:pt x="759" y="70"/>
                    </a:lnTo>
                    <a:lnTo>
                      <a:pt x="759" y="230"/>
                    </a:lnTo>
                    <a:lnTo>
                      <a:pt x="1307" y="230"/>
                    </a:lnTo>
                    <a:lnTo>
                      <a:pt x="1326" y="232"/>
                    </a:lnTo>
                    <a:lnTo>
                      <a:pt x="1343" y="239"/>
                    </a:lnTo>
                    <a:lnTo>
                      <a:pt x="1357" y="250"/>
                    </a:lnTo>
                    <a:lnTo>
                      <a:pt x="1368" y="265"/>
                    </a:lnTo>
                    <a:lnTo>
                      <a:pt x="1375" y="282"/>
                    </a:lnTo>
                    <a:lnTo>
                      <a:pt x="1378" y="300"/>
                    </a:lnTo>
                    <a:lnTo>
                      <a:pt x="1376" y="319"/>
                    </a:lnTo>
                    <a:lnTo>
                      <a:pt x="1368" y="336"/>
                    </a:lnTo>
                    <a:lnTo>
                      <a:pt x="1358" y="349"/>
                    </a:lnTo>
                    <a:lnTo>
                      <a:pt x="1343" y="361"/>
                    </a:lnTo>
                    <a:lnTo>
                      <a:pt x="1326" y="367"/>
                    </a:lnTo>
                    <a:lnTo>
                      <a:pt x="1308" y="371"/>
                    </a:lnTo>
                    <a:lnTo>
                      <a:pt x="71" y="371"/>
                    </a:lnTo>
                    <a:lnTo>
                      <a:pt x="52" y="367"/>
                    </a:lnTo>
                    <a:lnTo>
                      <a:pt x="35" y="361"/>
                    </a:lnTo>
                    <a:lnTo>
                      <a:pt x="21" y="349"/>
                    </a:lnTo>
                    <a:lnTo>
                      <a:pt x="9" y="336"/>
                    </a:lnTo>
                    <a:lnTo>
                      <a:pt x="3" y="319"/>
                    </a:lnTo>
                    <a:lnTo>
                      <a:pt x="0" y="300"/>
                    </a:lnTo>
                    <a:lnTo>
                      <a:pt x="3" y="282"/>
                    </a:lnTo>
                    <a:lnTo>
                      <a:pt x="9" y="265"/>
                    </a:lnTo>
                    <a:lnTo>
                      <a:pt x="21" y="250"/>
                    </a:lnTo>
                    <a:lnTo>
                      <a:pt x="35" y="239"/>
                    </a:lnTo>
                    <a:lnTo>
                      <a:pt x="52" y="232"/>
                    </a:lnTo>
                    <a:lnTo>
                      <a:pt x="71" y="230"/>
                    </a:lnTo>
                    <a:lnTo>
                      <a:pt x="618" y="230"/>
                    </a:lnTo>
                    <a:lnTo>
                      <a:pt x="618" y="70"/>
                    </a:lnTo>
                    <a:lnTo>
                      <a:pt x="621" y="51"/>
                    </a:lnTo>
                    <a:lnTo>
                      <a:pt x="627" y="35"/>
                    </a:lnTo>
                    <a:lnTo>
                      <a:pt x="639" y="20"/>
                    </a:lnTo>
                    <a:lnTo>
                      <a:pt x="653" y="10"/>
                    </a:lnTo>
                    <a:lnTo>
                      <a:pt x="670" y="2"/>
                    </a:lnTo>
                    <a:lnTo>
                      <a:pt x="68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5" name="Freeform 108">
                <a:extLst>
                  <a:ext uri="{FF2B5EF4-FFF2-40B4-BE49-F238E27FC236}">
                    <a16:creationId xmlns:a16="http://schemas.microsoft.com/office/drawing/2014/main" id="{B4F5A366-AAC8-1D27-20F5-10D3D5C9B0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90138" y="2809875"/>
                <a:ext cx="481013" cy="347663"/>
              </a:xfrm>
              <a:custGeom>
                <a:avLst/>
                <a:gdLst>
                  <a:gd name="T0" fmla="*/ 1388 w 3034"/>
                  <a:gd name="T1" fmla="*/ 1364 h 2187"/>
                  <a:gd name="T2" fmla="*/ 1263 w 3034"/>
                  <a:gd name="T3" fmla="*/ 1465 h 2187"/>
                  <a:gd name="T4" fmla="*/ 1808 w 3034"/>
                  <a:gd name="T5" fmla="*/ 1577 h 2187"/>
                  <a:gd name="T6" fmla="*/ 1732 w 3034"/>
                  <a:gd name="T7" fmla="*/ 1434 h 2187"/>
                  <a:gd name="T8" fmla="*/ 1594 w 3034"/>
                  <a:gd name="T9" fmla="*/ 1351 h 2187"/>
                  <a:gd name="T10" fmla="*/ 2873 w 3034"/>
                  <a:gd name="T11" fmla="*/ 0 h 2187"/>
                  <a:gd name="T12" fmla="*/ 2986 w 3034"/>
                  <a:gd name="T13" fmla="*/ 47 h 2187"/>
                  <a:gd name="T14" fmla="*/ 3034 w 3034"/>
                  <a:gd name="T15" fmla="*/ 160 h 2187"/>
                  <a:gd name="T16" fmla="*/ 3006 w 3034"/>
                  <a:gd name="T17" fmla="*/ 2117 h 2187"/>
                  <a:gd name="T18" fmla="*/ 2906 w 3034"/>
                  <a:gd name="T19" fmla="*/ 2184 h 2187"/>
                  <a:gd name="T20" fmla="*/ 98 w 3034"/>
                  <a:gd name="T21" fmla="*/ 2175 h 2187"/>
                  <a:gd name="T22" fmla="*/ 13 w 3034"/>
                  <a:gd name="T23" fmla="*/ 2089 h 2187"/>
                  <a:gd name="T24" fmla="*/ 2 w 3034"/>
                  <a:gd name="T25" fmla="*/ 1625 h 2187"/>
                  <a:gd name="T26" fmla="*/ 51 w 3034"/>
                  <a:gd name="T27" fmla="*/ 1576 h 2187"/>
                  <a:gd name="T28" fmla="*/ 645 w 3034"/>
                  <a:gd name="T29" fmla="*/ 1577 h 2187"/>
                  <a:gd name="T30" fmla="*/ 716 w 3034"/>
                  <a:gd name="T31" fmla="*/ 1411 h 2187"/>
                  <a:gd name="T32" fmla="*/ 851 w 3034"/>
                  <a:gd name="T33" fmla="*/ 1296 h 2187"/>
                  <a:gd name="T34" fmla="*/ 1030 w 3034"/>
                  <a:gd name="T35" fmla="*/ 1252 h 2187"/>
                  <a:gd name="T36" fmla="*/ 1090 w 3034"/>
                  <a:gd name="T37" fmla="*/ 1287 h 2187"/>
                  <a:gd name="T38" fmla="*/ 1090 w 3034"/>
                  <a:gd name="T39" fmla="*/ 1358 h 2187"/>
                  <a:gd name="T40" fmla="*/ 1030 w 3034"/>
                  <a:gd name="T41" fmla="*/ 1393 h 2187"/>
                  <a:gd name="T42" fmla="*/ 892 w 3034"/>
                  <a:gd name="T43" fmla="*/ 1434 h 2187"/>
                  <a:gd name="T44" fmla="*/ 801 w 3034"/>
                  <a:gd name="T45" fmla="*/ 1542 h 2187"/>
                  <a:gd name="T46" fmla="*/ 1096 w 3034"/>
                  <a:gd name="T47" fmla="*/ 1482 h 2187"/>
                  <a:gd name="T48" fmla="*/ 1200 w 3034"/>
                  <a:gd name="T49" fmla="*/ 1324 h 2187"/>
                  <a:gd name="T50" fmla="*/ 1362 w 3034"/>
                  <a:gd name="T51" fmla="*/ 1224 h 2187"/>
                  <a:gd name="T52" fmla="*/ 1432 w 3034"/>
                  <a:gd name="T53" fmla="*/ 1206 h 2187"/>
                  <a:gd name="T54" fmla="*/ 1519 w 3034"/>
                  <a:gd name="T55" fmla="*/ 1199 h 2187"/>
                  <a:gd name="T56" fmla="*/ 1695 w 3034"/>
                  <a:gd name="T57" fmla="*/ 1238 h 2187"/>
                  <a:gd name="T58" fmla="*/ 1849 w 3034"/>
                  <a:gd name="T59" fmla="*/ 1356 h 2187"/>
                  <a:gd name="T60" fmla="*/ 1940 w 3034"/>
                  <a:gd name="T61" fmla="*/ 1528 h 2187"/>
                  <a:gd name="T62" fmla="*/ 2201 w 3034"/>
                  <a:gd name="T63" fmla="*/ 1511 h 2187"/>
                  <a:gd name="T64" fmla="*/ 2096 w 3034"/>
                  <a:gd name="T65" fmla="*/ 1417 h 2187"/>
                  <a:gd name="T66" fmla="*/ 1970 w 3034"/>
                  <a:gd name="T67" fmla="*/ 1391 h 2187"/>
                  <a:gd name="T68" fmla="*/ 1920 w 3034"/>
                  <a:gd name="T69" fmla="*/ 1342 h 2187"/>
                  <a:gd name="T70" fmla="*/ 1938 w 3034"/>
                  <a:gd name="T71" fmla="*/ 1273 h 2187"/>
                  <a:gd name="T72" fmla="*/ 2035 w 3034"/>
                  <a:gd name="T73" fmla="*/ 1255 h 2187"/>
                  <a:gd name="T74" fmla="*/ 2206 w 3034"/>
                  <a:gd name="T75" fmla="*/ 1319 h 2187"/>
                  <a:gd name="T76" fmla="*/ 2328 w 3034"/>
                  <a:gd name="T77" fmla="*/ 1449 h 2187"/>
                  <a:gd name="T78" fmla="*/ 2674 w 3034"/>
                  <a:gd name="T79" fmla="*/ 1577 h 2187"/>
                  <a:gd name="T80" fmla="*/ 2734 w 3034"/>
                  <a:gd name="T81" fmla="*/ 1612 h 2187"/>
                  <a:gd name="T82" fmla="*/ 2734 w 3034"/>
                  <a:gd name="T83" fmla="*/ 1683 h 2187"/>
                  <a:gd name="T84" fmla="*/ 2674 w 3034"/>
                  <a:gd name="T85" fmla="*/ 1718 h 2187"/>
                  <a:gd name="T86" fmla="*/ 150 w 3034"/>
                  <a:gd name="T87" fmla="*/ 2045 h 2187"/>
                  <a:gd name="T88" fmla="*/ 2891 w 3034"/>
                  <a:gd name="T89" fmla="*/ 2037 h 2187"/>
                  <a:gd name="T90" fmla="*/ 2883 w 3034"/>
                  <a:gd name="T91" fmla="*/ 143 h 2187"/>
                  <a:gd name="T92" fmla="*/ 2078 w 3034"/>
                  <a:gd name="T93" fmla="*/ 131 h 2187"/>
                  <a:gd name="T94" fmla="*/ 2044 w 3034"/>
                  <a:gd name="T95" fmla="*/ 70 h 2187"/>
                  <a:gd name="T96" fmla="*/ 2078 w 3034"/>
                  <a:gd name="T97" fmla="*/ 9 h 2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34" h="2187">
                    <a:moveTo>
                      <a:pt x="1510" y="1339"/>
                    </a:moveTo>
                    <a:lnTo>
                      <a:pt x="1467" y="1342"/>
                    </a:lnTo>
                    <a:lnTo>
                      <a:pt x="1427" y="1351"/>
                    </a:lnTo>
                    <a:lnTo>
                      <a:pt x="1388" y="1364"/>
                    </a:lnTo>
                    <a:lnTo>
                      <a:pt x="1352" y="1383"/>
                    </a:lnTo>
                    <a:lnTo>
                      <a:pt x="1318" y="1407"/>
                    </a:lnTo>
                    <a:lnTo>
                      <a:pt x="1288" y="1434"/>
                    </a:lnTo>
                    <a:lnTo>
                      <a:pt x="1263" y="1465"/>
                    </a:lnTo>
                    <a:lnTo>
                      <a:pt x="1242" y="1500"/>
                    </a:lnTo>
                    <a:lnTo>
                      <a:pt x="1225" y="1537"/>
                    </a:lnTo>
                    <a:lnTo>
                      <a:pt x="1213" y="1577"/>
                    </a:lnTo>
                    <a:lnTo>
                      <a:pt x="1808" y="1577"/>
                    </a:lnTo>
                    <a:lnTo>
                      <a:pt x="1795" y="1537"/>
                    </a:lnTo>
                    <a:lnTo>
                      <a:pt x="1778" y="1500"/>
                    </a:lnTo>
                    <a:lnTo>
                      <a:pt x="1757" y="1465"/>
                    </a:lnTo>
                    <a:lnTo>
                      <a:pt x="1732" y="1434"/>
                    </a:lnTo>
                    <a:lnTo>
                      <a:pt x="1702" y="1407"/>
                    </a:lnTo>
                    <a:lnTo>
                      <a:pt x="1669" y="1383"/>
                    </a:lnTo>
                    <a:lnTo>
                      <a:pt x="1633" y="1364"/>
                    </a:lnTo>
                    <a:lnTo>
                      <a:pt x="1594" y="1351"/>
                    </a:lnTo>
                    <a:lnTo>
                      <a:pt x="1553" y="1342"/>
                    </a:lnTo>
                    <a:lnTo>
                      <a:pt x="1510" y="1339"/>
                    </a:lnTo>
                    <a:close/>
                    <a:moveTo>
                      <a:pt x="2114" y="0"/>
                    </a:moveTo>
                    <a:lnTo>
                      <a:pt x="2873" y="0"/>
                    </a:lnTo>
                    <a:lnTo>
                      <a:pt x="2906" y="3"/>
                    </a:lnTo>
                    <a:lnTo>
                      <a:pt x="2935" y="12"/>
                    </a:lnTo>
                    <a:lnTo>
                      <a:pt x="2963" y="27"/>
                    </a:lnTo>
                    <a:lnTo>
                      <a:pt x="2986" y="47"/>
                    </a:lnTo>
                    <a:lnTo>
                      <a:pt x="3006" y="71"/>
                    </a:lnTo>
                    <a:lnTo>
                      <a:pt x="3021" y="98"/>
                    </a:lnTo>
                    <a:lnTo>
                      <a:pt x="3030" y="128"/>
                    </a:lnTo>
                    <a:lnTo>
                      <a:pt x="3034" y="160"/>
                    </a:lnTo>
                    <a:lnTo>
                      <a:pt x="3034" y="2027"/>
                    </a:lnTo>
                    <a:lnTo>
                      <a:pt x="3030" y="2058"/>
                    </a:lnTo>
                    <a:lnTo>
                      <a:pt x="3021" y="2089"/>
                    </a:lnTo>
                    <a:lnTo>
                      <a:pt x="3006" y="2117"/>
                    </a:lnTo>
                    <a:lnTo>
                      <a:pt x="2986" y="2140"/>
                    </a:lnTo>
                    <a:lnTo>
                      <a:pt x="2963" y="2160"/>
                    </a:lnTo>
                    <a:lnTo>
                      <a:pt x="2935" y="2175"/>
                    </a:lnTo>
                    <a:lnTo>
                      <a:pt x="2906" y="2184"/>
                    </a:lnTo>
                    <a:lnTo>
                      <a:pt x="2873" y="2187"/>
                    </a:lnTo>
                    <a:lnTo>
                      <a:pt x="161" y="2187"/>
                    </a:lnTo>
                    <a:lnTo>
                      <a:pt x="128" y="2184"/>
                    </a:lnTo>
                    <a:lnTo>
                      <a:pt x="98" y="2175"/>
                    </a:lnTo>
                    <a:lnTo>
                      <a:pt x="71" y="2160"/>
                    </a:lnTo>
                    <a:lnTo>
                      <a:pt x="47" y="2140"/>
                    </a:lnTo>
                    <a:lnTo>
                      <a:pt x="28" y="2117"/>
                    </a:lnTo>
                    <a:lnTo>
                      <a:pt x="13" y="2089"/>
                    </a:lnTo>
                    <a:lnTo>
                      <a:pt x="3" y="2058"/>
                    </a:lnTo>
                    <a:lnTo>
                      <a:pt x="0" y="2027"/>
                    </a:lnTo>
                    <a:lnTo>
                      <a:pt x="0" y="1644"/>
                    </a:lnTo>
                    <a:lnTo>
                      <a:pt x="2" y="1625"/>
                    </a:lnTo>
                    <a:lnTo>
                      <a:pt x="10" y="1608"/>
                    </a:lnTo>
                    <a:lnTo>
                      <a:pt x="20" y="1594"/>
                    </a:lnTo>
                    <a:lnTo>
                      <a:pt x="34" y="1582"/>
                    </a:lnTo>
                    <a:lnTo>
                      <a:pt x="51" y="1576"/>
                    </a:lnTo>
                    <a:lnTo>
                      <a:pt x="70" y="1573"/>
                    </a:lnTo>
                    <a:lnTo>
                      <a:pt x="80" y="1574"/>
                    </a:lnTo>
                    <a:lnTo>
                      <a:pt x="91" y="1577"/>
                    </a:lnTo>
                    <a:lnTo>
                      <a:pt x="645" y="1577"/>
                    </a:lnTo>
                    <a:lnTo>
                      <a:pt x="655" y="1532"/>
                    </a:lnTo>
                    <a:lnTo>
                      <a:pt x="671" y="1489"/>
                    </a:lnTo>
                    <a:lnTo>
                      <a:pt x="691" y="1448"/>
                    </a:lnTo>
                    <a:lnTo>
                      <a:pt x="716" y="1411"/>
                    </a:lnTo>
                    <a:lnTo>
                      <a:pt x="744" y="1376"/>
                    </a:lnTo>
                    <a:lnTo>
                      <a:pt x="777" y="1345"/>
                    </a:lnTo>
                    <a:lnTo>
                      <a:pt x="813" y="1318"/>
                    </a:lnTo>
                    <a:lnTo>
                      <a:pt x="851" y="1296"/>
                    </a:lnTo>
                    <a:lnTo>
                      <a:pt x="893" y="1277"/>
                    </a:lnTo>
                    <a:lnTo>
                      <a:pt x="937" y="1264"/>
                    </a:lnTo>
                    <a:lnTo>
                      <a:pt x="982" y="1255"/>
                    </a:lnTo>
                    <a:lnTo>
                      <a:pt x="1030" y="1252"/>
                    </a:lnTo>
                    <a:lnTo>
                      <a:pt x="1049" y="1254"/>
                    </a:lnTo>
                    <a:lnTo>
                      <a:pt x="1066" y="1262"/>
                    </a:lnTo>
                    <a:lnTo>
                      <a:pt x="1080" y="1272"/>
                    </a:lnTo>
                    <a:lnTo>
                      <a:pt x="1090" y="1287"/>
                    </a:lnTo>
                    <a:lnTo>
                      <a:pt x="1098" y="1304"/>
                    </a:lnTo>
                    <a:lnTo>
                      <a:pt x="1100" y="1322"/>
                    </a:lnTo>
                    <a:lnTo>
                      <a:pt x="1098" y="1341"/>
                    </a:lnTo>
                    <a:lnTo>
                      <a:pt x="1090" y="1358"/>
                    </a:lnTo>
                    <a:lnTo>
                      <a:pt x="1080" y="1372"/>
                    </a:lnTo>
                    <a:lnTo>
                      <a:pt x="1066" y="1383"/>
                    </a:lnTo>
                    <a:lnTo>
                      <a:pt x="1049" y="1390"/>
                    </a:lnTo>
                    <a:lnTo>
                      <a:pt x="1030" y="1393"/>
                    </a:lnTo>
                    <a:lnTo>
                      <a:pt x="993" y="1395"/>
                    </a:lnTo>
                    <a:lnTo>
                      <a:pt x="957" y="1404"/>
                    </a:lnTo>
                    <a:lnTo>
                      <a:pt x="923" y="1416"/>
                    </a:lnTo>
                    <a:lnTo>
                      <a:pt x="892" y="1434"/>
                    </a:lnTo>
                    <a:lnTo>
                      <a:pt x="864" y="1456"/>
                    </a:lnTo>
                    <a:lnTo>
                      <a:pt x="838" y="1482"/>
                    </a:lnTo>
                    <a:lnTo>
                      <a:pt x="818" y="1510"/>
                    </a:lnTo>
                    <a:lnTo>
                      <a:pt x="801" y="1542"/>
                    </a:lnTo>
                    <a:lnTo>
                      <a:pt x="789" y="1577"/>
                    </a:lnTo>
                    <a:lnTo>
                      <a:pt x="1070" y="1577"/>
                    </a:lnTo>
                    <a:lnTo>
                      <a:pt x="1080" y="1528"/>
                    </a:lnTo>
                    <a:lnTo>
                      <a:pt x="1096" y="1482"/>
                    </a:lnTo>
                    <a:lnTo>
                      <a:pt x="1116" y="1438"/>
                    </a:lnTo>
                    <a:lnTo>
                      <a:pt x="1140" y="1397"/>
                    </a:lnTo>
                    <a:lnTo>
                      <a:pt x="1169" y="1359"/>
                    </a:lnTo>
                    <a:lnTo>
                      <a:pt x="1200" y="1324"/>
                    </a:lnTo>
                    <a:lnTo>
                      <a:pt x="1236" y="1292"/>
                    </a:lnTo>
                    <a:lnTo>
                      <a:pt x="1275" y="1265"/>
                    </a:lnTo>
                    <a:lnTo>
                      <a:pt x="1318" y="1242"/>
                    </a:lnTo>
                    <a:lnTo>
                      <a:pt x="1362" y="1224"/>
                    </a:lnTo>
                    <a:lnTo>
                      <a:pt x="1410" y="1210"/>
                    </a:lnTo>
                    <a:lnTo>
                      <a:pt x="1412" y="1209"/>
                    </a:lnTo>
                    <a:lnTo>
                      <a:pt x="1419" y="1208"/>
                    </a:lnTo>
                    <a:lnTo>
                      <a:pt x="1432" y="1206"/>
                    </a:lnTo>
                    <a:lnTo>
                      <a:pt x="1448" y="1204"/>
                    </a:lnTo>
                    <a:lnTo>
                      <a:pt x="1468" y="1201"/>
                    </a:lnTo>
                    <a:lnTo>
                      <a:pt x="1492" y="1199"/>
                    </a:lnTo>
                    <a:lnTo>
                      <a:pt x="1519" y="1199"/>
                    </a:lnTo>
                    <a:lnTo>
                      <a:pt x="1550" y="1200"/>
                    </a:lnTo>
                    <a:lnTo>
                      <a:pt x="1600" y="1208"/>
                    </a:lnTo>
                    <a:lnTo>
                      <a:pt x="1648" y="1220"/>
                    </a:lnTo>
                    <a:lnTo>
                      <a:pt x="1695" y="1238"/>
                    </a:lnTo>
                    <a:lnTo>
                      <a:pt x="1738" y="1262"/>
                    </a:lnTo>
                    <a:lnTo>
                      <a:pt x="1778" y="1289"/>
                    </a:lnTo>
                    <a:lnTo>
                      <a:pt x="1815" y="1320"/>
                    </a:lnTo>
                    <a:lnTo>
                      <a:pt x="1849" y="1356"/>
                    </a:lnTo>
                    <a:lnTo>
                      <a:pt x="1879" y="1394"/>
                    </a:lnTo>
                    <a:lnTo>
                      <a:pt x="1903" y="1436"/>
                    </a:lnTo>
                    <a:lnTo>
                      <a:pt x="1924" y="1481"/>
                    </a:lnTo>
                    <a:lnTo>
                      <a:pt x="1940" y="1528"/>
                    </a:lnTo>
                    <a:lnTo>
                      <a:pt x="1950" y="1577"/>
                    </a:lnTo>
                    <a:lnTo>
                      <a:pt x="2229" y="1577"/>
                    </a:lnTo>
                    <a:lnTo>
                      <a:pt x="2218" y="1543"/>
                    </a:lnTo>
                    <a:lnTo>
                      <a:pt x="2201" y="1511"/>
                    </a:lnTo>
                    <a:lnTo>
                      <a:pt x="2179" y="1483"/>
                    </a:lnTo>
                    <a:lnTo>
                      <a:pt x="2155" y="1456"/>
                    </a:lnTo>
                    <a:lnTo>
                      <a:pt x="2127" y="1435"/>
                    </a:lnTo>
                    <a:lnTo>
                      <a:pt x="2096" y="1417"/>
                    </a:lnTo>
                    <a:lnTo>
                      <a:pt x="2062" y="1405"/>
                    </a:lnTo>
                    <a:lnTo>
                      <a:pt x="2026" y="1396"/>
                    </a:lnTo>
                    <a:lnTo>
                      <a:pt x="1988" y="1393"/>
                    </a:lnTo>
                    <a:lnTo>
                      <a:pt x="1970" y="1391"/>
                    </a:lnTo>
                    <a:lnTo>
                      <a:pt x="1953" y="1383"/>
                    </a:lnTo>
                    <a:lnTo>
                      <a:pt x="1938" y="1373"/>
                    </a:lnTo>
                    <a:lnTo>
                      <a:pt x="1928" y="1359"/>
                    </a:lnTo>
                    <a:lnTo>
                      <a:pt x="1920" y="1342"/>
                    </a:lnTo>
                    <a:lnTo>
                      <a:pt x="1918" y="1323"/>
                    </a:lnTo>
                    <a:lnTo>
                      <a:pt x="1920" y="1304"/>
                    </a:lnTo>
                    <a:lnTo>
                      <a:pt x="1928" y="1287"/>
                    </a:lnTo>
                    <a:lnTo>
                      <a:pt x="1938" y="1273"/>
                    </a:lnTo>
                    <a:lnTo>
                      <a:pt x="1953" y="1263"/>
                    </a:lnTo>
                    <a:lnTo>
                      <a:pt x="1970" y="1255"/>
                    </a:lnTo>
                    <a:lnTo>
                      <a:pt x="1988" y="1253"/>
                    </a:lnTo>
                    <a:lnTo>
                      <a:pt x="2035" y="1255"/>
                    </a:lnTo>
                    <a:lnTo>
                      <a:pt x="2082" y="1264"/>
                    </a:lnTo>
                    <a:lnTo>
                      <a:pt x="2125" y="1278"/>
                    </a:lnTo>
                    <a:lnTo>
                      <a:pt x="2167" y="1296"/>
                    </a:lnTo>
                    <a:lnTo>
                      <a:pt x="2206" y="1319"/>
                    </a:lnTo>
                    <a:lnTo>
                      <a:pt x="2242" y="1346"/>
                    </a:lnTo>
                    <a:lnTo>
                      <a:pt x="2274" y="1377"/>
                    </a:lnTo>
                    <a:lnTo>
                      <a:pt x="2302" y="1412"/>
                    </a:lnTo>
                    <a:lnTo>
                      <a:pt x="2328" y="1449"/>
                    </a:lnTo>
                    <a:lnTo>
                      <a:pt x="2348" y="1489"/>
                    </a:lnTo>
                    <a:lnTo>
                      <a:pt x="2363" y="1533"/>
                    </a:lnTo>
                    <a:lnTo>
                      <a:pt x="2373" y="1577"/>
                    </a:lnTo>
                    <a:lnTo>
                      <a:pt x="2674" y="1577"/>
                    </a:lnTo>
                    <a:lnTo>
                      <a:pt x="2692" y="1580"/>
                    </a:lnTo>
                    <a:lnTo>
                      <a:pt x="2709" y="1588"/>
                    </a:lnTo>
                    <a:lnTo>
                      <a:pt x="2724" y="1598"/>
                    </a:lnTo>
                    <a:lnTo>
                      <a:pt x="2734" y="1612"/>
                    </a:lnTo>
                    <a:lnTo>
                      <a:pt x="2742" y="1629"/>
                    </a:lnTo>
                    <a:lnTo>
                      <a:pt x="2744" y="1648"/>
                    </a:lnTo>
                    <a:lnTo>
                      <a:pt x="2742" y="1667"/>
                    </a:lnTo>
                    <a:lnTo>
                      <a:pt x="2734" y="1683"/>
                    </a:lnTo>
                    <a:lnTo>
                      <a:pt x="2724" y="1698"/>
                    </a:lnTo>
                    <a:lnTo>
                      <a:pt x="2709" y="1708"/>
                    </a:lnTo>
                    <a:lnTo>
                      <a:pt x="2692" y="1716"/>
                    </a:lnTo>
                    <a:lnTo>
                      <a:pt x="2674" y="1718"/>
                    </a:lnTo>
                    <a:lnTo>
                      <a:pt x="140" y="1718"/>
                    </a:lnTo>
                    <a:lnTo>
                      <a:pt x="140" y="2027"/>
                    </a:lnTo>
                    <a:lnTo>
                      <a:pt x="143" y="2037"/>
                    </a:lnTo>
                    <a:lnTo>
                      <a:pt x="150" y="2045"/>
                    </a:lnTo>
                    <a:lnTo>
                      <a:pt x="161" y="2048"/>
                    </a:lnTo>
                    <a:lnTo>
                      <a:pt x="2873" y="2048"/>
                    </a:lnTo>
                    <a:lnTo>
                      <a:pt x="2883" y="2045"/>
                    </a:lnTo>
                    <a:lnTo>
                      <a:pt x="2891" y="2037"/>
                    </a:lnTo>
                    <a:lnTo>
                      <a:pt x="2893" y="2027"/>
                    </a:lnTo>
                    <a:lnTo>
                      <a:pt x="2893" y="160"/>
                    </a:lnTo>
                    <a:lnTo>
                      <a:pt x="2891" y="150"/>
                    </a:lnTo>
                    <a:lnTo>
                      <a:pt x="2883" y="143"/>
                    </a:lnTo>
                    <a:lnTo>
                      <a:pt x="2873" y="140"/>
                    </a:lnTo>
                    <a:lnTo>
                      <a:pt x="2114" y="140"/>
                    </a:lnTo>
                    <a:lnTo>
                      <a:pt x="2095" y="137"/>
                    </a:lnTo>
                    <a:lnTo>
                      <a:pt x="2078" y="131"/>
                    </a:lnTo>
                    <a:lnTo>
                      <a:pt x="2064" y="119"/>
                    </a:lnTo>
                    <a:lnTo>
                      <a:pt x="2053" y="105"/>
                    </a:lnTo>
                    <a:lnTo>
                      <a:pt x="2046" y="89"/>
                    </a:lnTo>
                    <a:lnTo>
                      <a:pt x="2044" y="70"/>
                    </a:lnTo>
                    <a:lnTo>
                      <a:pt x="2046" y="52"/>
                    </a:lnTo>
                    <a:lnTo>
                      <a:pt x="2053" y="35"/>
                    </a:lnTo>
                    <a:lnTo>
                      <a:pt x="2064" y="20"/>
                    </a:lnTo>
                    <a:lnTo>
                      <a:pt x="2078" y="9"/>
                    </a:lnTo>
                    <a:lnTo>
                      <a:pt x="2095" y="2"/>
                    </a:lnTo>
                    <a:lnTo>
                      <a:pt x="21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6" name="Freeform 109">
                <a:extLst>
                  <a:ext uri="{FF2B5EF4-FFF2-40B4-BE49-F238E27FC236}">
                    <a16:creationId xmlns:a16="http://schemas.microsoft.com/office/drawing/2014/main" id="{9D33231E-5D1D-05E8-818D-5FBE45123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0144" y="2809875"/>
                <a:ext cx="157163" cy="231775"/>
              </a:xfrm>
              <a:custGeom>
                <a:avLst/>
                <a:gdLst>
                  <a:gd name="T0" fmla="*/ 161 w 993"/>
                  <a:gd name="T1" fmla="*/ 0 h 1455"/>
                  <a:gd name="T2" fmla="*/ 922 w 993"/>
                  <a:gd name="T3" fmla="*/ 0 h 1455"/>
                  <a:gd name="T4" fmla="*/ 941 w 993"/>
                  <a:gd name="T5" fmla="*/ 2 h 1455"/>
                  <a:gd name="T6" fmla="*/ 958 w 993"/>
                  <a:gd name="T7" fmla="*/ 9 h 1455"/>
                  <a:gd name="T8" fmla="*/ 972 w 993"/>
                  <a:gd name="T9" fmla="*/ 20 h 1455"/>
                  <a:gd name="T10" fmla="*/ 983 w 993"/>
                  <a:gd name="T11" fmla="*/ 35 h 1455"/>
                  <a:gd name="T12" fmla="*/ 990 w 993"/>
                  <a:gd name="T13" fmla="*/ 52 h 1455"/>
                  <a:gd name="T14" fmla="*/ 993 w 993"/>
                  <a:gd name="T15" fmla="*/ 70 h 1455"/>
                  <a:gd name="T16" fmla="*/ 990 w 993"/>
                  <a:gd name="T17" fmla="*/ 89 h 1455"/>
                  <a:gd name="T18" fmla="*/ 983 w 993"/>
                  <a:gd name="T19" fmla="*/ 105 h 1455"/>
                  <a:gd name="T20" fmla="*/ 972 w 993"/>
                  <a:gd name="T21" fmla="*/ 119 h 1455"/>
                  <a:gd name="T22" fmla="*/ 958 w 993"/>
                  <a:gd name="T23" fmla="*/ 131 h 1455"/>
                  <a:gd name="T24" fmla="*/ 941 w 993"/>
                  <a:gd name="T25" fmla="*/ 137 h 1455"/>
                  <a:gd name="T26" fmla="*/ 922 w 993"/>
                  <a:gd name="T27" fmla="*/ 140 h 1455"/>
                  <a:gd name="T28" fmla="*/ 161 w 993"/>
                  <a:gd name="T29" fmla="*/ 140 h 1455"/>
                  <a:gd name="T30" fmla="*/ 150 w 993"/>
                  <a:gd name="T31" fmla="*/ 143 h 1455"/>
                  <a:gd name="T32" fmla="*/ 143 w 993"/>
                  <a:gd name="T33" fmla="*/ 150 h 1455"/>
                  <a:gd name="T34" fmla="*/ 140 w 993"/>
                  <a:gd name="T35" fmla="*/ 160 h 1455"/>
                  <a:gd name="T36" fmla="*/ 140 w 993"/>
                  <a:gd name="T37" fmla="*/ 1384 h 1455"/>
                  <a:gd name="T38" fmla="*/ 138 w 993"/>
                  <a:gd name="T39" fmla="*/ 1404 h 1455"/>
                  <a:gd name="T40" fmla="*/ 130 w 993"/>
                  <a:gd name="T41" fmla="*/ 1420 h 1455"/>
                  <a:gd name="T42" fmla="*/ 120 w 993"/>
                  <a:gd name="T43" fmla="*/ 1434 h 1455"/>
                  <a:gd name="T44" fmla="*/ 105 w 993"/>
                  <a:gd name="T45" fmla="*/ 1446 h 1455"/>
                  <a:gd name="T46" fmla="*/ 89 w 993"/>
                  <a:gd name="T47" fmla="*/ 1452 h 1455"/>
                  <a:gd name="T48" fmla="*/ 70 w 993"/>
                  <a:gd name="T49" fmla="*/ 1455 h 1455"/>
                  <a:gd name="T50" fmla="*/ 51 w 993"/>
                  <a:gd name="T51" fmla="*/ 1452 h 1455"/>
                  <a:gd name="T52" fmla="*/ 34 w 993"/>
                  <a:gd name="T53" fmla="*/ 1446 h 1455"/>
                  <a:gd name="T54" fmla="*/ 20 w 993"/>
                  <a:gd name="T55" fmla="*/ 1434 h 1455"/>
                  <a:gd name="T56" fmla="*/ 10 w 993"/>
                  <a:gd name="T57" fmla="*/ 1420 h 1455"/>
                  <a:gd name="T58" fmla="*/ 2 w 993"/>
                  <a:gd name="T59" fmla="*/ 1404 h 1455"/>
                  <a:gd name="T60" fmla="*/ 0 w 993"/>
                  <a:gd name="T61" fmla="*/ 1384 h 1455"/>
                  <a:gd name="T62" fmla="*/ 0 w 993"/>
                  <a:gd name="T63" fmla="*/ 160 h 1455"/>
                  <a:gd name="T64" fmla="*/ 3 w 993"/>
                  <a:gd name="T65" fmla="*/ 128 h 1455"/>
                  <a:gd name="T66" fmla="*/ 13 w 993"/>
                  <a:gd name="T67" fmla="*/ 98 h 1455"/>
                  <a:gd name="T68" fmla="*/ 28 w 993"/>
                  <a:gd name="T69" fmla="*/ 71 h 1455"/>
                  <a:gd name="T70" fmla="*/ 47 w 993"/>
                  <a:gd name="T71" fmla="*/ 47 h 1455"/>
                  <a:gd name="T72" fmla="*/ 71 w 993"/>
                  <a:gd name="T73" fmla="*/ 27 h 1455"/>
                  <a:gd name="T74" fmla="*/ 98 w 993"/>
                  <a:gd name="T75" fmla="*/ 12 h 1455"/>
                  <a:gd name="T76" fmla="*/ 128 w 993"/>
                  <a:gd name="T77" fmla="*/ 3 h 1455"/>
                  <a:gd name="T78" fmla="*/ 161 w 993"/>
                  <a:gd name="T7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93" h="1455">
                    <a:moveTo>
                      <a:pt x="161" y="0"/>
                    </a:moveTo>
                    <a:lnTo>
                      <a:pt x="922" y="0"/>
                    </a:lnTo>
                    <a:lnTo>
                      <a:pt x="941" y="2"/>
                    </a:lnTo>
                    <a:lnTo>
                      <a:pt x="958" y="9"/>
                    </a:lnTo>
                    <a:lnTo>
                      <a:pt x="972" y="20"/>
                    </a:lnTo>
                    <a:lnTo>
                      <a:pt x="983" y="35"/>
                    </a:lnTo>
                    <a:lnTo>
                      <a:pt x="990" y="52"/>
                    </a:lnTo>
                    <a:lnTo>
                      <a:pt x="993" y="70"/>
                    </a:lnTo>
                    <a:lnTo>
                      <a:pt x="990" y="89"/>
                    </a:lnTo>
                    <a:lnTo>
                      <a:pt x="983" y="105"/>
                    </a:lnTo>
                    <a:lnTo>
                      <a:pt x="972" y="119"/>
                    </a:lnTo>
                    <a:lnTo>
                      <a:pt x="958" y="131"/>
                    </a:lnTo>
                    <a:lnTo>
                      <a:pt x="941" y="137"/>
                    </a:lnTo>
                    <a:lnTo>
                      <a:pt x="922" y="140"/>
                    </a:lnTo>
                    <a:lnTo>
                      <a:pt x="161" y="140"/>
                    </a:lnTo>
                    <a:lnTo>
                      <a:pt x="150" y="143"/>
                    </a:lnTo>
                    <a:lnTo>
                      <a:pt x="143" y="150"/>
                    </a:lnTo>
                    <a:lnTo>
                      <a:pt x="140" y="160"/>
                    </a:lnTo>
                    <a:lnTo>
                      <a:pt x="140" y="1384"/>
                    </a:lnTo>
                    <a:lnTo>
                      <a:pt x="138" y="1404"/>
                    </a:lnTo>
                    <a:lnTo>
                      <a:pt x="130" y="1420"/>
                    </a:lnTo>
                    <a:lnTo>
                      <a:pt x="120" y="1434"/>
                    </a:lnTo>
                    <a:lnTo>
                      <a:pt x="105" y="1446"/>
                    </a:lnTo>
                    <a:lnTo>
                      <a:pt x="89" y="1452"/>
                    </a:lnTo>
                    <a:lnTo>
                      <a:pt x="70" y="1455"/>
                    </a:lnTo>
                    <a:lnTo>
                      <a:pt x="51" y="1452"/>
                    </a:lnTo>
                    <a:lnTo>
                      <a:pt x="34" y="1446"/>
                    </a:lnTo>
                    <a:lnTo>
                      <a:pt x="20" y="1434"/>
                    </a:lnTo>
                    <a:lnTo>
                      <a:pt x="10" y="1420"/>
                    </a:lnTo>
                    <a:lnTo>
                      <a:pt x="2" y="1404"/>
                    </a:lnTo>
                    <a:lnTo>
                      <a:pt x="0" y="1384"/>
                    </a:lnTo>
                    <a:lnTo>
                      <a:pt x="0" y="160"/>
                    </a:lnTo>
                    <a:lnTo>
                      <a:pt x="3" y="128"/>
                    </a:lnTo>
                    <a:lnTo>
                      <a:pt x="13" y="98"/>
                    </a:lnTo>
                    <a:lnTo>
                      <a:pt x="28" y="71"/>
                    </a:lnTo>
                    <a:lnTo>
                      <a:pt x="47" y="47"/>
                    </a:lnTo>
                    <a:lnTo>
                      <a:pt x="71" y="27"/>
                    </a:lnTo>
                    <a:lnTo>
                      <a:pt x="98" y="12"/>
                    </a:lnTo>
                    <a:lnTo>
                      <a:pt x="128" y="3"/>
                    </a:lnTo>
                    <a:lnTo>
                      <a:pt x="1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7" name="Freeform 110">
                <a:extLst>
                  <a:ext uri="{FF2B5EF4-FFF2-40B4-BE49-F238E27FC236}">
                    <a16:creationId xmlns:a16="http://schemas.microsoft.com/office/drawing/2014/main" id="{3345E44F-4456-35A5-39F0-748E83131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9363" y="2690813"/>
                <a:ext cx="179388" cy="300038"/>
              </a:xfrm>
              <a:custGeom>
                <a:avLst/>
                <a:gdLst>
                  <a:gd name="T0" fmla="*/ 603 w 1137"/>
                  <a:gd name="T1" fmla="*/ 7 h 1894"/>
                  <a:gd name="T2" fmla="*/ 887 w 1137"/>
                  <a:gd name="T3" fmla="*/ 325 h 1894"/>
                  <a:gd name="T4" fmla="*/ 951 w 1137"/>
                  <a:gd name="T5" fmla="*/ 433 h 1894"/>
                  <a:gd name="T6" fmla="*/ 974 w 1137"/>
                  <a:gd name="T7" fmla="*/ 557 h 1894"/>
                  <a:gd name="T8" fmla="*/ 980 w 1137"/>
                  <a:gd name="T9" fmla="*/ 1155 h 1894"/>
                  <a:gd name="T10" fmla="*/ 1114 w 1137"/>
                  <a:gd name="T11" fmla="*/ 1375 h 1894"/>
                  <a:gd name="T12" fmla="*/ 1137 w 1137"/>
                  <a:gd name="T13" fmla="*/ 1477 h 1894"/>
                  <a:gd name="T14" fmla="*/ 1127 w 1137"/>
                  <a:gd name="T15" fmla="*/ 1653 h 1894"/>
                  <a:gd name="T16" fmla="*/ 1086 w 1137"/>
                  <a:gd name="T17" fmla="*/ 1685 h 1894"/>
                  <a:gd name="T18" fmla="*/ 912 w 1137"/>
                  <a:gd name="T19" fmla="*/ 1823 h 1894"/>
                  <a:gd name="T20" fmla="*/ 891 w 1137"/>
                  <a:gd name="T21" fmla="*/ 1873 h 1894"/>
                  <a:gd name="T22" fmla="*/ 841 w 1137"/>
                  <a:gd name="T23" fmla="*/ 1893 h 1894"/>
                  <a:gd name="T24" fmla="*/ 793 w 1137"/>
                  <a:gd name="T25" fmla="*/ 1873 h 1894"/>
                  <a:gd name="T26" fmla="*/ 771 w 1137"/>
                  <a:gd name="T27" fmla="*/ 1823 h 1894"/>
                  <a:gd name="T28" fmla="*/ 747 w 1137"/>
                  <a:gd name="T29" fmla="*/ 1652 h 1894"/>
                  <a:gd name="T30" fmla="*/ 740 w 1137"/>
                  <a:gd name="T31" fmla="*/ 1598 h 1894"/>
                  <a:gd name="T32" fmla="*/ 772 w 1137"/>
                  <a:gd name="T33" fmla="*/ 1556 h 1894"/>
                  <a:gd name="T34" fmla="*/ 996 w 1137"/>
                  <a:gd name="T35" fmla="*/ 1546 h 1894"/>
                  <a:gd name="T36" fmla="*/ 988 w 1137"/>
                  <a:gd name="T37" fmla="*/ 1436 h 1894"/>
                  <a:gd name="T38" fmla="*/ 854 w 1137"/>
                  <a:gd name="T39" fmla="*/ 1216 h 1894"/>
                  <a:gd name="T40" fmla="*/ 833 w 1137"/>
                  <a:gd name="T41" fmla="*/ 1116 h 1894"/>
                  <a:gd name="T42" fmla="*/ 824 w 1137"/>
                  <a:gd name="T43" fmla="*/ 497 h 1894"/>
                  <a:gd name="T44" fmla="*/ 781 w 1137"/>
                  <a:gd name="T45" fmla="*/ 416 h 1894"/>
                  <a:gd name="T46" fmla="*/ 352 w 1137"/>
                  <a:gd name="T47" fmla="*/ 442 h 1894"/>
                  <a:gd name="T48" fmla="*/ 321 w 1137"/>
                  <a:gd name="T49" fmla="*/ 526 h 1894"/>
                  <a:gd name="T50" fmla="*/ 316 w 1137"/>
                  <a:gd name="T51" fmla="*/ 1149 h 1894"/>
                  <a:gd name="T52" fmla="*/ 276 w 1137"/>
                  <a:gd name="T53" fmla="*/ 1252 h 1894"/>
                  <a:gd name="T54" fmla="*/ 143 w 1137"/>
                  <a:gd name="T55" fmla="*/ 1459 h 1894"/>
                  <a:gd name="T56" fmla="*/ 338 w 1137"/>
                  <a:gd name="T57" fmla="*/ 1547 h 1894"/>
                  <a:gd name="T58" fmla="*/ 388 w 1137"/>
                  <a:gd name="T59" fmla="*/ 1567 h 1894"/>
                  <a:gd name="T60" fmla="*/ 409 w 1137"/>
                  <a:gd name="T61" fmla="*/ 1617 h 1894"/>
                  <a:gd name="T62" fmla="*/ 388 w 1137"/>
                  <a:gd name="T63" fmla="*/ 1667 h 1894"/>
                  <a:gd name="T64" fmla="*/ 338 w 1137"/>
                  <a:gd name="T65" fmla="*/ 1688 h 1894"/>
                  <a:gd name="T66" fmla="*/ 335 w 1137"/>
                  <a:gd name="T67" fmla="*/ 1842 h 1894"/>
                  <a:gd name="T68" fmla="*/ 303 w 1137"/>
                  <a:gd name="T69" fmla="*/ 1885 h 1894"/>
                  <a:gd name="T70" fmla="*/ 250 w 1137"/>
                  <a:gd name="T71" fmla="*/ 1891 h 1894"/>
                  <a:gd name="T72" fmla="*/ 207 w 1137"/>
                  <a:gd name="T73" fmla="*/ 1859 h 1894"/>
                  <a:gd name="T74" fmla="*/ 198 w 1137"/>
                  <a:gd name="T75" fmla="*/ 1688 h 1894"/>
                  <a:gd name="T76" fmla="*/ 35 w 1137"/>
                  <a:gd name="T77" fmla="*/ 1678 h 1894"/>
                  <a:gd name="T78" fmla="*/ 2 w 1137"/>
                  <a:gd name="T79" fmla="*/ 1636 h 1894"/>
                  <a:gd name="T80" fmla="*/ 3 w 1137"/>
                  <a:gd name="T81" fmla="*/ 1443 h 1894"/>
                  <a:gd name="T82" fmla="*/ 45 w 1137"/>
                  <a:gd name="T83" fmla="*/ 1338 h 1894"/>
                  <a:gd name="T84" fmla="*/ 178 w 1137"/>
                  <a:gd name="T85" fmla="*/ 1134 h 1894"/>
                  <a:gd name="T86" fmla="*/ 182 w 1137"/>
                  <a:gd name="T87" fmla="*/ 515 h 1894"/>
                  <a:gd name="T88" fmla="*/ 218 w 1137"/>
                  <a:gd name="T89" fmla="*/ 395 h 1894"/>
                  <a:gd name="T90" fmla="*/ 522 w 1137"/>
                  <a:gd name="T91" fmla="*/ 25 h 1894"/>
                  <a:gd name="T92" fmla="*/ 574 w 1137"/>
                  <a:gd name="T93" fmla="*/ 0 h 1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7" h="1894">
                    <a:moveTo>
                      <a:pt x="574" y="0"/>
                    </a:moveTo>
                    <a:lnTo>
                      <a:pt x="589" y="3"/>
                    </a:lnTo>
                    <a:lnTo>
                      <a:pt x="603" y="7"/>
                    </a:lnTo>
                    <a:lnTo>
                      <a:pt x="617" y="14"/>
                    </a:lnTo>
                    <a:lnTo>
                      <a:pt x="627" y="25"/>
                    </a:lnTo>
                    <a:lnTo>
                      <a:pt x="887" y="325"/>
                    </a:lnTo>
                    <a:lnTo>
                      <a:pt x="913" y="359"/>
                    </a:lnTo>
                    <a:lnTo>
                      <a:pt x="934" y="395"/>
                    </a:lnTo>
                    <a:lnTo>
                      <a:pt x="951" y="433"/>
                    </a:lnTo>
                    <a:lnTo>
                      <a:pt x="964" y="473"/>
                    </a:lnTo>
                    <a:lnTo>
                      <a:pt x="971" y="515"/>
                    </a:lnTo>
                    <a:lnTo>
                      <a:pt x="974" y="557"/>
                    </a:lnTo>
                    <a:lnTo>
                      <a:pt x="974" y="1118"/>
                    </a:lnTo>
                    <a:lnTo>
                      <a:pt x="976" y="1137"/>
                    </a:lnTo>
                    <a:lnTo>
                      <a:pt x="980" y="1155"/>
                    </a:lnTo>
                    <a:lnTo>
                      <a:pt x="989" y="1173"/>
                    </a:lnTo>
                    <a:lnTo>
                      <a:pt x="1097" y="1343"/>
                    </a:lnTo>
                    <a:lnTo>
                      <a:pt x="1114" y="1375"/>
                    </a:lnTo>
                    <a:lnTo>
                      <a:pt x="1127" y="1407"/>
                    </a:lnTo>
                    <a:lnTo>
                      <a:pt x="1134" y="1442"/>
                    </a:lnTo>
                    <a:lnTo>
                      <a:pt x="1137" y="1477"/>
                    </a:lnTo>
                    <a:lnTo>
                      <a:pt x="1137" y="1617"/>
                    </a:lnTo>
                    <a:lnTo>
                      <a:pt x="1134" y="1636"/>
                    </a:lnTo>
                    <a:lnTo>
                      <a:pt x="1127" y="1653"/>
                    </a:lnTo>
                    <a:lnTo>
                      <a:pt x="1116" y="1667"/>
                    </a:lnTo>
                    <a:lnTo>
                      <a:pt x="1102" y="1678"/>
                    </a:lnTo>
                    <a:lnTo>
                      <a:pt x="1086" y="1685"/>
                    </a:lnTo>
                    <a:lnTo>
                      <a:pt x="1067" y="1688"/>
                    </a:lnTo>
                    <a:lnTo>
                      <a:pt x="912" y="1688"/>
                    </a:lnTo>
                    <a:lnTo>
                      <a:pt x="912" y="1823"/>
                    </a:lnTo>
                    <a:lnTo>
                      <a:pt x="909" y="1841"/>
                    </a:lnTo>
                    <a:lnTo>
                      <a:pt x="903" y="1858"/>
                    </a:lnTo>
                    <a:lnTo>
                      <a:pt x="891" y="1873"/>
                    </a:lnTo>
                    <a:lnTo>
                      <a:pt x="877" y="1883"/>
                    </a:lnTo>
                    <a:lnTo>
                      <a:pt x="860" y="1891"/>
                    </a:lnTo>
                    <a:lnTo>
                      <a:pt x="841" y="1893"/>
                    </a:lnTo>
                    <a:lnTo>
                      <a:pt x="823" y="1891"/>
                    </a:lnTo>
                    <a:lnTo>
                      <a:pt x="806" y="1883"/>
                    </a:lnTo>
                    <a:lnTo>
                      <a:pt x="793" y="1873"/>
                    </a:lnTo>
                    <a:lnTo>
                      <a:pt x="781" y="1858"/>
                    </a:lnTo>
                    <a:lnTo>
                      <a:pt x="773" y="1841"/>
                    </a:lnTo>
                    <a:lnTo>
                      <a:pt x="771" y="1823"/>
                    </a:lnTo>
                    <a:lnTo>
                      <a:pt x="771" y="1676"/>
                    </a:lnTo>
                    <a:lnTo>
                      <a:pt x="758" y="1666"/>
                    </a:lnTo>
                    <a:lnTo>
                      <a:pt x="747" y="1652"/>
                    </a:lnTo>
                    <a:lnTo>
                      <a:pt x="740" y="1635"/>
                    </a:lnTo>
                    <a:lnTo>
                      <a:pt x="737" y="1617"/>
                    </a:lnTo>
                    <a:lnTo>
                      <a:pt x="740" y="1598"/>
                    </a:lnTo>
                    <a:lnTo>
                      <a:pt x="747" y="1581"/>
                    </a:lnTo>
                    <a:lnTo>
                      <a:pt x="758" y="1567"/>
                    </a:lnTo>
                    <a:lnTo>
                      <a:pt x="772" y="1556"/>
                    </a:lnTo>
                    <a:lnTo>
                      <a:pt x="789" y="1549"/>
                    </a:lnTo>
                    <a:lnTo>
                      <a:pt x="807" y="1546"/>
                    </a:lnTo>
                    <a:lnTo>
                      <a:pt x="996" y="1546"/>
                    </a:lnTo>
                    <a:lnTo>
                      <a:pt x="996" y="1477"/>
                    </a:lnTo>
                    <a:lnTo>
                      <a:pt x="995" y="1456"/>
                    </a:lnTo>
                    <a:lnTo>
                      <a:pt x="988" y="1436"/>
                    </a:lnTo>
                    <a:lnTo>
                      <a:pt x="979" y="1417"/>
                    </a:lnTo>
                    <a:lnTo>
                      <a:pt x="871" y="1247"/>
                    </a:lnTo>
                    <a:lnTo>
                      <a:pt x="854" y="1216"/>
                    </a:lnTo>
                    <a:lnTo>
                      <a:pt x="842" y="1184"/>
                    </a:lnTo>
                    <a:lnTo>
                      <a:pt x="836" y="1151"/>
                    </a:lnTo>
                    <a:lnTo>
                      <a:pt x="833" y="1116"/>
                    </a:lnTo>
                    <a:lnTo>
                      <a:pt x="833" y="556"/>
                    </a:lnTo>
                    <a:lnTo>
                      <a:pt x="831" y="526"/>
                    </a:lnTo>
                    <a:lnTo>
                      <a:pt x="824" y="497"/>
                    </a:lnTo>
                    <a:lnTo>
                      <a:pt x="814" y="468"/>
                    </a:lnTo>
                    <a:lnTo>
                      <a:pt x="800" y="442"/>
                    </a:lnTo>
                    <a:lnTo>
                      <a:pt x="781" y="416"/>
                    </a:lnTo>
                    <a:lnTo>
                      <a:pt x="576" y="178"/>
                    </a:lnTo>
                    <a:lnTo>
                      <a:pt x="370" y="417"/>
                    </a:lnTo>
                    <a:lnTo>
                      <a:pt x="352" y="442"/>
                    </a:lnTo>
                    <a:lnTo>
                      <a:pt x="338" y="468"/>
                    </a:lnTo>
                    <a:lnTo>
                      <a:pt x="328" y="497"/>
                    </a:lnTo>
                    <a:lnTo>
                      <a:pt x="321" y="526"/>
                    </a:lnTo>
                    <a:lnTo>
                      <a:pt x="319" y="556"/>
                    </a:lnTo>
                    <a:lnTo>
                      <a:pt x="319" y="1112"/>
                    </a:lnTo>
                    <a:lnTo>
                      <a:pt x="316" y="1149"/>
                    </a:lnTo>
                    <a:lnTo>
                      <a:pt x="308" y="1185"/>
                    </a:lnTo>
                    <a:lnTo>
                      <a:pt x="294" y="1219"/>
                    </a:lnTo>
                    <a:lnTo>
                      <a:pt x="276" y="1252"/>
                    </a:lnTo>
                    <a:lnTo>
                      <a:pt x="160" y="1418"/>
                    </a:lnTo>
                    <a:lnTo>
                      <a:pt x="149" y="1438"/>
                    </a:lnTo>
                    <a:lnTo>
                      <a:pt x="143" y="1459"/>
                    </a:lnTo>
                    <a:lnTo>
                      <a:pt x="140" y="1481"/>
                    </a:lnTo>
                    <a:lnTo>
                      <a:pt x="140" y="1547"/>
                    </a:lnTo>
                    <a:lnTo>
                      <a:pt x="338" y="1547"/>
                    </a:lnTo>
                    <a:lnTo>
                      <a:pt x="357" y="1549"/>
                    </a:lnTo>
                    <a:lnTo>
                      <a:pt x="374" y="1557"/>
                    </a:lnTo>
                    <a:lnTo>
                      <a:pt x="388" y="1567"/>
                    </a:lnTo>
                    <a:lnTo>
                      <a:pt x="400" y="1582"/>
                    </a:lnTo>
                    <a:lnTo>
                      <a:pt x="406" y="1599"/>
                    </a:lnTo>
                    <a:lnTo>
                      <a:pt x="409" y="1617"/>
                    </a:lnTo>
                    <a:lnTo>
                      <a:pt x="406" y="1636"/>
                    </a:lnTo>
                    <a:lnTo>
                      <a:pt x="400" y="1653"/>
                    </a:lnTo>
                    <a:lnTo>
                      <a:pt x="388" y="1667"/>
                    </a:lnTo>
                    <a:lnTo>
                      <a:pt x="374" y="1678"/>
                    </a:lnTo>
                    <a:lnTo>
                      <a:pt x="357" y="1685"/>
                    </a:lnTo>
                    <a:lnTo>
                      <a:pt x="338" y="1688"/>
                    </a:lnTo>
                    <a:lnTo>
                      <a:pt x="338" y="1688"/>
                    </a:lnTo>
                    <a:lnTo>
                      <a:pt x="338" y="1823"/>
                    </a:lnTo>
                    <a:lnTo>
                      <a:pt x="335" y="1842"/>
                    </a:lnTo>
                    <a:lnTo>
                      <a:pt x="329" y="1859"/>
                    </a:lnTo>
                    <a:lnTo>
                      <a:pt x="317" y="1873"/>
                    </a:lnTo>
                    <a:lnTo>
                      <a:pt x="303" y="1885"/>
                    </a:lnTo>
                    <a:lnTo>
                      <a:pt x="287" y="1891"/>
                    </a:lnTo>
                    <a:lnTo>
                      <a:pt x="268" y="1894"/>
                    </a:lnTo>
                    <a:lnTo>
                      <a:pt x="250" y="1891"/>
                    </a:lnTo>
                    <a:lnTo>
                      <a:pt x="233" y="1885"/>
                    </a:lnTo>
                    <a:lnTo>
                      <a:pt x="218" y="1873"/>
                    </a:lnTo>
                    <a:lnTo>
                      <a:pt x="207" y="1859"/>
                    </a:lnTo>
                    <a:lnTo>
                      <a:pt x="200" y="1842"/>
                    </a:lnTo>
                    <a:lnTo>
                      <a:pt x="198" y="1823"/>
                    </a:lnTo>
                    <a:lnTo>
                      <a:pt x="198" y="1688"/>
                    </a:lnTo>
                    <a:lnTo>
                      <a:pt x="70" y="1688"/>
                    </a:lnTo>
                    <a:lnTo>
                      <a:pt x="52" y="1685"/>
                    </a:lnTo>
                    <a:lnTo>
                      <a:pt x="35" y="1678"/>
                    </a:lnTo>
                    <a:lnTo>
                      <a:pt x="20" y="1667"/>
                    </a:lnTo>
                    <a:lnTo>
                      <a:pt x="9" y="1653"/>
                    </a:lnTo>
                    <a:lnTo>
                      <a:pt x="2" y="1636"/>
                    </a:lnTo>
                    <a:lnTo>
                      <a:pt x="0" y="1617"/>
                    </a:lnTo>
                    <a:lnTo>
                      <a:pt x="0" y="1481"/>
                    </a:lnTo>
                    <a:lnTo>
                      <a:pt x="3" y="1443"/>
                    </a:lnTo>
                    <a:lnTo>
                      <a:pt x="11" y="1406"/>
                    </a:lnTo>
                    <a:lnTo>
                      <a:pt x="25" y="1371"/>
                    </a:lnTo>
                    <a:lnTo>
                      <a:pt x="45" y="1338"/>
                    </a:lnTo>
                    <a:lnTo>
                      <a:pt x="161" y="1171"/>
                    </a:lnTo>
                    <a:lnTo>
                      <a:pt x="171" y="1154"/>
                    </a:lnTo>
                    <a:lnTo>
                      <a:pt x="178" y="1134"/>
                    </a:lnTo>
                    <a:lnTo>
                      <a:pt x="180" y="1113"/>
                    </a:lnTo>
                    <a:lnTo>
                      <a:pt x="180" y="556"/>
                    </a:lnTo>
                    <a:lnTo>
                      <a:pt x="182" y="515"/>
                    </a:lnTo>
                    <a:lnTo>
                      <a:pt x="189" y="473"/>
                    </a:lnTo>
                    <a:lnTo>
                      <a:pt x="201" y="433"/>
                    </a:lnTo>
                    <a:lnTo>
                      <a:pt x="218" y="395"/>
                    </a:lnTo>
                    <a:lnTo>
                      <a:pt x="239" y="359"/>
                    </a:lnTo>
                    <a:lnTo>
                      <a:pt x="264" y="326"/>
                    </a:lnTo>
                    <a:lnTo>
                      <a:pt x="522" y="25"/>
                    </a:lnTo>
                    <a:lnTo>
                      <a:pt x="536" y="12"/>
                    </a:lnTo>
                    <a:lnTo>
                      <a:pt x="554" y="4"/>
                    </a:lnTo>
                    <a:lnTo>
                      <a:pt x="57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8" name="Freeform 111">
                <a:extLst>
                  <a:ext uri="{FF2B5EF4-FFF2-40B4-BE49-F238E27FC236}">
                    <a16:creationId xmlns:a16="http://schemas.microsoft.com/office/drawing/2014/main" id="{D148BA2C-ADBC-320A-79AD-1495E4E16C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17151" y="2943225"/>
                <a:ext cx="22225" cy="71438"/>
              </a:xfrm>
              <a:custGeom>
                <a:avLst/>
                <a:gdLst>
                  <a:gd name="T0" fmla="*/ 70 w 140"/>
                  <a:gd name="T1" fmla="*/ 0 h 445"/>
                  <a:gd name="T2" fmla="*/ 89 w 140"/>
                  <a:gd name="T3" fmla="*/ 2 h 445"/>
                  <a:gd name="T4" fmla="*/ 106 w 140"/>
                  <a:gd name="T5" fmla="*/ 9 h 445"/>
                  <a:gd name="T6" fmla="*/ 120 w 140"/>
                  <a:gd name="T7" fmla="*/ 20 h 445"/>
                  <a:gd name="T8" fmla="*/ 130 w 140"/>
                  <a:gd name="T9" fmla="*/ 35 h 445"/>
                  <a:gd name="T10" fmla="*/ 138 w 140"/>
                  <a:gd name="T11" fmla="*/ 52 h 445"/>
                  <a:gd name="T12" fmla="*/ 140 w 140"/>
                  <a:gd name="T13" fmla="*/ 70 h 445"/>
                  <a:gd name="T14" fmla="*/ 140 w 140"/>
                  <a:gd name="T15" fmla="*/ 375 h 445"/>
                  <a:gd name="T16" fmla="*/ 138 w 140"/>
                  <a:gd name="T17" fmla="*/ 394 h 445"/>
                  <a:gd name="T18" fmla="*/ 130 w 140"/>
                  <a:gd name="T19" fmla="*/ 412 h 445"/>
                  <a:gd name="T20" fmla="*/ 119 w 140"/>
                  <a:gd name="T21" fmla="*/ 426 h 445"/>
                  <a:gd name="T22" fmla="*/ 103 w 140"/>
                  <a:gd name="T23" fmla="*/ 438 h 445"/>
                  <a:gd name="T24" fmla="*/ 86 w 140"/>
                  <a:gd name="T25" fmla="*/ 444 h 445"/>
                  <a:gd name="T26" fmla="*/ 66 w 140"/>
                  <a:gd name="T27" fmla="*/ 445 h 445"/>
                  <a:gd name="T28" fmla="*/ 48 w 140"/>
                  <a:gd name="T29" fmla="*/ 442 h 445"/>
                  <a:gd name="T30" fmla="*/ 32 w 140"/>
                  <a:gd name="T31" fmla="*/ 435 h 445"/>
                  <a:gd name="T32" fmla="*/ 19 w 140"/>
                  <a:gd name="T33" fmla="*/ 422 h 445"/>
                  <a:gd name="T34" fmla="*/ 9 w 140"/>
                  <a:gd name="T35" fmla="*/ 408 h 445"/>
                  <a:gd name="T36" fmla="*/ 2 w 140"/>
                  <a:gd name="T37" fmla="*/ 391 h 445"/>
                  <a:gd name="T38" fmla="*/ 0 w 140"/>
                  <a:gd name="T39" fmla="*/ 372 h 445"/>
                  <a:gd name="T40" fmla="*/ 0 w 140"/>
                  <a:gd name="T41" fmla="*/ 70 h 445"/>
                  <a:gd name="T42" fmla="*/ 2 w 140"/>
                  <a:gd name="T43" fmla="*/ 52 h 445"/>
                  <a:gd name="T44" fmla="*/ 10 w 140"/>
                  <a:gd name="T45" fmla="*/ 35 h 445"/>
                  <a:gd name="T46" fmla="*/ 20 w 140"/>
                  <a:gd name="T47" fmla="*/ 20 h 445"/>
                  <a:gd name="T48" fmla="*/ 35 w 140"/>
                  <a:gd name="T49" fmla="*/ 9 h 445"/>
                  <a:gd name="T50" fmla="*/ 51 w 140"/>
                  <a:gd name="T51" fmla="*/ 2 h 445"/>
                  <a:gd name="T52" fmla="*/ 70 w 140"/>
                  <a:gd name="T53" fmla="*/ 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0" h="445">
                    <a:moveTo>
                      <a:pt x="70" y="0"/>
                    </a:moveTo>
                    <a:lnTo>
                      <a:pt x="89" y="2"/>
                    </a:lnTo>
                    <a:lnTo>
                      <a:pt x="106" y="9"/>
                    </a:lnTo>
                    <a:lnTo>
                      <a:pt x="120" y="20"/>
                    </a:lnTo>
                    <a:lnTo>
                      <a:pt x="130" y="35"/>
                    </a:lnTo>
                    <a:lnTo>
                      <a:pt x="138" y="52"/>
                    </a:lnTo>
                    <a:lnTo>
                      <a:pt x="140" y="70"/>
                    </a:lnTo>
                    <a:lnTo>
                      <a:pt x="140" y="375"/>
                    </a:lnTo>
                    <a:lnTo>
                      <a:pt x="138" y="394"/>
                    </a:lnTo>
                    <a:lnTo>
                      <a:pt x="130" y="412"/>
                    </a:lnTo>
                    <a:lnTo>
                      <a:pt x="119" y="426"/>
                    </a:lnTo>
                    <a:lnTo>
                      <a:pt x="103" y="438"/>
                    </a:lnTo>
                    <a:lnTo>
                      <a:pt x="86" y="444"/>
                    </a:lnTo>
                    <a:lnTo>
                      <a:pt x="66" y="445"/>
                    </a:lnTo>
                    <a:lnTo>
                      <a:pt x="48" y="442"/>
                    </a:lnTo>
                    <a:lnTo>
                      <a:pt x="32" y="435"/>
                    </a:lnTo>
                    <a:lnTo>
                      <a:pt x="19" y="422"/>
                    </a:lnTo>
                    <a:lnTo>
                      <a:pt x="9" y="408"/>
                    </a:lnTo>
                    <a:lnTo>
                      <a:pt x="2" y="391"/>
                    </a:lnTo>
                    <a:lnTo>
                      <a:pt x="0" y="372"/>
                    </a:lnTo>
                    <a:lnTo>
                      <a:pt x="0" y="70"/>
                    </a:lnTo>
                    <a:lnTo>
                      <a:pt x="2" y="52"/>
                    </a:lnTo>
                    <a:lnTo>
                      <a:pt x="10" y="35"/>
                    </a:lnTo>
                    <a:lnTo>
                      <a:pt x="20" y="20"/>
                    </a:lnTo>
                    <a:lnTo>
                      <a:pt x="35" y="9"/>
                    </a:lnTo>
                    <a:lnTo>
                      <a:pt x="51" y="2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4B40496-2C26-0598-8402-75B5DE2D2BBE}"/>
                </a:ext>
              </a:extLst>
            </p:cNvPr>
            <p:cNvGrpSpPr/>
            <p:nvPr/>
          </p:nvGrpSpPr>
          <p:grpSpPr>
            <a:xfrm>
              <a:off x="6928376" y="2651519"/>
              <a:ext cx="612631" cy="605589"/>
              <a:chOff x="4356100" y="3465513"/>
              <a:chExt cx="552450" cy="546100"/>
            </a:xfrm>
            <a:solidFill>
              <a:schemeClr val="bg1"/>
            </a:solidFill>
          </p:grpSpPr>
          <p:sp>
            <p:nvSpPr>
              <p:cNvPr id="10" name="Freeform 242">
                <a:extLst>
                  <a:ext uri="{FF2B5EF4-FFF2-40B4-BE49-F238E27FC236}">
                    <a16:creationId xmlns:a16="http://schemas.microsoft.com/office/drawing/2014/main" id="{B581FE48-E1FE-3F6A-3E96-654FE3DF6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6275" y="3465513"/>
                <a:ext cx="422275" cy="422275"/>
              </a:xfrm>
              <a:custGeom>
                <a:avLst/>
                <a:gdLst>
                  <a:gd name="T0" fmla="*/ 2000 w 2664"/>
                  <a:gd name="T1" fmla="*/ 115 h 2664"/>
                  <a:gd name="T2" fmla="*/ 2063 w 2664"/>
                  <a:gd name="T3" fmla="*/ 268 h 2664"/>
                  <a:gd name="T4" fmla="*/ 2150 w 2664"/>
                  <a:gd name="T5" fmla="*/ 560 h 2664"/>
                  <a:gd name="T6" fmla="*/ 2425 w 2664"/>
                  <a:gd name="T7" fmla="*/ 602 h 2664"/>
                  <a:gd name="T8" fmla="*/ 2566 w 2664"/>
                  <a:gd name="T9" fmla="*/ 688 h 2664"/>
                  <a:gd name="T10" fmla="*/ 2660 w 2664"/>
                  <a:gd name="T11" fmla="*/ 999 h 2664"/>
                  <a:gd name="T12" fmla="*/ 2552 w 2664"/>
                  <a:gd name="T13" fmla="*/ 1126 h 2664"/>
                  <a:gd name="T14" fmla="*/ 2552 w 2664"/>
                  <a:gd name="T15" fmla="*/ 1538 h 2664"/>
                  <a:gd name="T16" fmla="*/ 2660 w 2664"/>
                  <a:gd name="T17" fmla="*/ 1662 h 2664"/>
                  <a:gd name="T18" fmla="*/ 2565 w 2664"/>
                  <a:gd name="T19" fmla="*/ 1976 h 2664"/>
                  <a:gd name="T20" fmla="*/ 2426 w 2664"/>
                  <a:gd name="T21" fmla="*/ 2062 h 2664"/>
                  <a:gd name="T22" fmla="*/ 2149 w 2664"/>
                  <a:gd name="T23" fmla="*/ 2103 h 2664"/>
                  <a:gd name="T24" fmla="*/ 2062 w 2664"/>
                  <a:gd name="T25" fmla="*/ 2395 h 2664"/>
                  <a:gd name="T26" fmla="*/ 1999 w 2664"/>
                  <a:gd name="T27" fmla="*/ 2548 h 2664"/>
                  <a:gd name="T28" fmla="*/ 1706 w 2664"/>
                  <a:gd name="T29" fmla="*/ 2664 h 2664"/>
                  <a:gd name="T30" fmla="*/ 1551 w 2664"/>
                  <a:gd name="T31" fmla="*/ 2576 h 2664"/>
                  <a:gd name="T32" fmla="*/ 1481 w 2664"/>
                  <a:gd name="T33" fmla="*/ 2322 h 2664"/>
                  <a:gd name="T34" fmla="*/ 1579 w 2664"/>
                  <a:gd name="T35" fmla="*/ 2308 h 2664"/>
                  <a:gd name="T36" fmla="*/ 1691 w 2664"/>
                  <a:gd name="T37" fmla="*/ 2520 h 2664"/>
                  <a:gd name="T38" fmla="*/ 1914 w 2664"/>
                  <a:gd name="T39" fmla="*/ 2435 h 2664"/>
                  <a:gd name="T40" fmla="*/ 1849 w 2664"/>
                  <a:gd name="T41" fmla="*/ 2216 h 2664"/>
                  <a:gd name="T42" fmla="*/ 1982 w 2664"/>
                  <a:gd name="T43" fmla="*/ 2071 h 2664"/>
                  <a:gd name="T44" fmla="*/ 2179 w 2664"/>
                  <a:gd name="T45" fmla="*/ 1854 h 2664"/>
                  <a:gd name="T46" fmla="*/ 2421 w 2664"/>
                  <a:gd name="T47" fmla="*/ 1921 h 2664"/>
                  <a:gd name="T48" fmla="*/ 2524 w 2664"/>
                  <a:gd name="T49" fmla="*/ 1696 h 2664"/>
                  <a:gd name="T50" fmla="*/ 2310 w 2664"/>
                  <a:gd name="T51" fmla="*/ 1578 h 2664"/>
                  <a:gd name="T52" fmla="*/ 2316 w 2664"/>
                  <a:gd name="T53" fmla="*/ 1293 h 2664"/>
                  <a:gd name="T54" fmla="*/ 2322 w 2664"/>
                  <a:gd name="T55" fmla="*/ 1072 h 2664"/>
                  <a:gd name="T56" fmla="*/ 2525 w 2664"/>
                  <a:gd name="T57" fmla="*/ 962 h 2664"/>
                  <a:gd name="T58" fmla="*/ 2428 w 2664"/>
                  <a:gd name="T59" fmla="*/ 745 h 2664"/>
                  <a:gd name="T60" fmla="*/ 2180 w 2664"/>
                  <a:gd name="T61" fmla="*/ 810 h 2664"/>
                  <a:gd name="T62" fmla="*/ 1983 w 2664"/>
                  <a:gd name="T63" fmla="*/ 593 h 2664"/>
                  <a:gd name="T64" fmla="*/ 1850 w 2664"/>
                  <a:gd name="T65" fmla="*/ 448 h 2664"/>
                  <a:gd name="T66" fmla="*/ 1915 w 2664"/>
                  <a:gd name="T67" fmla="*/ 228 h 2664"/>
                  <a:gd name="T68" fmla="*/ 1686 w 2664"/>
                  <a:gd name="T69" fmla="*/ 146 h 2664"/>
                  <a:gd name="T70" fmla="*/ 1563 w 2664"/>
                  <a:gd name="T71" fmla="*/ 364 h 2664"/>
                  <a:gd name="T72" fmla="*/ 1218 w 2664"/>
                  <a:gd name="T73" fmla="*/ 354 h 2664"/>
                  <a:gd name="T74" fmla="*/ 1063 w 2664"/>
                  <a:gd name="T75" fmla="*/ 325 h 2664"/>
                  <a:gd name="T76" fmla="*/ 953 w 2664"/>
                  <a:gd name="T77" fmla="*/ 139 h 2664"/>
                  <a:gd name="T78" fmla="*/ 743 w 2664"/>
                  <a:gd name="T79" fmla="*/ 255 h 2664"/>
                  <a:gd name="T80" fmla="*/ 801 w 2664"/>
                  <a:gd name="T81" fmla="*/ 501 h 2664"/>
                  <a:gd name="T82" fmla="*/ 553 w 2664"/>
                  <a:gd name="T83" fmla="*/ 732 h 2664"/>
                  <a:gd name="T84" fmla="*/ 430 w 2664"/>
                  <a:gd name="T85" fmla="*/ 810 h 2664"/>
                  <a:gd name="T86" fmla="*/ 221 w 2664"/>
                  <a:gd name="T87" fmla="*/ 757 h 2664"/>
                  <a:gd name="T88" fmla="*/ 154 w 2664"/>
                  <a:gd name="T89" fmla="*/ 988 h 2664"/>
                  <a:gd name="T90" fmla="*/ 368 w 2664"/>
                  <a:gd name="T91" fmla="*/ 1116 h 2664"/>
                  <a:gd name="T92" fmla="*/ 309 w 2664"/>
                  <a:gd name="T93" fmla="*/ 1195 h 2664"/>
                  <a:gd name="T94" fmla="*/ 43 w 2664"/>
                  <a:gd name="T95" fmla="*/ 1074 h 2664"/>
                  <a:gd name="T96" fmla="*/ 4 w 2664"/>
                  <a:gd name="T97" fmla="*/ 915 h 2664"/>
                  <a:gd name="T98" fmla="*/ 159 w 2664"/>
                  <a:gd name="T99" fmla="*/ 627 h 2664"/>
                  <a:gd name="T100" fmla="*/ 324 w 2664"/>
                  <a:gd name="T101" fmla="*/ 615 h 2664"/>
                  <a:gd name="T102" fmla="*/ 660 w 2664"/>
                  <a:gd name="T103" fmla="*/ 430 h 2664"/>
                  <a:gd name="T104" fmla="*/ 616 w 2664"/>
                  <a:gd name="T105" fmla="*/ 184 h 2664"/>
                  <a:gd name="T106" fmla="*/ 889 w 2664"/>
                  <a:gd name="T107" fmla="*/ 13 h 2664"/>
                  <a:gd name="T108" fmla="*/ 1054 w 2664"/>
                  <a:gd name="T109" fmla="*/ 27 h 2664"/>
                  <a:gd name="T110" fmla="*/ 1252 w 2664"/>
                  <a:gd name="T111" fmla="*/ 211 h 2664"/>
                  <a:gd name="T112" fmla="*/ 1570 w 2664"/>
                  <a:gd name="T113" fmla="*/ 62 h 2664"/>
                  <a:gd name="T114" fmla="*/ 1720 w 2664"/>
                  <a:gd name="T115" fmla="*/ 0 h 2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664" h="2664">
                    <a:moveTo>
                      <a:pt x="1720" y="0"/>
                    </a:moveTo>
                    <a:lnTo>
                      <a:pt x="1749" y="4"/>
                    </a:lnTo>
                    <a:lnTo>
                      <a:pt x="1777" y="13"/>
                    </a:lnTo>
                    <a:lnTo>
                      <a:pt x="1951" y="86"/>
                    </a:lnTo>
                    <a:lnTo>
                      <a:pt x="1977" y="98"/>
                    </a:lnTo>
                    <a:lnTo>
                      <a:pt x="2000" y="115"/>
                    </a:lnTo>
                    <a:lnTo>
                      <a:pt x="2020" y="135"/>
                    </a:lnTo>
                    <a:lnTo>
                      <a:pt x="2036" y="158"/>
                    </a:lnTo>
                    <a:lnTo>
                      <a:pt x="2050" y="185"/>
                    </a:lnTo>
                    <a:lnTo>
                      <a:pt x="2059" y="212"/>
                    </a:lnTo>
                    <a:lnTo>
                      <a:pt x="2063" y="240"/>
                    </a:lnTo>
                    <a:lnTo>
                      <a:pt x="2063" y="268"/>
                    </a:lnTo>
                    <a:lnTo>
                      <a:pt x="2059" y="296"/>
                    </a:lnTo>
                    <a:lnTo>
                      <a:pt x="2050" y="324"/>
                    </a:lnTo>
                    <a:lnTo>
                      <a:pt x="2005" y="431"/>
                    </a:lnTo>
                    <a:lnTo>
                      <a:pt x="2055" y="471"/>
                    </a:lnTo>
                    <a:lnTo>
                      <a:pt x="2104" y="515"/>
                    </a:lnTo>
                    <a:lnTo>
                      <a:pt x="2150" y="560"/>
                    </a:lnTo>
                    <a:lnTo>
                      <a:pt x="2193" y="608"/>
                    </a:lnTo>
                    <a:lnTo>
                      <a:pt x="2234" y="660"/>
                    </a:lnTo>
                    <a:lnTo>
                      <a:pt x="2341" y="615"/>
                    </a:lnTo>
                    <a:lnTo>
                      <a:pt x="2369" y="606"/>
                    </a:lnTo>
                    <a:lnTo>
                      <a:pt x="2396" y="602"/>
                    </a:lnTo>
                    <a:lnTo>
                      <a:pt x="2425" y="602"/>
                    </a:lnTo>
                    <a:lnTo>
                      <a:pt x="2453" y="606"/>
                    </a:lnTo>
                    <a:lnTo>
                      <a:pt x="2480" y="615"/>
                    </a:lnTo>
                    <a:lnTo>
                      <a:pt x="2506" y="628"/>
                    </a:lnTo>
                    <a:lnTo>
                      <a:pt x="2529" y="645"/>
                    </a:lnTo>
                    <a:lnTo>
                      <a:pt x="2549" y="665"/>
                    </a:lnTo>
                    <a:lnTo>
                      <a:pt x="2566" y="688"/>
                    </a:lnTo>
                    <a:lnTo>
                      <a:pt x="2580" y="714"/>
                    </a:lnTo>
                    <a:lnTo>
                      <a:pt x="2651" y="888"/>
                    </a:lnTo>
                    <a:lnTo>
                      <a:pt x="2660" y="915"/>
                    </a:lnTo>
                    <a:lnTo>
                      <a:pt x="2664" y="944"/>
                    </a:lnTo>
                    <a:lnTo>
                      <a:pt x="2664" y="971"/>
                    </a:lnTo>
                    <a:lnTo>
                      <a:pt x="2660" y="999"/>
                    </a:lnTo>
                    <a:lnTo>
                      <a:pt x="2651" y="1027"/>
                    </a:lnTo>
                    <a:lnTo>
                      <a:pt x="2638" y="1052"/>
                    </a:lnTo>
                    <a:lnTo>
                      <a:pt x="2621" y="1075"/>
                    </a:lnTo>
                    <a:lnTo>
                      <a:pt x="2601" y="1095"/>
                    </a:lnTo>
                    <a:lnTo>
                      <a:pt x="2577" y="1112"/>
                    </a:lnTo>
                    <a:lnTo>
                      <a:pt x="2552" y="1126"/>
                    </a:lnTo>
                    <a:lnTo>
                      <a:pt x="2445" y="1170"/>
                    </a:lnTo>
                    <a:lnTo>
                      <a:pt x="2453" y="1251"/>
                    </a:lnTo>
                    <a:lnTo>
                      <a:pt x="2456" y="1331"/>
                    </a:lnTo>
                    <a:lnTo>
                      <a:pt x="2453" y="1413"/>
                    </a:lnTo>
                    <a:lnTo>
                      <a:pt x="2445" y="1493"/>
                    </a:lnTo>
                    <a:lnTo>
                      <a:pt x="2552" y="1538"/>
                    </a:lnTo>
                    <a:lnTo>
                      <a:pt x="2579" y="1552"/>
                    </a:lnTo>
                    <a:lnTo>
                      <a:pt x="2602" y="1568"/>
                    </a:lnTo>
                    <a:lnTo>
                      <a:pt x="2622" y="1589"/>
                    </a:lnTo>
                    <a:lnTo>
                      <a:pt x="2638" y="1612"/>
                    </a:lnTo>
                    <a:lnTo>
                      <a:pt x="2650" y="1636"/>
                    </a:lnTo>
                    <a:lnTo>
                      <a:pt x="2660" y="1662"/>
                    </a:lnTo>
                    <a:lnTo>
                      <a:pt x="2664" y="1691"/>
                    </a:lnTo>
                    <a:lnTo>
                      <a:pt x="2664" y="1719"/>
                    </a:lnTo>
                    <a:lnTo>
                      <a:pt x="2660" y="1748"/>
                    </a:lnTo>
                    <a:lnTo>
                      <a:pt x="2651" y="1775"/>
                    </a:lnTo>
                    <a:lnTo>
                      <a:pt x="2579" y="1949"/>
                    </a:lnTo>
                    <a:lnTo>
                      <a:pt x="2565" y="1976"/>
                    </a:lnTo>
                    <a:lnTo>
                      <a:pt x="2548" y="2000"/>
                    </a:lnTo>
                    <a:lnTo>
                      <a:pt x="2528" y="2019"/>
                    </a:lnTo>
                    <a:lnTo>
                      <a:pt x="2505" y="2035"/>
                    </a:lnTo>
                    <a:lnTo>
                      <a:pt x="2479" y="2048"/>
                    </a:lnTo>
                    <a:lnTo>
                      <a:pt x="2453" y="2056"/>
                    </a:lnTo>
                    <a:lnTo>
                      <a:pt x="2426" y="2062"/>
                    </a:lnTo>
                    <a:lnTo>
                      <a:pt x="2397" y="2062"/>
                    </a:lnTo>
                    <a:lnTo>
                      <a:pt x="2369" y="2058"/>
                    </a:lnTo>
                    <a:lnTo>
                      <a:pt x="2340" y="2048"/>
                    </a:lnTo>
                    <a:lnTo>
                      <a:pt x="2233" y="2004"/>
                    </a:lnTo>
                    <a:lnTo>
                      <a:pt x="2192" y="2054"/>
                    </a:lnTo>
                    <a:lnTo>
                      <a:pt x="2149" y="2103"/>
                    </a:lnTo>
                    <a:lnTo>
                      <a:pt x="2103" y="2149"/>
                    </a:lnTo>
                    <a:lnTo>
                      <a:pt x="2054" y="2191"/>
                    </a:lnTo>
                    <a:lnTo>
                      <a:pt x="2004" y="2232"/>
                    </a:lnTo>
                    <a:lnTo>
                      <a:pt x="2048" y="2340"/>
                    </a:lnTo>
                    <a:lnTo>
                      <a:pt x="2058" y="2367"/>
                    </a:lnTo>
                    <a:lnTo>
                      <a:pt x="2062" y="2395"/>
                    </a:lnTo>
                    <a:lnTo>
                      <a:pt x="2062" y="2423"/>
                    </a:lnTo>
                    <a:lnTo>
                      <a:pt x="2058" y="2452"/>
                    </a:lnTo>
                    <a:lnTo>
                      <a:pt x="2048" y="2479"/>
                    </a:lnTo>
                    <a:lnTo>
                      <a:pt x="2035" y="2504"/>
                    </a:lnTo>
                    <a:lnTo>
                      <a:pt x="2019" y="2528"/>
                    </a:lnTo>
                    <a:lnTo>
                      <a:pt x="1999" y="2548"/>
                    </a:lnTo>
                    <a:lnTo>
                      <a:pt x="1975" y="2564"/>
                    </a:lnTo>
                    <a:lnTo>
                      <a:pt x="1950" y="2578"/>
                    </a:lnTo>
                    <a:lnTo>
                      <a:pt x="1776" y="2650"/>
                    </a:lnTo>
                    <a:lnTo>
                      <a:pt x="1753" y="2657"/>
                    </a:lnTo>
                    <a:lnTo>
                      <a:pt x="1730" y="2661"/>
                    </a:lnTo>
                    <a:lnTo>
                      <a:pt x="1706" y="2664"/>
                    </a:lnTo>
                    <a:lnTo>
                      <a:pt x="1672" y="2660"/>
                    </a:lnTo>
                    <a:lnTo>
                      <a:pt x="1637" y="2650"/>
                    </a:lnTo>
                    <a:lnTo>
                      <a:pt x="1610" y="2636"/>
                    </a:lnTo>
                    <a:lnTo>
                      <a:pt x="1588" y="2619"/>
                    </a:lnTo>
                    <a:lnTo>
                      <a:pt x="1568" y="2599"/>
                    </a:lnTo>
                    <a:lnTo>
                      <a:pt x="1551" y="2576"/>
                    </a:lnTo>
                    <a:lnTo>
                      <a:pt x="1538" y="2551"/>
                    </a:lnTo>
                    <a:lnTo>
                      <a:pt x="1472" y="2391"/>
                    </a:lnTo>
                    <a:lnTo>
                      <a:pt x="1467" y="2373"/>
                    </a:lnTo>
                    <a:lnTo>
                      <a:pt x="1467" y="2355"/>
                    </a:lnTo>
                    <a:lnTo>
                      <a:pt x="1472" y="2338"/>
                    </a:lnTo>
                    <a:lnTo>
                      <a:pt x="1481" y="2322"/>
                    </a:lnTo>
                    <a:lnTo>
                      <a:pt x="1493" y="2309"/>
                    </a:lnTo>
                    <a:lnTo>
                      <a:pt x="1510" y="2299"/>
                    </a:lnTo>
                    <a:lnTo>
                      <a:pt x="1528" y="2295"/>
                    </a:lnTo>
                    <a:lnTo>
                      <a:pt x="1546" y="2295"/>
                    </a:lnTo>
                    <a:lnTo>
                      <a:pt x="1564" y="2300"/>
                    </a:lnTo>
                    <a:lnTo>
                      <a:pt x="1579" y="2308"/>
                    </a:lnTo>
                    <a:lnTo>
                      <a:pt x="1593" y="2321"/>
                    </a:lnTo>
                    <a:lnTo>
                      <a:pt x="1602" y="2338"/>
                    </a:lnTo>
                    <a:lnTo>
                      <a:pt x="1667" y="2497"/>
                    </a:lnTo>
                    <a:lnTo>
                      <a:pt x="1674" y="2508"/>
                    </a:lnTo>
                    <a:lnTo>
                      <a:pt x="1681" y="2515"/>
                    </a:lnTo>
                    <a:lnTo>
                      <a:pt x="1691" y="2520"/>
                    </a:lnTo>
                    <a:lnTo>
                      <a:pt x="1701" y="2523"/>
                    </a:lnTo>
                    <a:lnTo>
                      <a:pt x="1713" y="2523"/>
                    </a:lnTo>
                    <a:lnTo>
                      <a:pt x="1722" y="2520"/>
                    </a:lnTo>
                    <a:lnTo>
                      <a:pt x="1896" y="2449"/>
                    </a:lnTo>
                    <a:lnTo>
                      <a:pt x="1906" y="2443"/>
                    </a:lnTo>
                    <a:lnTo>
                      <a:pt x="1914" y="2435"/>
                    </a:lnTo>
                    <a:lnTo>
                      <a:pt x="1919" y="2425"/>
                    </a:lnTo>
                    <a:lnTo>
                      <a:pt x="1923" y="2415"/>
                    </a:lnTo>
                    <a:lnTo>
                      <a:pt x="1923" y="2404"/>
                    </a:lnTo>
                    <a:lnTo>
                      <a:pt x="1919" y="2394"/>
                    </a:lnTo>
                    <a:lnTo>
                      <a:pt x="1853" y="2235"/>
                    </a:lnTo>
                    <a:lnTo>
                      <a:pt x="1849" y="2216"/>
                    </a:lnTo>
                    <a:lnTo>
                      <a:pt x="1849" y="2197"/>
                    </a:lnTo>
                    <a:lnTo>
                      <a:pt x="1855" y="2178"/>
                    </a:lnTo>
                    <a:lnTo>
                      <a:pt x="1865" y="2162"/>
                    </a:lnTo>
                    <a:lnTo>
                      <a:pt x="1879" y="2149"/>
                    </a:lnTo>
                    <a:lnTo>
                      <a:pt x="1932" y="2111"/>
                    </a:lnTo>
                    <a:lnTo>
                      <a:pt x="1982" y="2071"/>
                    </a:lnTo>
                    <a:lnTo>
                      <a:pt x="2028" y="2027"/>
                    </a:lnTo>
                    <a:lnTo>
                      <a:pt x="2072" y="1981"/>
                    </a:lnTo>
                    <a:lnTo>
                      <a:pt x="2112" y="1931"/>
                    </a:lnTo>
                    <a:lnTo>
                      <a:pt x="2150" y="1878"/>
                    </a:lnTo>
                    <a:lnTo>
                      <a:pt x="2163" y="1864"/>
                    </a:lnTo>
                    <a:lnTo>
                      <a:pt x="2179" y="1854"/>
                    </a:lnTo>
                    <a:lnTo>
                      <a:pt x="2197" y="1849"/>
                    </a:lnTo>
                    <a:lnTo>
                      <a:pt x="2216" y="1848"/>
                    </a:lnTo>
                    <a:lnTo>
                      <a:pt x="2236" y="1853"/>
                    </a:lnTo>
                    <a:lnTo>
                      <a:pt x="2395" y="1919"/>
                    </a:lnTo>
                    <a:lnTo>
                      <a:pt x="2408" y="1922"/>
                    </a:lnTo>
                    <a:lnTo>
                      <a:pt x="2421" y="1921"/>
                    </a:lnTo>
                    <a:lnTo>
                      <a:pt x="2433" y="1916"/>
                    </a:lnTo>
                    <a:lnTo>
                      <a:pt x="2442" y="1908"/>
                    </a:lnTo>
                    <a:lnTo>
                      <a:pt x="2450" y="1896"/>
                    </a:lnTo>
                    <a:lnTo>
                      <a:pt x="2523" y="1722"/>
                    </a:lnTo>
                    <a:lnTo>
                      <a:pt x="2525" y="1710"/>
                    </a:lnTo>
                    <a:lnTo>
                      <a:pt x="2524" y="1696"/>
                    </a:lnTo>
                    <a:lnTo>
                      <a:pt x="2519" y="1684"/>
                    </a:lnTo>
                    <a:lnTo>
                      <a:pt x="2511" y="1675"/>
                    </a:lnTo>
                    <a:lnTo>
                      <a:pt x="2499" y="1668"/>
                    </a:lnTo>
                    <a:lnTo>
                      <a:pt x="2340" y="1602"/>
                    </a:lnTo>
                    <a:lnTo>
                      <a:pt x="2323" y="1592"/>
                    </a:lnTo>
                    <a:lnTo>
                      <a:pt x="2310" y="1578"/>
                    </a:lnTo>
                    <a:lnTo>
                      <a:pt x="2301" y="1561"/>
                    </a:lnTo>
                    <a:lnTo>
                      <a:pt x="2297" y="1542"/>
                    </a:lnTo>
                    <a:lnTo>
                      <a:pt x="2298" y="1523"/>
                    </a:lnTo>
                    <a:lnTo>
                      <a:pt x="2310" y="1447"/>
                    </a:lnTo>
                    <a:lnTo>
                      <a:pt x="2316" y="1370"/>
                    </a:lnTo>
                    <a:lnTo>
                      <a:pt x="2316" y="1293"/>
                    </a:lnTo>
                    <a:lnTo>
                      <a:pt x="2310" y="1218"/>
                    </a:lnTo>
                    <a:lnTo>
                      <a:pt x="2298" y="1141"/>
                    </a:lnTo>
                    <a:lnTo>
                      <a:pt x="2297" y="1122"/>
                    </a:lnTo>
                    <a:lnTo>
                      <a:pt x="2301" y="1103"/>
                    </a:lnTo>
                    <a:lnTo>
                      <a:pt x="2310" y="1086"/>
                    </a:lnTo>
                    <a:lnTo>
                      <a:pt x="2322" y="1072"/>
                    </a:lnTo>
                    <a:lnTo>
                      <a:pt x="2340" y="1063"/>
                    </a:lnTo>
                    <a:lnTo>
                      <a:pt x="2499" y="996"/>
                    </a:lnTo>
                    <a:lnTo>
                      <a:pt x="2509" y="991"/>
                    </a:lnTo>
                    <a:lnTo>
                      <a:pt x="2517" y="983"/>
                    </a:lnTo>
                    <a:lnTo>
                      <a:pt x="2523" y="973"/>
                    </a:lnTo>
                    <a:lnTo>
                      <a:pt x="2525" y="962"/>
                    </a:lnTo>
                    <a:lnTo>
                      <a:pt x="2525" y="952"/>
                    </a:lnTo>
                    <a:lnTo>
                      <a:pt x="2523" y="941"/>
                    </a:lnTo>
                    <a:lnTo>
                      <a:pt x="2451" y="768"/>
                    </a:lnTo>
                    <a:lnTo>
                      <a:pt x="2445" y="758"/>
                    </a:lnTo>
                    <a:lnTo>
                      <a:pt x="2437" y="751"/>
                    </a:lnTo>
                    <a:lnTo>
                      <a:pt x="2428" y="745"/>
                    </a:lnTo>
                    <a:lnTo>
                      <a:pt x="2412" y="742"/>
                    </a:lnTo>
                    <a:lnTo>
                      <a:pt x="2396" y="745"/>
                    </a:lnTo>
                    <a:lnTo>
                      <a:pt x="2236" y="811"/>
                    </a:lnTo>
                    <a:lnTo>
                      <a:pt x="2217" y="816"/>
                    </a:lnTo>
                    <a:lnTo>
                      <a:pt x="2198" y="815"/>
                    </a:lnTo>
                    <a:lnTo>
                      <a:pt x="2180" y="810"/>
                    </a:lnTo>
                    <a:lnTo>
                      <a:pt x="2164" y="799"/>
                    </a:lnTo>
                    <a:lnTo>
                      <a:pt x="2150" y="784"/>
                    </a:lnTo>
                    <a:lnTo>
                      <a:pt x="2113" y="732"/>
                    </a:lnTo>
                    <a:lnTo>
                      <a:pt x="2072" y="682"/>
                    </a:lnTo>
                    <a:lnTo>
                      <a:pt x="2029" y="636"/>
                    </a:lnTo>
                    <a:lnTo>
                      <a:pt x="1983" y="593"/>
                    </a:lnTo>
                    <a:lnTo>
                      <a:pt x="1933" y="551"/>
                    </a:lnTo>
                    <a:lnTo>
                      <a:pt x="1880" y="515"/>
                    </a:lnTo>
                    <a:lnTo>
                      <a:pt x="1866" y="501"/>
                    </a:lnTo>
                    <a:lnTo>
                      <a:pt x="1855" y="485"/>
                    </a:lnTo>
                    <a:lnTo>
                      <a:pt x="1850" y="467"/>
                    </a:lnTo>
                    <a:lnTo>
                      <a:pt x="1850" y="448"/>
                    </a:lnTo>
                    <a:lnTo>
                      <a:pt x="1855" y="429"/>
                    </a:lnTo>
                    <a:lnTo>
                      <a:pt x="1920" y="269"/>
                    </a:lnTo>
                    <a:lnTo>
                      <a:pt x="1924" y="258"/>
                    </a:lnTo>
                    <a:lnTo>
                      <a:pt x="1924" y="248"/>
                    </a:lnTo>
                    <a:lnTo>
                      <a:pt x="1920" y="237"/>
                    </a:lnTo>
                    <a:lnTo>
                      <a:pt x="1915" y="228"/>
                    </a:lnTo>
                    <a:lnTo>
                      <a:pt x="1908" y="221"/>
                    </a:lnTo>
                    <a:lnTo>
                      <a:pt x="1898" y="215"/>
                    </a:lnTo>
                    <a:lnTo>
                      <a:pt x="1724" y="143"/>
                    </a:lnTo>
                    <a:lnTo>
                      <a:pt x="1711" y="139"/>
                    </a:lnTo>
                    <a:lnTo>
                      <a:pt x="1698" y="140"/>
                    </a:lnTo>
                    <a:lnTo>
                      <a:pt x="1686" y="146"/>
                    </a:lnTo>
                    <a:lnTo>
                      <a:pt x="1676" y="154"/>
                    </a:lnTo>
                    <a:lnTo>
                      <a:pt x="1670" y="165"/>
                    </a:lnTo>
                    <a:lnTo>
                      <a:pt x="1603" y="325"/>
                    </a:lnTo>
                    <a:lnTo>
                      <a:pt x="1594" y="342"/>
                    </a:lnTo>
                    <a:lnTo>
                      <a:pt x="1580" y="354"/>
                    </a:lnTo>
                    <a:lnTo>
                      <a:pt x="1563" y="364"/>
                    </a:lnTo>
                    <a:lnTo>
                      <a:pt x="1544" y="368"/>
                    </a:lnTo>
                    <a:lnTo>
                      <a:pt x="1524" y="367"/>
                    </a:lnTo>
                    <a:lnTo>
                      <a:pt x="1448" y="354"/>
                    </a:lnTo>
                    <a:lnTo>
                      <a:pt x="1372" y="348"/>
                    </a:lnTo>
                    <a:lnTo>
                      <a:pt x="1295" y="348"/>
                    </a:lnTo>
                    <a:lnTo>
                      <a:pt x="1218" y="354"/>
                    </a:lnTo>
                    <a:lnTo>
                      <a:pt x="1142" y="367"/>
                    </a:lnTo>
                    <a:lnTo>
                      <a:pt x="1122" y="368"/>
                    </a:lnTo>
                    <a:lnTo>
                      <a:pt x="1104" y="364"/>
                    </a:lnTo>
                    <a:lnTo>
                      <a:pt x="1087" y="355"/>
                    </a:lnTo>
                    <a:lnTo>
                      <a:pt x="1074" y="342"/>
                    </a:lnTo>
                    <a:lnTo>
                      <a:pt x="1063" y="325"/>
                    </a:lnTo>
                    <a:lnTo>
                      <a:pt x="998" y="165"/>
                    </a:lnTo>
                    <a:lnTo>
                      <a:pt x="991" y="155"/>
                    </a:lnTo>
                    <a:lnTo>
                      <a:pt x="984" y="148"/>
                    </a:lnTo>
                    <a:lnTo>
                      <a:pt x="975" y="143"/>
                    </a:lnTo>
                    <a:lnTo>
                      <a:pt x="964" y="139"/>
                    </a:lnTo>
                    <a:lnTo>
                      <a:pt x="953" y="139"/>
                    </a:lnTo>
                    <a:lnTo>
                      <a:pt x="943" y="143"/>
                    </a:lnTo>
                    <a:lnTo>
                      <a:pt x="769" y="214"/>
                    </a:lnTo>
                    <a:lnTo>
                      <a:pt x="757" y="222"/>
                    </a:lnTo>
                    <a:lnTo>
                      <a:pt x="749" y="231"/>
                    </a:lnTo>
                    <a:lnTo>
                      <a:pt x="745" y="243"/>
                    </a:lnTo>
                    <a:lnTo>
                      <a:pt x="743" y="255"/>
                    </a:lnTo>
                    <a:lnTo>
                      <a:pt x="746" y="269"/>
                    </a:lnTo>
                    <a:lnTo>
                      <a:pt x="812" y="428"/>
                    </a:lnTo>
                    <a:lnTo>
                      <a:pt x="817" y="447"/>
                    </a:lnTo>
                    <a:lnTo>
                      <a:pt x="816" y="466"/>
                    </a:lnTo>
                    <a:lnTo>
                      <a:pt x="811" y="484"/>
                    </a:lnTo>
                    <a:lnTo>
                      <a:pt x="801" y="501"/>
                    </a:lnTo>
                    <a:lnTo>
                      <a:pt x="786" y="514"/>
                    </a:lnTo>
                    <a:lnTo>
                      <a:pt x="733" y="551"/>
                    </a:lnTo>
                    <a:lnTo>
                      <a:pt x="684" y="592"/>
                    </a:lnTo>
                    <a:lnTo>
                      <a:pt x="637" y="635"/>
                    </a:lnTo>
                    <a:lnTo>
                      <a:pt x="593" y="682"/>
                    </a:lnTo>
                    <a:lnTo>
                      <a:pt x="553" y="732"/>
                    </a:lnTo>
                    <a:lnTo>
                      <a:pt x="515" y="784"/>
                    </a:lnTo>
                    <a:lnTo>
                      <a:pt x="502" y="798"/>
                    </a:lnTo>
                    <a:lnTo>
                      <a:pt x="486" y="809"/>
                    </a:lnTo>
                    <a:lnTo>
                      <a:pt x="468" y="814"/>
                    </a:lnTo>
                    <a:lnTo>
                      <a:pt x="449" y="815"/>
                    </a:lnTo>
                    <a:lnTo>
                      <a:pt x="430" y="810"/>
                    </a:lnTo>
                    <a:lnTo>
                      <a:pt x="270" y="743"/>
                    </a:lnTo>
                    <a:lnTo>
                      <a:pt x="260" y="741"/>
                    </a:lnTo>
                    <a:lnTo>
                      <a:pt x="249" y="741"/>
                    </a:lnTo>
                    <a:lnTo>
                      <a:pt x="238" y="743"/>
                    </a:lnTo>
                    <a:lnTo>
                      <a:pt x="229" y="750"/>
                    </a:lnTo>
                    <a:lnTo>
                      <a:pt x="221" y="757"/>
                    </a:lnTo>
                    <a:lnTo>
                      <a:pt x="215" y="766"/>
                    </a:lnTo>
                    <a:lnTo>
                      <a:pt x="144" y="940"/>
                    </a:lnTo>
                    <a:lnTo>
                      <a:pt x="140" y="953"/>
                    </a:lnTo>
                    <a:lnTo>
                      <a:pt x="141" y="966"/>
                    </a:lnTo>
                    <a:lnTo>
                      <a:pt x="146" y="978"/>
                    </a:lnTo>
                    <a:lnTo>
                      <a:pt x="154" y="988"/>
                    </a:lnTo>
                    <a:lnTo>
                      <a:pt x="166" y="995"/>
                    </a:lnTo>
                    <a:lnTo>
                      <a:pt x="326" y="1061"/>
                    </a:lnTo>
                    <a:lnTo>
                      <a:pt x="342" y="1070"/>
                    </a:lnTo>
                    <a:lnTo>
                      <a:pt x="354" y="1083"/>
                    </a:lnTo>
                    <a:lnTo>
                      <a:pt x="364" y="1098"/>
                    </a:lnTo>
                    <a:lnTo>
                      <a:pt x="368" y="1116"/>
                    </a:lnTo>
                    <a:lnTo>
                      <a:pt x="369" y="1134"/>
                    </a:lnTo>
                    <a:lnTo>
                      <a:pt x="364" y="1152"/>
                    </a:lnTo>
                    <a:lnTo>
                      <a:pt x="354" y="1169"/>
                    </a:lnTo>
                    <a:lnTo>
                      <a:pt x="342" y="1182"/>
                    </a:lnTo>
                    <a:lnTo>
                      <a:pt x="326" y="1191"/>
                    </a:lnTo>
                    <a:lnTo>
                      <a:pt x="309" y="1195"/>
                    </a:lnTo>
                    <a:lnTo>
                      <a:pt x="290" y="1195"/>
                    </a:lnTo>
                    <a:lnTo>
                      <a:pt x="272" y="1191"/>
                    </a:lnTo>
                    <a:lnTo>
                      <a:pt x="113" y="1125"/>
                    </a:lnTo>
                    <a:lnTo>
                      <a:pt x="87" y="1111"/>
                    </a:lnTo>
                    <a:lnTo>
                      <a:pt x="62" y="1094"/>
                    </a:lnTo>
                    <a:lnTo>
                      <a:pt x="43" y="1074"/>
                    </a:lnTo>
                    <a:lnTo>
                      <a:pt x="27" y="1051"/>
                    </a:lnTo>
                    <a:lnTo>
                      <a:pt x="14" y="1027"/>
                    </a:lnTo>
                    <a:lnTo>
                      <a:pt x="5" y="999"/>
                    </a:lnTo>
                    <a:lnTo>
                      <a:pt x="0" y="972"/>
                    </a:lnTo>
                    <a:lnTo>
                      <a:pt x="0" y="944"/>
                    </a:lnTo>
                    <a:lnTo>
                      <a:pt x="4" y="915"/>
                    </a:lnTo>
                    <a:lnTo>
                      <a:pt x="14" y="887"/>
                    </a:lnTo>
                    <a:lnTo>
                      <a:pt x="87" y="713"/>
                    </a:lnTo>
                    <a:lnTo>
                      <a:pt x="99" y="687"/>
                    </a:lnTo>
                    <a:lnTo>
                      <a:pt x="116" y="664"/>
                    </a:lnTo>
                    <a:lnTo>
                      <a:pt x="136" y="644"/>
                    </a:lnTo>
                    <a:lnTo>
                      <a:pt x="159" y="627"/>
                    </a:lnTo>
                    <a:lnTo>
                      <a:pt x="185" y="615"/>
                    </a:lnTo>
                    <a:lnTo>
                      <a:pt x="212" y="605"/>
                    </a:lnTo>
                    <a:lnTo>
                      <a:pt x="241" y="601"/>
                    </a:lnTo>
                    <a:lnTo>
                      <a:pt x="269" y="601"/>
                    </a:lnTo>
                    <a:lnTo>
                      <a:pt x="296" y="605"/>
                    </a:lnTo>
                    <a:lnTo>
                      <a:pt x="324" y="615"/>
                    </a:lnTo>
                    <a:lnTo>
                      <a:pt x="433" y="659"/>
                    </a:lnTo>
                    <a:lnTo>
                      <a:pt x="473" y="608"/>
                    </a:lnTo>
                    <a:lnTo>
                      <a:pt x="516" y="560"/>
                    </a:lnTo>
                    <a:lnTo>
                      <a:pt x="561" y="514"/>
                    </a:lnTo>
                    <a:lnTo>
                      <a:pt x="610" y="470"/>
                    </a:lnTo>
                    <a:lnTo>
                      <a:pt x="660" y="430"/>
                    </a:lnTo>
                    <a:lnTo>
                      <a:pt x="616" y="323"/>
                    </a:lnTo>
                    <a:lnTo>
                      <a:pt x="607" y="294"/>
                    </a:lnTo>
                    <a:lnTo>
                      <a:pt x="602" y="266"/>
                    </a:lnTo>
                    <a:lnTo>
                      <a:pt x="603" y="237"/>
                    </a:lnTo>
                    <a:lnTo>
                      <a:pt x="608" y="210"/>
                    </a:lnTo>
                    <a:lnTo>
                      <a:pt x="616" y="184"/>
                    </a:lnTo>
                    <a:lnTo>
                      <a:pt x="629" y="158"/>
                    </a:lnTo>
                    <a:lnTo>
                      <a:pt x="646" y="136"/>
                    </a:lnTo>
                    <a:lnTo>
                      <a:pt x="666" y="115"/>
                    </a:lnTo>
                    <a:lnTo>
                      <a:pt x="689" y="98"/>
                    </a:lnTo>
                    <a:lnTo>
                      <a:pt x="715" y="85"/>
                    </a:lnTo>
                    <a:lnTo>
                      <a:pt x="889" y="13"/>
                    </a:lnTo>
                    <a:lnTo>
                      <a:pt x="917" y="4"/>
                    </a:lnTo>
                    <a:lnTo>
                      <a:pt x="944" y="0"/>
                    </a:lnTo>
                    <a:lnTo>
                      <a:pt x="972" y="0"/>
                    </a:lnTo>
                    <a:lnTo>
                      <a:pt x="1001" y="4"/>
                    </a:lnTo>
                    <a:lnTo>
                      <a:pt x="1028" y="13"/>
                    </a:lnTo>
                    <a:lnTo>
                      <a:pt x="1054" y="27"/>
                    </a:lnTo>
                    <a:lnTo>
                      <a:pt x="1077" y="43"/>
                    </a:lnTo>
                    <a:lnTo>
                      <a:pt x="1097" y="64"/>
                    </a:lnTo>
                    <a:lnTo>
                      <a:pt x="1114" y="87"/>
                    </a:lnTo>
                    <a:lnTo>
                      <a:pt x="1126" y="112"/>
                    </a:lnTo>
                    <a:lnTo>
                      <a:pt x="1172" y="219"/>
                    </a:lnTo>
                    <a:lnTo>
                      <a:pt x="1252" y="211"/>
                    </a:lnTo>
                    <a:lnTo>
                      <a:pt x="1333" y="208"/>
                    </a:lnTo>
                    <a:lnTo>
                      <a:pt x="1414" y="211"/>
                    </a:lnTo>
                    <a:lnTo>
                      <a:pt x="1494" y="219"/>
                    </a:lnTo>
                    <a:lnTo>
                      <a:pt x="1540" y="112"/>
                    </a:lnTo>
                    <a:lnTo>
                      <a:pt x="1552" y="86"/>
                    </a:lnTo>
                    <a:lnTo>
                      <a:pt x="1570" y="62"/>
                    </a:lnTo>
                    <a:lnTo>
                      <a:pt x="1590" y="42"/>
                    </a:lnTo>
                    <a:lnTo>
                      <a:pt x="1613" y="26"/>
                    </a:lnTo>
                    <a:lnTo>
                      <a:pt x="1638" y="13"/>
                    </a:lnTo>
                    <a:lnTo>
                      <a:pt x="1664" y="4"/>
                    </a:lnTo>
                    <a:lnTo>
                      <a:pt x="1692" y="0"/>
                    </a:lnTo>
                    <a:lnTo>
                      <a:pt x="17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1" name="Freeform 243">
                <a:extLst>
                  <a:ext uri="{FF2B5EF4-FFF2-40B4-BE49-F238E27FC236}">
                    <a16:creationId xmlns:a16="http://schemas.microsoft.com/office/drawing/2014/main" id="{9F193FD0-7A8A-B320-67BF-2AA95E3AA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925" y="3586163"/>
                <a:ext cx="180975" cy="180975"/>
              </a:xfrm>
              <a:custGeom>
                <a:avLst/>
                <a:gdLst>
                  <a:gd name="T0" fmla="*/ 573 w 1145"/>
                  <a:gd name="T1" fmla="*/ 0 h 1143"/>
                  <a:gd name="T2" fmla="*/ 694 w 1145"/>
                  <a:gd name="T3" fmla="*/ 13 h 1143"/>
                  <a:gd name="T4" fmla="*/ 807 w 1145"/>
                  <a:gd name="T5" fmla="*/ 51 h 1143"/>
                  <a:gd name="T6" fmla="*/ 908 w 1145"/>
                  <a:gd name="T7" fmla="*/ 109 h 1143"/>
                  <a:gd name="T8" fmla="*/ 995 w 1145"/>
                  <a:gd name="T9" fmla="*/ 187 h 1143"/>
                  <a:gd name="T10" fmla="*/ 1065 w 1145"/>
                  <a:gd name="T11" fmla="*/ 280 h 1143"/>
                  <a:gd name="T12" fmla="*/ 1114 w 1145"/>
                  <a:gd name="T13" fmla="*/ 388 h 1143"/>
                  <a:gd name="T14" fmla="*/ 1140 w 1145"/>
                  <a:gd name="T15" fmla="*/ 505 h 1143"/>
                  <a:gd name="T16" fmla="*/ 1142 w 1145"/>
                  <a:gd name="T17" fmla="*/ 625 h 1143"/>
                  <a:gd name="T18" fmla="*/ 1119 w 1145"/>
                  <a:gd name="T19" fmla="*/ 737 h 1143"/>
                  <a:gd name="T20" fmla="*/ 1077 w 1145"/>
                  <a:gd name="T21" fmla="*/ 840 h 1143"/>
                  <a:gd name="T22" fmla="*/ 1016 w 1145"/>
                  <a:gd name="T23" fmla="*/ 932 h 1143"/>
                  <a:gd name="T24" fmla="*/ 939 w 1145"/>
                  <a:gd name="T25" fmla="*/ 1010 h 1143"/>
                  <a:gd name="T26" fmla="*/ 848 w 1145"/>
                  <a:gd name="T27" fmla="*/ 1072 h 1143"/>
                  <a:gd name="T28" fmla="*/ 746 w 1145"/>
                  <a:gd name="T29" fmla="*/ 1116 h 1143"/>
                  <a:gd name="T30" fmla="*/ 634 w 1145"/>
                  <a:gd name="T31" fmla="*/ 1139 h 1143"/>
                  <a:gd name="T32" fmla="*/ 575 w 1145"/>
                  <a:gd name="T33" fmla="*/ 1143 h 1143"/>
                  <a:gd name="T34" fmla="*/ 540 w 1145"/>
                  <a:gd name="T35" fmla="*/ 1133 h 1143"/>
                  <a:gd name="T36" fmla="*/ 515 w 1145"/>
                  <a:gd name="T37" fmla="*/ 1108 h 1143"/>
                  <a:gd name="T38" fmla="*/ 506 w 1145"/>
                  <a:gd name="T39" fmla="*/ 1073 h 1143"/>
                  <a:gd name="T40" fmla="*/ 514 w 1145"/>
                  <a:gd name="T41" fmla="*/ 1037 h 1143"/>
                  <a:gd name="T42" fmla="*/ 539 w 1145"/>
                  <a:gd name="T43" fmla="*/ 1012 h 1143"/>
                  <a:gd name="T44" fmla="*/ 575 w 1145"/>
                  <a:gd name="T45" fmla="*/ 1002 h 1143"/>
                  <a:gd name="T46" fmla="*/ 673 w 1145"/>
                  <a:gd name="T47" fmla="*/ 990 h 1143"/>
                  <a:gd name="T48" fmla="*/ 764 w 1145"/>
                  <a:gd name="T49" fmla="*/ 957 h 1143"/>
                  <a:gd name="T50" fmla="*/ 844 w 1145"/>
                  <a:gd name="T51" fmla="*/ 905 h 1143"/>
                  <a:gd name="T52" fmla="*/ 910 w 1145"/>
                  <a:gd name="T53" fmla="*/ 838 h 1143"/>
                  <a:gd name="T54" fmla="*/ 960 w 1145"/>
                  <a:gd name="T55" fmla="*/ 758 h 1143"/>
                  <a:gd name="T56" fmla="*/ 992 w 1145"/>
                  <a:gd name="T57" fmla="*/ 666 h 1143"/>
                  <a:gd name="T58" fmla="*/ 1003 w 1145"/>
                  <a:gd name="T59" fmla="*/ 568 h 1143"/>
                  <a:gd name="T60" fmla="*/ 990 w 1145"/>
                  <a:gd name="T61" fmla="*/ 463 h 1143"/>
                  <a:gd name="T62" fmla="*/ 952 w 1145"/>
                  <a:gd name="T63" fmla="*/ 367 h 1143"/>
                  <a:gd name="T64" fmla="*/ 893 w 1145"/>
                  <a:gd name="T65" fmla="*/ 284 h 1143"/>
                  <a:gd name="T66" fmla="*/ 817 w 1145"/>
                  <a:gd name="T67" fmla="*/ 216 h 1143"/>
                  <a:gd name="T68" fmla="*/ 727 w 1145"/>
                  <a:gd name="T69" fmla="*/ 169 h 1143"/>
                  <a:gd name="T70" fmla="*/ 626 w 1145"/>
                  <a:gd name="T71" fmla="*/ 143 h 1143"/>
                  <a:gd name="T72" fmla="*/ 569 w 1145"/>
                  <a:gd name="T73" fmla="*/ 139 h 1143"/>
                  <a:gd name="T74" fmla="*/ 473 w 1145"/>
                  <a:gd name="T75" fmla="*/ 151 h 1143"/>
                  <a:gd name="T76" fmla="*/ 382 w 1145"/>
                  <a:gd name="T77" fmla="*/ 184 h 1143"/>
                  <a:gd name="T78" fmla="*/ 301 w 1145"/>
                  <a:gd name="T79" fmla="*/ 235 h 1143"/>
                  <a:gd name="T80" fmla="*/ 232 w 1145"/>
                  <a:gd name="T81" fmla="*/ 305 h 1143"/>
                  <a:gd name="T82" fmla="*/ 182 w 1145"/>
                  <a:gd name="T83" fmla="*/ 387 h 1143"/>
                  <a:gd name="T84" fmla="*/ 151 w 1145"/>
                  <a:gd name="T85" fmla="*/ 478 h 1143"/>
                  <a:gd name="T86" fmla="*/ 141 w 1145"/>
                  <a:gd name="T87" fmla="*/ 575 h 1143"/>
                  <a:gd name="T88" fmla="*/ 132 w 1145"/>
                  <a:gd name="T89" fmla="*/ 610 h 1143"/>
                  <a:gd name="T90" fmla="*/ 107 w 1145"/>
                  <a:gd name="T91" fmla="*/ 636 h 1143"/>
                  <a:gd name="T92" fmla="*/ 71 w 1145"/>
                  <a:gd name="T93" fmla="*/ 645 h 1143"/>
                  <a:gd name="T94" fmla="*/ 52 w 1145"/>
                  <a:gd name="T95" fmla="*/ 643 h 1143"/>
                  <a:gd name="T96" fmla="*/ 21 w 1145"/>
                  <a:gd name="T97" fmla="*/ 625 h 1143"/>
                  <a:gd name="T98" fmla="*/ 3 w 1145"/>
                  <a:gd name="T99" fmla="*/ 593 h 1143"/>
                  <a:gd name="T100" fmla="*/ 3 w 1145"/>
                  <a:gd name="T101" fmla="*/ 519 h 1143"/>
                  <a:gd name="T102" fmla="*/ 24 w 1145"/>
                  <a:gd name="T103" fmla="*/ 409 h 1143"/>
                  <a:gd name="T104" fmla="*/ 66 w 1145"/>
                  <a:gd name="T105" fmla="*/ 306 h 1143"/>
                  <a:gd name="T106" fmla="*/ 127 w 1145"/>
                  <a:gd name="T107" fmla="*/ 213 h 1143"/>
                  <a:gd name="T108" fmla="*/ 207 w 1145"/>
                  <a:gd name="T109" fmla="*/ 132 h 1143"/>
                  <a:gd name="T110" fmla="*/ 300 w 1145"/>
                  <a:gd name="T111" fmla="*/ 69 h 1143"/>
                  <a:gd name="T112" fmla="*/ 402 w 1145"/>
                  <a:gd name="T113" fmla="*/ 25 h 1143"/>
                  <a:gd name="T114" fmla="*/ 512 w 1145"/>
                  <a:gd name="T115" fmla="*/ 3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45" h="1143">
                    <a:moveTo>
                      <a:pt x="569" y="0"/>
                    </a:moveTo>
                    <a:lnTo>
                      <a:pt x="573" y="0"/>
                    </a:lnTo>
                    <a:lnTo>
                      <a:pt x="634" y="3"/>
                    </a:lnTo>
                    <a:lnTo>
                      <a:pt x="694" y="13"/>
                    </a:lnTo>
                    <a:lnTo>
                      <a:pt x="752" y="29"/>
                    </a:lnTo>
                    <a:lnTo>
                      <a:pt x="807" y="51"/>
                    </a:lnTo>
                    <a:lnTo>
                      <a:pt x="860" y="77"/>
                    </a:lnTo>
                    <a:lnTo>
                      <a:pt x="908" y="109"/>
                    </a:lnTo>
                    <a:lnTo>
                      <a:pt x="954" y="146"/>
                    </a:lnTo>
                    <a:lnTo>
                      <a:pt x="995" y="187"/>
                    </a:lnTo>
                    <a:lnTo>
                      <a:pt x="1033" y="232"/>
                    </a:lnTo>
                    <a:lnTo>
                      <a:pt x="1065" y="280"/>
                    </a:lnTo>
                    <a:lnTo>
                      <a:pt x="1092" y="332"/>
                    </a:lnTo>
                    <a:lnTo>
                      <a:pt x="1114" y="388"/>
                    </a:lnTo>
                    <a:lnTo>
                      <a:pt x="1130" y="445"/>
                    </a:lnTo>
                    <a:lnTo>
                      <a:pt x="1140" y="505"/>
                    </a:lnTo>
                    <a:lnTo>
                      <a:pt x="1145" y="567"/>
                    </a:lnTo>
                    <a:lnTo>
                      <a:pt x="1142" y="625"/>
                    </a:lnTo>
                    <a:lnTo>
                      <a:pt x="1133" y="682"/>
                    </a:lnTo>
                    <a:lnTo>
                      <a:pt x="1119" y="737"/>
                    </a:lnTo>
                    <a:lnTo>
                      <a:pt x="1101" y="790"/>
                    </a:lnTo>
                    <a:lnTo>
                      <a:pt x="1077" y="840"/>
                    </a:lnTo>
                    <a:lnTo>
                      <a:pt x="1049" y="888"/>
                    </a:lnTo>
                    <a:lnTo>
                      <a:pt x="1016" y="932"/>
                    </a:lnTo>
                    <a:lnTo>
                      <a:pt x="979" y="972"/>
                    </a:lnTo>
                    <a:lnTo>
                      <a:pt x="939" y="1010"/>
                    </a:lnTo>
                    <a:lnTo>
                      <a:pt x="896" y="1042"/>
                    </a:lnTo>
                    <a:lnTo>
                      <a:pt x="848" y="1072"/>
                    </a:lnTo>
                    <a:lnTo>
                      <a:pt x="799" y="1096"/>
                    </a:lnTo>
                    <a:lnTo>
                      <a:pt x="746" y="1116"/>
                    </a:lnTo>
                    <a:lnTo>
                      <a:pt x="691" y="1130"/>
                    </a:lnTo>
                    <a:lnTo>
                      <a:pt x="634" y="1139"/>
                    </a:lnTo>
                    <a:lnTo>
                      <a:pt x="576" y="1143"/>
                    </a:lnTo>
                    <a:lnTo>
                      <a:pt x="575" y="1143"/>
                    </a:lnTo>
                    <a:lnTo>
                      <a:pt x="557" y="1140"/>
                    </a:lnTo>
                    <a:lnTo>
                      <a:pt x="540" y="1133"/>
                    </a:lnTo>
                    <a:lnTo>
                      <a:pt x="526" y="1123"/>
                    </a:lnTo>
                    <a:lnTo>
                      <a:pt x="515" y="1108"/>
                    </a:lnTo>
                    <a:lnTo>
                      <a:pt x="508" y="1092"/>
                    </a:lnTo>
                    <a:lnTo>
                      <a:pt x="506" y="1073"/>
                    </a:lnTo>
                    <a:lnTo>
                      <a:pt x="508" y="1054"/>
                    </a:lnTo>
                    <a:lnTo>
                      <a:pt x="514" y="1037"/>
                    </a:lnTo>
                    <a:lnTo>
                      <a:pt x="525" y="1022"/>
                    </a:lnTo>
                    <a:lnTo>
                      <a:pt x="539" y="1012"/>
                    </a:lnTo>
                    <a:lnTo>
                      <a:pt x="556" y="1005"/>
                    </a:lnTo>
                    <a:lnTo>
                      <a:pt x="575" y="1002"/>
                    </a:lnTo>
                    <a:lnTo>
                      <a:pt x="625" y="999"/>
                    </a:lnTo>
                    <a:lnTo>
                      <a:pt x="673" y="990"/>
                    </a:lnTo>
                    <a:lnTo>
                      <a:pt x="720" y="976"/>
                    </a:lnTo>
                    <a:lnTo>
                      <a:pt x="764" y="957"/>
                    </a:lnTo>
                    <a:lnTo>
                      <a:pt x="805" y="933"/>
                    </a:lnTo>
                    <a:lnTo>
                      <a:pt x="844" y="905"/>
                    </a:lnTo>
                    <a:lnTo>
                      <a:pt x="879" y="873"/>
                    </a:lnTo>
                    <a:lnTo>
                      <a:pt x="910" y="838"/>
                    </a:lnTo>
                    <a:lnTo>
                      <a:pt x="937" y="799"/>
                    </a:lnTo>
                    <a:lnTo>
                      <a:pt x="960" y="758"/>
                    </a:lnTo>
                    <a:lnTo>
                      <a:pt x="979" y="714"/>
                    </a:lnTo>
                    <a:lnTo>
                      <a:pt x="992" y="666"/>
                    </a:lnTo>
                    <a:lnTo>
                      <a:pt x="1000" y="618"/>
                    </a:lnTo>
                    <a:lnTo>
                      <a:pt x="1003" y="568"/>
                    </a:lnTo>
                    <a:lnTo>
                      <a:pt x="999" y="514"/>
                    </a:lnTo>
                    <a:lnTo>
                      <a:pt x="990" y="463"/>
                    </a:lnTo>
                    <a:lnTo>
                      <a:pt x="973" y="413"/>
                    </a:lnTo>
                    <a:lnTo>
                      <a:pt x="952" y="367"/>
                    </a:lnTo>
                    <a:lnTo>
                      <a:pt x="924" y="324"/>
                    </a:lnTo>
                    <a:lnTo>
                      <a:pt x="893" y="284"/>
                    </a:lnTo>
                    <a:lnTo>
                      <a:pt x="857" y="248"/>
                    </a:lnTo>
                    <a:lnTo>
                      <a:pt x="817" y="216"/>
                    </a:lnTo>
                    <a:lnTo>
                      <a:pt x="773" y="190"/>
                    </a:lnTo>
                    <a:lnTo>
                      <a:pt x="727" y="169"/>
                    </a:lnTo>
                    <a:lnTo>
                      <a:pt x="678" y="153"/>
                    </a:lnTo>
                    <a:lnTo>
                      <a:pt x="626" y="143"/>
                    </a:lnTo>
                    <a:lnTo>
                      <a:pt x="572" y="139"/>
                    </a:lnTo>
                    <a:lnTo>
                      <a:pt x="569" y="139"/>
                    </a:lnTo>
                    <a:lnTo>
                      <a:pt x="520" y="142"/>
                    </a:lnTo>
                    <a:lnTo>
                      <a:pt x="473" y="151"/>
                    </a:lnTo>
                    <a:lnTo>
                      <a:pt x="427" y="165"/>
                    </a:lnTo>
                    <a:lnTo>
                      <a:pt x="382" y="184"/>
                    </a:lnTo>
                    <a:lnTo>
                      <a:pt x="341" y="207"/>
                    </a:lnTo>
                    <a:lnTo>
                      <a:pt x="301" y="235"/>
                    </a:lnTo>
                    <a:lnTo>
                      <a:pt x="265" y="268"/>
                    </a:lnTo>
                    <a:lnTo>
                      <a:pt x="232" y="305"/>
                    </a:lnTo>
                    <a:lnTo>
                      <a:pt x="205" y="345"/>
                    </a:lnTo>
                    <a:lnTo>
                      <a:pt x="182" y="387"/>
                    </a:lnTo>
                    <a:lnTo>
                      <a:pt x="164" y="431"/>
                    </a:lnTo>
                    <a:lnTo>
                      <a:pt x="151" y="478"/>
                    </a:lnTo>
                    <a:lnTo>
                      <a:pt x="143" y="525"/>
                    </a:lnTo>
                    <a:lnTo>
                      <a:pt x="141" y="575"/>
                    </a:lnTo>
                    <a:lnTo>
                      <a:pt x="139" y="592"/>
                    </a:lnTo>
                    <a:lnTo>
                      <a:pt x="132" y="610"/>
                    </a:lnTo>
                    <a:lnTo>
                      <a:pt x="121" y="624"/>
                    </a:lnTo>
                    <a:lnTo>
                      <a:pt x="107" y="636"/>
                    </a:lnTo>
                    <a:lnTo>
                      <a:pt x="90" y="643"/>
                    </a:lnTo>
                    <a:lnTo>
                      <a:pt x="71" y="645"/>
                    </a:lnTo>
                    <a:lnTo>
                      <a:pt x="70" y="645"/>
                    </a:lnTo>
                    <a:lnTo>
                      <a:pt x="52" y="643"/>
                    </a:lnTo>
                    <a:lnTo>
                      <a:pt x="35" y="636"/>
                    </a:lnTo>
                    <a:lnTo>
                      <a:pt x="21" y="625"/>
                    </a:lnTo>
                    <a:lnTo>
                      <a:pt x="10" y="610"/>
                    </a:lnTo>
                    <a:lnTo>
                      <a:pt x="3" y="593"/>
                    </a:lnTo>
                    <a:lnTo>
                      <a:pt x="0" y="576"/>
                    </a:lnTo>
                    <a:lnTo>
                      <a:pt x="3" y="519"/>
                    </a:lnTo>
                    <a:lnTo>
                      <a:pt x="11" y="463"/>
                    </a:lnTo>
                    <a:lnTo>
                      <a:pt x="24" y="409"/>
                    </a:lnTo>
                    <a:lnTo>
                      <a:pt x="42" y="356"/>
                    </a:lnTo>
                    <a:lnTo>
                      <a:pt x="66" y="306"/>
                    </a:lnTo>
                    <a:lnTo>
                      <a:pt x="94" y="258"/>
                    </a:lnTo>
                    <a:lnTo>
                      <a:pt x="127" y="213"/>
                    </a:lnTo>
                    <a:lnTo>
                      <a:pt x="165" y="170"/>
                    </a:lnTo>
                    <a:lnTo>
                      <a:pt x="207" y="132"/>
                    </a:lnTo>
                    <a:lnTo>
                      <a:pt x="251" y="98"/>
                    </a:lnTo>
                    <a:lnTo>
                      <a:pt x="300" y="69"/>
                    </a:lnTo>
                    <a:lnTo>
                      <a:pt x="350" y="44"/>
                    </a:lnTo>
                    <a:lnTo>
                      <a:pt x="402" y="25"/>
                    </a:lnTo>
                    <a:lnTo>
                      <a:pt x="456" y="12"/>
                    </a:lnTo>
                    <a:lnTo>
                      <a:pt x="512" y="3"/>
                    </a:lnTo>
                    <a:lnTo>
                      <a:pt x="56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2" name="Freeform 244">
                <a:extLst>
                  <a:ext uri="{FF2B5EF4-FFF2-40B4-BE49-F238E27FC236}">
                    <a16:creationId xmlns:a16="http://schemas.microsoft.com/office/drawing/2014/main" id="{0BE031BF-F3F2-CA94-50AB-C91F060090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56100" y="3684588"/>
                <a:ext cx="327025" cy="327025"/>
              </a:xfrm>
              <a:custGeom>
                <a:avLst/>
                <a:gdLst>
                  <a:gd name="T0" fmla="*/ 950 w 2058"/>
                  <a:gd name="T1" fmla="*/ 279 h 2058"/>
                  <a:gd name="T2" fmla="*/ 789 w 2058"/>
                  <a:gd name="T3" fmla="*/ 378 h 2058"/>
                  <a:gd name="T4" fmla="*/ 571 w 2058"/>
                  <a:gd name="T5" fmla="*/ 455 h 2058"/>
                  <a:gd name="T6" fmla="*/ 453 w 2058"/>
                  <a:gd name="T7" fmla="*/ 350 h 2058"/>
                  <a:gd name="T8" fmla="*/ 353 w 2058"/>
                  <a:gd name="T9" fmla="*/ 465 h 2058"/>
                  <a:gd name="T10" fmla="*/ 422 w 2058"/>
                  <a:gd name="T11" fmla="*/ 688 h 2058"/>
                  <a:gd name="T12" fmla="*/ 315 w 2058"/>
                  <a:gd name="T13" fmla="*/ 938 h 2058"/>
                  <a:gd name="T14" fmla="*/ 142 w 2058"/>
                  <a:gd name="T15" fmla="*/ 957 h 2058"/>
                  <a:gd name="T16" fmla="*/ 153 w 2058"/>
                  <a:gd name="T17" fmla="*/ 1109 h 2058"/>
                  <a:gd name="T18" fmla="*/ 360 w 2058"/>
                  <a:gd name="T19" fmla="*/ 1219 h 2058"/>
                  <a:gd name="T20" fmla="*/ 461 w 2058"/>
                  <a:gd name="T21" fmla="*/ 1470 h 2058"/>
                  <a:gd name="T22" fmla="*/ 351 w 2058"/>
                  <a:gd name="T23" fmla="*/ 1605 h 2058"/>
                  <a:gd name="T24" fmla="*/ 463 w 2058"/>
                  <a:gd name="T25" fmla="*/ 1708 h 2058"/>
                  <a:gd name="T26" fmla="*/ 643 w 2058"/>
                  <a:gd name="T27" fmla="*/ 1607 h 2058"/>
                  <a:gd name="T28" fmla="*/ 928 w 2058"/>
                  <a:gd name="T29" fmla="*/ 1730 h 2058"/>
                  <a:gd name="T30" fmla="*/ 954 w 2058"/>
                  <a:gd name="T31" fmla="*/ 1916 h 2058"/>
                  <a:gd name="T32" fmla="*/ 1109 w 2058"/>
                  <a:gd name="T33" fmla="*/ 1911 h 2058"/>
                  <a:gd name="T34" fmla="*/ 1167 w 2058"/>
                  <a:gd name="T35" fmla="*/ 1713 h 2058"/>
                  <a:gd name="T36" fmla="*/ 1453 w 2058"/>
                  <a:gd name="T37" fmla="*/ 1597 h 2058"/>
                  <a:gd name="T38" fmla="*/ 1602 w 2058"/>
                  <a:gd name="T39" fmla="*/ 1710 h 2058"/>
                  <a:gd name="T40" fmla="*/ 1710 w 2058"/>
                  <a:gd name="T41" fmla="*/ 1602 h 2058"/>
                  <a:gd name="T42" fmla="*/ 1598 w 2058"/>
                  <a:gd name="T43" fmla="*/ 1454 h 2058"/>
                  <a:gd name="T44" fmla="*/ 1713 w 2058"/>
                  <a:gd name="T45" fmla="*/ 1167 h 2058"/>
                  <a:gd name="T46" fmla="*/ 1911 w 2058"/>
                  <a:gd name="T47" fmla="*/ 1110 h 2058"/>
                  <a:gd name="T48" fmla="*/ 1917 w 2058"/>
                  <a:gd name="T49" fmla="*/ 955 h 2058"/>
                  <a:gd name="T50" fmla="*/ 1731 w 2058"/>
                  <a:gd name="T51" fmla="*/ 928 h 2058"/>
                  <a:gd name="T52" fmla="*/ 1609 w 2058"/>
                  <a:gd name="T53" fmla="*/ 644 h 2058"/>
                  <a:gd name="T54" fmla="*/ 1708 w 2058"/>
                  <a:gd name="T55" fmla="*/ 464 h 2058"/>
                  <a:gd name="T56" fmla="*/ 1607 w 2058"/>
                  <a:gd name="T57" fmla="*/ 352 h 2058"/>
                  <a:gd name="T58" fmla="*/ 1490 w 2058"/>
                  <a:gd name="T59" fmla="*/ 455 h 2058"/>
                  <a:gd name="T60" fmla="*/ 1272 w 2058"/>
                  <a:gd name="T61" fmla="*/ 378 h 2058"/>
                  <a:gd name="T62" fmla="*/ 1110 w 2058"/>
                  <a:gd name="T63" fmla="*/ 279 h 2058"/>
                  <a:gd name="T64" fmla="*/ 962 w 2058"/>
                  <a:gd name="T65" fmla="*/ 141 h 2058"/>
                  <a:gd name="T66" fmla="*/ 1224 w 2058"/>
                  <a:gd name="T67" fmla="*/ 67 h 2058"/>
                  <a:gd name="T68" fmla="*/ 1398 w 2058"/>
                  <a:gd name="T69" fmla="*/ 279 h 2058"/>
                  <a:gd name="T70" fmla="*/ 1602 w 2058"/>
                  <a:gd name="T71" fmla="*/ 209 h 2058"/>
                  <a:gd name="T72" fmla="*/ 1834 w 2058"/>
                  <a:gd name="T73" fmla="*/ 388 h 2058"/>
                  <a:gd name="T74" fmla="*/ 1805 w 2058"/>
                  <a:gd name="T75" fmla="*/ 564 h 2058"/>
                  <a:gd name="T76" fmla="*/ 1937 w 2058"/>
                  <a:gd name="T77" fmla="*/ 812 h 2058"/>
                  <a:gd name="T78" fmla="*/ 2058 w 2058"/>
                  <a:gd name="T79" fmla="*/ 960 h 2058"/>
                  <a:gd name="T80" fmla="*/ 1966 w 2058"/>
                  <a:gd name="T81" fmla="*/ 1238 h 2058"/>
                  <a:gd name="T82" fmla="*/ 1756 w 2058"/>
                  <a:gd name="T83" fmla="*/ 1444 h 2058"/>
                  <a:gd name="T84" fmla="*/ 1848 w 2058"/>
                  <a:gd name="T85" fmla="*/ 1631 h 2058"/>
                  <a:gd name="T86" fmla="*/ 1648 w 2058"/>
                  <a:gd name="T87" fmla="*/ 1841 h 2058"/>
                  <a:gd name="T88" fmla="*/ 1445 w 2058"/>
                  <a:gd name="T89" fmla="*/ 1755 h 2058"/>
                  <a:gd name="T90" fmla="*/ 1238 w 2058"/>
                  <a:gd name="T91" fmla="*/ 1965 h 2058"/>
                  <a:gd name="T92" fmla="*/ 961 w 2058"/>
                  <a:gd name="T93" fmla="*/ 2058 h 2058"/>
                  <a:gd name="T94" fmla="*/ 812 w 2058"/>
                  <a:gd name="T95" fmla="*/ 1936 h 2058"/>
                  <a:gd name="T96" fmla="*/ 564 w 2058"/>
                  <a:gd name="T97" fmla="*/ 1805 h 2058"/>
                  <a:gd name="T98" fmla="*/ 400 w 2058"/>
                  <a:gd name="T99" fmla="*/ 1837 h 2058"/>
                  <a:gd name="T100" fmla="*/ 210 w 2058"/>
                  <a:gd name="T101" fmla="*/ 1614 h 2058"/>
                  <a:gd name="T102" fmla="*/ 278 w 2058"/>
                  <a:gd name="T103" fmla="*/ 1397 h 2058"/>
                  <a:gd name="T104" fmla="*/ 67 w 2058"/>
                  <a:gd name="T105" fmla="*/ 1223 h 2058"/>
                  <a:gd name="T106" fmla="*/ 3 w 2058"/>
                  <a:gd name="T107" fmla="*/ 930 h 2058"/>
                  <a:gd name="T108" fmla="*/ 152 w 2058"/>
                  <a:gd name="T109" fmla="*/ 809 h 2058"/>
                  <a:gd name="T110" fmla="*/ 236 w 2058"/>
                  <a:gd name="T111" fmla="*/ 543 h 2058"/>
                  <a:gd name="T112" fmla="*/ 236 w 2058"/>
                  <a:gd name="T113" fmla="*/ 371 h 2058"/>
                  <a:gd name="T114" fmla="*/ 458 w 2058"/>
                  <a:gd name="T115" fmla="*/ 209 h 2058"/>
                  <a:gd name="T116" fmla="*/ 709 w 2058"/>
                  <a:gd name="T117" fmla="*/ 256 h 2058"/>
                  <a:gd name="T118" fmla="*/ 853 w 2058"/>
                  <a:gd name="T119" fmla="*/ 45 h 2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58" h="2058">
                    <a:moveTo>
                      <a:pt x="962" y="141"/>
                    </a:moveTo>
                    <a:lnTo>
                      <a:pt x="958" y="143"/>
                    </a:lnTo>
                    <a:lnTo>
                      <a:pt x="954" y="145"/>
                    </a:lnTo>
                    <a:lnTo>
                      <a:pt x="952" y="147"/>
                    </a:lnTo>
                    <a:lnTo>
                      <a:pt x="951" y="150"/>
                    </a:lnTo>
                    <a:lnTo>
                      <a:pt x="950" y="153"/>
                    </a:lnTo>
                    <a:lnTo>
                      <a:pt x="950" y="279"/>
                    </a:lnTo>
                    <a:lnTo>
                      <a:pt x="947" y="299"/>
                    </a:lnTo>
                    <a:lnTo>
                      <a:pt x="940" y="315"/>
                    </a:lnTo>
                    <a:lnTo>
                      <a:pt x="928" y="330"/>
                    </a:lnTo>
                    <a:lnTo>
                      <a:pt x="912" y="342"/>
                    </a:lnTo>
                    <a:lnTo>
                      <a:pt x="893" y="348"/>
                    </a:lnTo>
                    <a:lnTo>
                      <a:pt x="840" y="361"/>
                    </a:lnTo>
                    <a:lnTo>
                      <a:pt x="789" y="378"/>
                    </a:lnTo>
                    <a:lnTo>
                      <a:pt x="738" y="398"/>
                    </a:lnTo>
                    <a:lnTo>
                      <a:pt x="690" y="423"/>
                    </a:lnTo>
                    <a:lnTo>
                      <a:pt x="643" y="451"/>
                    </a:lnTo>
                    <a:lnTo>
                      <a:pt x="625" y="460"/>
                    </a:lnTo>
                    <a:lnTo>
                      <a:pt x="607" y="464"/>
                    </a:lnTo>
                    <a:lnTo>
                      <a:pt x="588" y="462"/>
                    </a:lnTo>
                    <a:lnTo>
                      <a:pt x="571" y="455"/>
                    </a:lnTo>
                    <a:lnTo>
                      <a:pt x="555" y="443"/>
                    </a:lnTo>
                    <a:lnTo>
                      <a:pt x="466" y="352"/>
                    </a:lnTo>
                    <a:lnTo>
                      <a:pt x="463" y="350"/>
                    </a:lnTo>
                    <a:lnTo>
                      <a:pt x="461" y="349"/>
                    </a:lnTo>
                    <a:lnTo>
                      <a:pt x="458" y="349"/>
                    </a:lnTo>
                    <a:lnTo>
                      <a:pt x="456" y="349"/>
                    </a:lnTo>
                    <a:lnTo>
                      <a:pt x="453" y="350"/>
                    </a:lnTo>
                    <a:lnTo>
                      <a:pt x="450" y="352"/>
                    </a:lnTo>
                    <a:lnTo>
                      <a:pt x="353" y="449"/>
                    </a:lnTo>
                    <a:lnTo>
                      <a:pt x="351" y="452"/>
                    </a:lnTo>
                    <a:lnTo>
                      <a:pt x="350" y="456"/>
                    </a:lnTo>
                    <a:lnTo>
                      <a:pt x="350" y="459"/>
                    </a:lnTo>
                    <a:lnTo>
                      <a:pt x="351" y="462"/>
                    </a:lnTo>
                    <a:lnTo>
                      <a:pt x="353" y="465"/>
                    </a:lnTo>
                    <a:lnTo>
                      <a:pt x="443" y="554"/>
                    </a:lnTo>
                    <a:lnTo>
                      <a:pt x="455" y="569"/>
                    </a:lnTo>
                    <a:lnTo>
                      <a:pt x="461" y="587"/>
                    </a:lnTo>
                    <a:lnTo>
                      <a:pt x="463" y="606"/>
                    </a:lnTo>
                    <a:lnTo>
                      <a:pt x="460" y="625"/>
                    </a:lnTo>
                    <a:lnTo>
                      <a:pt x="451" y="642"/>
                    </a:lnTo>
                    <a:lnTo>
                      <a:pt x="422" y="688"/>
                    </a:lnTo>
                    <a:lnTo>
                      <a:pt x="398" y="737"/>
                    </a:lnTo>
                    <a:lnTo>
                      <a:pt x="376" y="788"/>
                    </a:lnTo>
                    <a:lnTo>
                      <a:pt x="360" y="839"/>
                    </a:lnTo>
                    <a:lnTo>
                      <a:pt x="347" y="892"/>
                    </a:lnTo>
                    <a:lnTo>
                      <a:pt x="341" y="911"/>
                    </a:lnTo>
                    <a:lnTo>
                      <a:pt x="330" y="927"/>
                    </a:lnTo>
                    <a:lnTo>
                      <a:pt x="315" y="938"/>
                    </a:lnTo>
                    <a:lnTo>
                      <a:pt x="297" y="947"/>
                    </a:lnTo>
                    <a:lnTo>
                      <a:pt x="278" y="949"/>
                    </a:lnTo>
                    <a:lnTo>
                      <a:pt x="153" y="949"/>
                    </a:lnTo>
                    <a:lnTo>
                      <a:pt x="149" y="950"/>
                    </a:lnTo>
                    <a:lnTo>
                      <a:pt x="146" y="951"/>
                    </a:lnTo>
                    <a:lnTo>
                      <a:pt x="143" y="954"/>
                    </a:lnTo>
                    <a:lnTo>
                      <a:pt x="142" y="957"/>
                    </a:lnTo>
                    <a:lnTo>
                      <a:pt x="141" y="960"/>
                    </a:lnTo>
                    <a:lnTo>
                      <a:pt x="141" y="1097"/>
                    </a:lnTo>
                    <a:lnTo>
                      <a:pt x="142" y="1101"/>
                    </a:lnTo>
                    <a:lnTo>
                      <a:pt x="143" y="1104"/>
                    </a:lnTo>
                    <a:lnTo>
                      <a:pt x="146" y="1107"/>
                    </a:lnTo>
                    <a:lnTo>
                      <a:pt x="149" y="1108"/>
                    </a:lnTo>
                    <a:lnTo>
                      <a:pt x="153" y="1109"/>
                    </a:lnTo>
                    <a:lnTo>
                      <a:pt x="278" y="1109"/>
                    </a:lnTo>
                    <a:lnTo>
                      <a:pt x="297" y="1111"/>
                    </a:lnTo>
                    <a:lnTo>
                      <a:pt x="315" y="1120"/>
                    </a:lnTo>
                    <a:lnTo>
                      <a:pt x="330" y="1131"/>
                    </a:lnTo>
                    <a:lnTo>
                      <a:pt x="341" y="1147"/>
                    </a:lnTo>
                    <a:lnTo>
                      <a:pt x="347" y="1166"/>
                    </a:lnTo>
                    <a:lnTo>
                      <a:pt x="360" y="1219"/>
                    </a:lnTo>
                    <a:lnTo>
                      <a:pt x="376" y="1270"/>
                    </a:lnTo>
                    <a:lnTo>
                      <a:pt x="398" y="1321"/>
                    </a:lnTo>
                    <a:lnTo>
                      <a:pt x="422" y="1368"/>
                    </a:lnTo>
                    <a:lnTo>
                      <a:pt x="451" y="1416"/>
                    </a:lnTo>
                    <a:lnTo>
                      <a:pt x="460" y="1433"/>
                    </a:lnTo>
                    <a:lnTo>
                      <a:pt x="463" y="1452"/>
                    </a:lnTo>
                    <a:lnTo>
                      <a:pt x="461" y="1470"/>
                    </a:lnTo>
                    <a:lnTo>
                      <a:pt x="455" y="1488"/>
                    </a:lnTo>
                    <a:lnTo>
                      <a:pt x="443" y="1504"/>
                    </a:lnTo>
                    <a:lnTo>
                      <a:pt x="353" y="1593"/>
                    </a:lnTo>
                    <a:lnTo>
                      <a:pt x="351" y="1596"/>
                    </a:lnTo>
                    <a:lnTo>
                      <a:pt x="350" y="1599"/>
                    </a:lnTo>
                    <a:lnTo>
                      <a:pt x="350" y="1602"/>
                    </a:lnTo>
                    <a:lnTo>
                      <a:pt x="351" y="1605"/>
                    </a:lnTo>
                    <a:lnTo>
                      <a:pt x="353" y="1609"/>
                    </a:lnTo>
                    <a:lnTo>
                      <a:pt x="450" y="1704"/>
                    </a:lnTo>
                    <a:lnTo>
                      <a:pt x="453" y="1708"/>
                    </a:lnTo>
                    <a:lnTo>
                      <a:pt x="456" y="1709"/>
                    </a:lnTo>
                    <a:lnTo>
                      <a:pt x="458" y="1709"/>
                    </a:lnTo>
                    <a:lnTo>
                      <a:pt x="461" y="1709"/>
                    </a:lnTo>
                    <a:lnTo>
                      <a:pt x="463" y="1708"/>
                    </a:lnTo>
                    <a:lnTo>
                      <a:pt x="466" y="1704"/>
                    </a:lnTo>
                    <a:lnTo>
                      <a:pt x="555" y="1616"/>
                    </a:lnTo>
                    <a:lnTo>
                      <a:pt x="569" y="1605"/>
                    </a:lnTo>
                    <a:lnTo>
                      <a:pt x="586" y="1598"/>
                    </a:lnTo>
                    <a:lnTo>
                      <a:pt x="604" y="1596"/>
                    </a:lnTo>
                    <a:lnTo>
                      <a:pt x="624" y="1599"/>
                    </a:lnTo>
                    <a:lnTo>
                      <a:pt x="643" y="1607"/>
                    </a:lnTo>
                    <a:lnTo>
                      <a:pt x="690" y="1636"/>
                    </a:lnTo>
                    <a:lnTo>
                      <a:pt x="738" y="1661"/>
                    </a:lnTo>
                    <a:lnTo>
                      <a:pt x="789" y="1682"/>
                    </a:lnTo>
                    <a:lnTo>
                      <a:pt x="840" y="1699"/>
                    </a:lnTo>
                    <a:lnTo>
                      <a:pt x="893" y="1713"/>
                    </a:lnTo>
                    <a:lnTo>
                      <a:pt x="912" y="1719"/>
                    </a:lnTo>
                    <a:lnTo>
                      <a:pt x="928" y="1730"/>
                    </a:lnTo>
                    <a:lnTo>
                      <a:pt x="940" y="1745"/>
                    </a:lnTo>
                    <a:lnTo>
                      <a:pt x="948" y="1762"/>
                    </a:lnTo>
                    <a:lnTo>
                      <a:pt x="950" y="1781"/>
                    </a:lnTo>
                    <a:lnTo>
                      <a:pt x="950" y="1907"/>
                    </a:lnTo>
                    <a:lnTo>
                      <a:pt x="951" y="1911"/>
                    </a:lnTo>
                    <a:lnTo>
                      <a:pt x="952" y="1914"/>
                    </a:lnTo>
                    <a:lnTo>
                      <a:pt x="954" y="1916"/>
                    </a:lnTo>
                    <a:lnTo>
                      <a:pt x="958" y="1918"/>
                    </a:lnTo>
                    <a:lnTo>
                      <a:pt x="962" y="1918"/>
                    </a:lnTo>
                    <a:lnTo>
                      <a:pt x="1099" y="1918"/>
                    </a:lnTo>
                    <a:lnTo>
                      <a:pt x="1102" y="1918"/>
                    </a:lnTo>
                    <a:lnTo>
                      <a:pt x="1105" y="1916"/>
                    </a:lnTo>
                    <a:lnTo>
                      <a:pt x="1108" y="1914"/>
                    </a:lnTo>
                    <a:lnTo>
                      <a:pt x="1109" y="1911"/>
                    </a:lnTo>
                    <a:lnTo>
                      <a:pt x="1110" y="1907"/>
                    </a:lnTo>
                    <a:lnTo>
                      <a:pt x="1110" y="1781"/>
                    </a:lnTo>
                    <a:lnTo>
                      <a:pt x="1113" y="1762"/>
                    </a:lnTo>
                    <a:lnTo>
                      <a:pt x="1121" y="1745"/>
                    </a:lnTo>
                    <a:lnTo>
                      <a:pt x="1133" y="1730"/>
                    </a:lnTo>
                    <a:lnTo>
                      <a:pt x="1148" y="1719"/>
                    </a:lnTo>
                    <a:lnTo>
                      <a:pt x="1167" y="1713"/>
                    </a:lnTo>
                    <a:lnTo>
                      <a:pt x="1220" y="1700"/>
                    </a:lnTo>
                    <a:lnTo>
                      <a:pt x="1272" y="1683"/>
                    </a:lnTo>
                    <a:lnTo>
                      <a:pt x="1321" y="1662"/>
                    </a:lnTo>
                    <a:lnTo>
                      <a:pt x="1370" y="1638"/>
                    </a:lnTo>
                    <a:lnTo>
                      <a:pt x="1417" y="1610"/>
                    </a:lnTo>
                    <a:lnTo>
                      <a:pt x="1434" y="1600"/>
                    </a:lnTo>
                    <a:lnTo>
                      <a:pt x="1453" y="1597"/>
                    </a:lnTo>
                    <a:lnTo>
                      <a:pt x="1472" y="1599"/>
                    </a:lnTo>
                    <a:lnTo>
                      <a:pt x="1490" y="1605"/>
                    </a:lnTo>
                    <a:lnTo>
                      <a:pt x="1506" y="1618"/>
                    </a:lnTo>
                    <a:lnTo>
                      <a:pt x="1594" y="1707"/>
                    </a:lnTo>
                    <a:lnTo>
                      <a:pt x="1598" y="1709"/>
                    </a:lnTo>
                    <a:lnTo>
                      <a:pt x="1600" y="1710"/>
                    </a:lnTo>
                    <a:lnTo>
                      <a:pt x="1602" y="1710"/>
                    </a:lnTo>
                    <a:lnTo>
                      <a:pt x="1605" y="1710"/>
                    </a:lnTo>
                    <a:lnTo>
                      <a:pt x="1607" y="1709"/>
                    </a:lnTo>
                    <a:lnTo>
                      <a:pt x="1610" y="1707"/>
                    </a:lnTo>
                    <a:lnTo>
                      <a:pt x="1706" y="1610"/>
                    </a:lnTo>
                    <a:lnTo>
                      <a:pt x="1708" y="1607"/>
                    </a:lnTo>
                    <a:lnTo>
                      <a:pt x="1709" y="1604"/>
                    </a:lnTo>
                    <a:lnTo>
                      <a:pt x="1710" y="1602"/>
                    </a:lnTo>
                    <a:lnTo>
                      <a:pt x="1709" y="1600"/>
                    </a:lnTo>
                    <a:lnTo>
                      <a:pt x="1708" y="1597"/>
                    </a:lnTo>
                    <a:lnTo>
                      <a:pt x="1706" y="1594"/>
                    </a:lnTo>
                    <a:lnTo>
                      <a:pt x="1618" y="1505"/>
                    </a:lnTo>
                    <a:lnTo>
                      <a:pt x="1606" y="1489"/>
                    </a:lnTo>
                    <a:lnTo>
                      <a:pt x="1600" y="1473"/>
                    </a:lnTo>
                    <a:lnTo>
                      <a:pt x="1598" y="1454"/>
                    </a:lnTo>
                    <a:lnTo>
                      <a:pt x="1601" y="1435"/>
                    </a:lnTo>
                    <a:lnTo>
                      <a:pt x="1609" y="1417"/>
                    </a:lnTo>
                    <a:lnTo>
                      <a:pt x="1638" y="1370"/>
                    </a:lnTo>
                    <a:lnTo>
                      <a:pt x="1663" y="1322"/>
                    </a:lnTo>
                    <a:lnTo>
                      <a:pt x="1683" y="1271"/>
                    </a:lnTo>
                    <a:lnTo>
                      <a:pt x="1700" y="1220"/>
                    </a:lnTo>
                    <a:lnTo>
                      <a:pt x="1713" y="1167"/>
                    </a:lnTo>
                    <a:lnTo>
                      <a:pt x="1719" y="1148"/>
                    </a:lnTo>
                    <a:lnTo>
                      <a:pt x="1731" y="1132"/>
                    </a:lnTo>
                    <a:lnTo>
                      <a:pt x="1745" y="1121"/>
                    </a:lnTo>
                    <a:lnTo>
                      <a:pt x="1762" y="1113"/>
                    </a:lnTo>
                    <a:lnTo>
                      <a:pt x="1782" y="1110"/>
                    </a:lnTo>
                    <a:lnTo>
                      <a:pt x="1908" y="1110"/>
                    </a:lnTo>
                    <a:lnTo>
                      <a:pt x="1911" y="1110"/>
                    </a:lnTo>
                    <a:lnTo>
                      <a:pt x="1914" y="1108"/>
                    </a:lnTo>
                    <a:lnTo>
                      <a:pt x="1917" y="1106"/>
                    </a:lnTo>
                    <a:lnTo>
                      <a:pt x="1918" y="1103"/>
                    </a:lnTo>
                    <a:lnTo>
                      <a:pt x="1919" y="1098"/>
                    </a:lnTo>
                    <a:lnTo>
                      <a:pt x="1919" y="961"/>
                    </a:lnTo>
                    <a:lnTo>
                      <a:pt x="1918" y="958"/>
                    </a:lnTo>
                    <a:lnTo>
                      <a:pt x="1917" y="955"/>
                    </a:lnTo>
                    <a:lnTo>
                      <a:pt x="1914" y="953"/>
                    </a:lnTo>
                    <a:lnTo>
                      <a:pt x="1911" y="951"/>
                    </a:lnTo>
                    <a:lnTo>
                      <a:pt x="1908" y="951"/>
                    </a:lnTo>
                    <a:lnTo>
                      <a:pt x="1782" y="951"/>
                    </a:lnTo>
                    <a:lnTo>
                      <a:pt x="1762" y="948"/>
                    </a:lnTo>
                    <a:lnTo>
                      <a:pt x="1745" y="940"/>
                    </a:lnTo>
                    <a:lnTo>
                      <a:pt x="1731" y="928"/>
                    </a:lnTo>
                    <a:lnTo>
                      <a:pt x="1719" y="912"/>
                    </a:lnTo>
                    <a:lnTo>
                      <a:pt x="1713" y="894"/>
                    </a:lnTo>
                    <a:lnTo>
                      <a:pt x="1700" y="840"/>
                    </a:lnTo>
                    <a:lnTo>
                      <a:pt x="1683" y="789"/>
                    </a:lnTo>
                    <a:lnTo>
                      <a:pt x="1663" y="739"/>
                    </a:lnTo>
                    <a:lnTo>
                      <a:pt x="1638" y="691"/>
                    </a:lnTo>
                    <a:lnTo>
                      <a:pt x="1609" y="644"/>
                    </a:lnTo>
                    <a:lnTo>
                      <a:pt x="1601" y="626"/>
                    </a:lnTo>
                    <a:lnTo>
                      <a:pt x="1598" y="607"/>
                    </a:lnTo>
                    <a:lnTo>
                      <a:pt x="1599" y="588"/>
                    </a:lnTo>
                    <a:lnTo>
                      <a:pt x="1606" y="570"/>
                    </a:lnTo>
                    <a:lnTo>
                      <a:pt x="1618" y="555"/>
                    </a:lnTo>
                    <a:lnTo>
                      <a:pt x="1706" y="466"/>
                    </a:lnTo>
                    <a:lnTo>
                      <a:pt x="1708" y="464"/>
                    </a:lnTo>
                    <a:lnTo>
                      <a:pt x="1709" y="461"/>
                    </a:lnTo>
                    <a:lnTo>
                      <a:pt x="1710" y="459"/>
                    </a:lnTo>
                    <a:lnTo>
                      <a:pt x="1709" y="457"/>
                    </a:lnTo>
                    <a:lnTo>
                      <a:pt x="1708" y="453"/>
                    </a:lnTo>
                    <a:lnTo>
                      <a:pt x="1706" y="450"/>
                    </a:lnTo>
                    <a:lnTo>
                      <a:pt x="1610" y="354"/>
                    </a:lnTo>
                    <a:lnTo>
                      <a:pt x="1607" y="352"/>
                    </a:lnTo>
                    <a:lnTo>
                      <a:pt x="1605" y="351"/>
                    </a:lnTo>
                    <a:lnTo>
                      <a:pt x="1602" y="350"/>
                    </a:lnTo>
                    <a:lnTo>
                      <a:pt x="1600" y="351"/>
                    </a:lnTo>
                    <a:lnTo>
                      <a:pt x="1598" y="352"/>
                    </a:lnTo>
                    <a:lnTo>
                      <a:pt x="1594" y="354"/>
                    </a:lnTo>
                    <a:lnTo>
                      <a:pt x="1506" y="443"/>
                    </a:lnTo>
                    <a:lnTo>
                      <a:pt x="1490" y="455"/>
                    </a:lnTo>
                    <a:lnTo>
                      <a:pt x="1472" y="462"/>
                    </a:lnTo>
                    <a:lnTo>
                      <a:pt x="1453" y="463"/>
                    </a:lnTo>
                    <a:lnTo>
                      <a:pt x="1434" y="460"/>
                    </a:lnTo>
                    <a:lnTo>
                      <a:pt x="1417" y="451"/>
                    </a:lnTo>
                    <a:lnTo>
                      <a:pt x="1370" y="423"/>
                    </a:lnTo>
                    <a:lnTo>
                      <a:pt x="1321" y="398"/>
                    </a:lnTo>
                    <a:lnTo>
                      <a:pt x="1272" y="378"/>
                    </a:lnTo>
                    <a:lnTo>
                      <a:pt x="1220" y="361"/>
                    </a:lnTo>
                    <a:lnTo>
                      <a:pt x="1167" y="348"/>
                    </a:lnTo>
                    <a:lnTo>
                      <a:pt x="1148" y="342"/>
                    </a:lnTo>
                    <a:lnTo>
                      <a:pt x="1133" y="330"/>
                    </a:lnTo>
                    <a:lnTo>
                      <a:pt x="1120" y="315"/>
                    </a:lnTo>
                    <a:lnTo>
                      <a:pt x="1113" y="299"/>
                    </a:lnTo>
                    <a:lnTo>
                      <a:pt x="1110" y="279"/>
                    </a:lnTo>
                    <a:lnTo>
                      <a:pt x="1110" y="153"/>
                    </a:lnTo>
                    <a:lnTo>
                      <a:pt x="1109" y="150"/>
                    </a:lnTo>
                    <a:lnTo>
                      <a:pt x="1108" y="147"/>
                    </a:lnTo>
                    <a:lnTo>
                      <a:pt x="1105" y="145"/>
                    </a:lnTo>
                    <a:lnTo>
                      <a:pt x="1102" y="143"/>
                    </a:lnTo>
                    <a:lnTo>
                      <a:pt x="1099" y="141"/>
                    </a:lnTo>
                    <a:lnTo>
                      <a:pt x="962" y="141"/>
                    </a:lnTo>
                    <a:close/>
                    <a:moveTo>
                      <a:pt x="961" y="0"/>
                    </a:moveTo>
                    <a:lnTo>
                      <a:pt x="1098" y="0"/>
                    </a:lnTo>
                    <a:lnTo>
                      <a:pt x="1128" y="3"/>
                    </a:lnTo>
                    <a:lnTo>
                      <a:pt x="1157" y="12"/>
                    </a:lnTo>
                    <a:lnTo>
                      <a:pt x="1183" y="26"/>
                    </a:lnTo>
                    <a:lnTo>
                      <a:pt x="1205" y="45"/>
                    </a:lnTo>
                    <a:lnTo>
                      <a:pt x="1224" y="67"/>
                    </a:lnTo>
                    <a:lnTo>
                      <a:pt x="1238" y="93"/>
                    </a:lnTo>
                    <a:lnTo>
                      <a:pt x="1246" y="121"/>
                    </a:lnTo>
                    <a:lnTo>
                      <a:pt x="1250" y="152"/>
                    </a:lnTo>
                    <a:lnTo>
                      <a:pt x="1250" y="223"/>
                    </a:lnTo>
                    <a:lnTo>
                      <a:pt x="1300" y="237"/>
                    </a:lnTo>
                    <a:lnTo>
                      <a:pt x="1350" y="256"/>
                    </a:lnTo>
                    <a:lnTo>
                      <a:pt x="1398" y="279"/>
                    </a:lnTo>
                    <a:lnTo>
                      <a:pt x="1445" y="303"/>
                    </a:lnTo>
                    <a:lnTo>
                      <a:pt x="1494" y="253"/>
                    </a:lnTo>
                    <a:lnTo>
                      <a:pt x="1512" y="237"/>
                    </a:lnTo>
                    <a:lnTo>
                      <a:pt x="1532" y="225"/>
                    </a:lnTo>
                    <a:lnTo>
                      <a:pt x="1554" y="216"/>
                    </a:lnTo>
                    <a:lnTo>
                      <a:pt x="1578" y="211"/>
                    </a:lnTo>
                    <a:lnTo>
                      <a:pt x="1602" y="209"/>
                    </a:lnTo>
                    <a:lnTo>
                      <a:pt x="1631" y="212"/>
                    </a:lnTo>
                    <a:lnTo>
                      <a:pt x="1660" y="221"/>
                    </a:lnTo>
                    <a:lnTo>
                      <a:pt x="1686" y="234"/>
                    </a:lnTo>
                    <a:lnTo>
                      <a:pt x="1708" y="253"/>
                    </a:lnTo>
                    <a:lnTo>
                      <a:pt x="1805" y="350"/>
                    </a:lnTo>
                    <a:lnTo>
                      <a:pt x="1821" y="368"/>
                    </a:lnTo>
                    <a:lnTo>
                      <a:pt x="1834" y="388"/>
                    </a:lnTo>
                    <a:lnTo>
                      <a:pt x="1842" y="410"/>
                    </a:lnTo>
                    <a:lnTo>
                      <a:pt x="1849" y="433"/>
                    </a:lnTo>
                    <a:lnTo>
                      <a:pt x="1850" y="457"/>
                    </a:lnTo>
                    <a:lnTo>
                      <a:pt x="1848" y="487"/>
                    </a:lnTo>
                    <a:lnTo>
                      <a:pt x="1838" y="516"/>
                    </a:lnTo>
                    <a:lnTo>
                      <a:pt x="1824" y="541"/>
                    </a:lnTo>
                    <a:lnTo>
                      <a:pt x="1805" y="564"/>
                    </a:lnTo>
                    <a:lnTo>
                      <a:pt x="1756" y="614"/>
                    </a:lnTo>
                    <a:lnTo>
                      <a:pt x="1781" y="661"/>
                    </a:lnTo>
                    <a:lnTo>
                      <a:pt x="1802" y="709"/>
                    </a:lnTo>
                    <a:lnTo>
                      <a:pt x="1821" y="758"/>
                    </a:lnTo>
                    <a:lnTo>
                      <a:pt x="1837" y="809"/>
                    </a:lnTo>
                    <a:lnTo>
                      <a:pt x="1907" y="809"/>
                    </a:lnTo>
                    <a:lnTo>
                      <a:pt x="1937" y="812"/>
                    </a:lnTo>
                    <a:lnTo>
                      <a:pt x="1966" y="820"/>
                    </a:lnTo>
                    <a:lnTo>
                      <a:pt x="1992" y="835"/>
                    </a:lnTo>
                    <a:lnTo>
                      <a:pt x="2014" y="853"/>
                    </a:lnTo>
                    <a:lnTo>
                      <a:pt x="2033" y="875"/>
                    </a:lnTo>
                    <a:lnTo>
                      <a:pt x="2047" y="901"/>
                    </a:lnTo>
                    <a:lnTo>
                      <a:pt x="2055" y="930"/>
                    </a:lnTo>
                    <a:lnTo>
                      <a:pt x="2058" y="960"/>
                    </a:lnTo>
                    <a:lnTo>
                      <a:pt x="2058" y="1097"/>
                    </a:lnTo>
                    <a:lnTo>
                      <a:pt x="2055" y="1128"/>
                    </a:lnTo>
                    <a:lnTo>
                      <a:pt x="2047" y="1156"/>
                    </a:lnTo>
                    <a:lnTo>
                      <a:pt x="2033" y="1182"/>
                    </a:lnTo>
                    <a:lnTo>
                      <a:pt x="2014" y="1205"/>
                    </a:lnTo>
                    <a:lnTo>
                      <a:pt x="1992" y="1223"/>
                    </a:lnTo>
                    <a:lnTo>
                      <a:pt x="1966" y="1238"/>
                    </a:lnTo>
                    <a:lnTo>
                      <a:pt x="1937" y="1246"/>
                    </a:lnTo>
                    <a:lnTo>
                      <a:pt x="1907" y="1249"/>
                    </a:lnTo>
                    <a:lnTo>
                      <a:pt x="1837" y="1249"/>
                    </a:lnTo>
                    <a:lnTo>
                      <a:pt x="1821" y="1300"/>
                    </a:lnTo>
                    <a:lnTo>
                      <a:pt x="1802" y="1349"/>
                    </a:lnTo>
                    <a:lnTo>
                      <a:pt x="1781" y="1397"/>
                    </a:lnTo>
                    <a:lnTo>
                      <a:pt x="1756" y="1444"/>
                    </a:lnTo>
                    <a:lnTo>
                      <a:pt x="1805" y="1494"/>
                    </a:lnTo>
                    <a:lnTo>
                      <a:pt x="1821" y="1512"/>
                    </a:lnTo>
                    <a:lnTo>
                      <a:pt x="1834" y="1532"/>
                    </a:lnTo>
                    <a:lnTo>
                      <a:pt x="1842" y="1554"/>
                    </a:lnTo>
                    <a:lnTo>
                      <a:pt x="1849" y="1577"/>
                    </a:lnTo>
                    <a:lnTo>
                      <a:pt x="1850" y="1600"/>
                    </a:lnTo>
                    <a:lnTo>
                      <a:pt x="1848" y="1631"/>
                    </a:lnTo>
                    <a:lnTo>
                      <a:pt x="1838" y="1659"/>
                    </a:lnTo>
                    <a:lnTo>
                      <a:pt x="1824" y="1684"/>
                    </a:lnTo>
                    <a:lnTo>
                      <a:pt x="1805" y="1708"/>
                    </a:lnTo>
                    <a:lnTo>
                      <a:pt x="1708" y="1805"/>
                    </a:lnTo>
                    <a:lnTo>
                      <a:pt x="1690" y="1820"/>
                    </a:lnTo>
                    <a:lnTo>
                      <a:pt x="1670" y="1833"/>
                    </a:lnTo>
                    <a:lnTo>
                      <a:pt x="1648" y="1841"/>
                    </a:lnTo>
                    <a:lnTo>
                      <a:pt x="1625" y="1847"/>
                    </a:lnTo>
                    <a:lnTo>
                      <a:pt x="1602" y="1849"/>
                    </a:lnTo>
                    <a:lnTo>
                      <a:pt x="1571" y="1846"/>
                    </a:lnTo>
                    <a:lnTo>
                      <a:pt x="1544" y="1837"/>
                    </a:lnTo>
                    <a:lnTo>
                      <a:pt x="1517" y="1824"/>
                    </a:lnTo>
                    <a:lnTo>
                      <a:pt x="1494" y="1805"/>
                    </a:lnTo>
                    <a:lnTo>
                      <a:pt x="1445" y="1755"/>
                    </a:lnTo>
                    <a:lnTo>
                      <a:pt x="1398" y="1779"/>
                    </a:lnTo>
                    <a:lnTo>
                      <a:pt x="1350" y="1801"/>
                    </a:lnTo>
                    <a:lnTo>
                      <a:pt x="1300" y="1820"/>
                    </a:lnTo>
                    <a:lnTo>
                      <a:pt x="1250" y="1835"/>
                    </a:lnTo>
                    <a:lnTo>
                      <a:pt x="1250" y="1906"/>
                    </a:lnTo>
                    <a:lnTo>
                      <a:pt x="1246" y="1936"/>
                    </a:lnTo>
                    <a:lnTo>
                      <a:pt x="1238" y="1965"/>
                    </a:lnTo>
                    <a:lnTo>
                      <a:pt x="1224" y="1991"/>
                    </a:lnTo>
                    <a:lnTo>
                      <a:pt x="1205" y="2013"/>
                    </a:lnTo>
                    <a:lnTo>
                      <a:pt x="1183" y="2032"/>
                    </a:lnTo>
                    <a:lnTo>
                      <a:pt x="1157" y="2046"/>
                    </a:lnTo>
                    <a:lnTo>
                      <a:pt x="1128" y="2054"/>
                    </a:lnTo>
                    <a:lnTo>
                      <a:pt x="1098" y="2058"/>
                    </a:lnTo>
                    <a:lnTo>
                      <a:pt x="961" y="2058"/>
                    </a:lnTo>
                    <a:lnTo>
                      <a:pt x="930" y="2054"/>
                    </a:lnTo>
                    <a:lnTo>
                      <a:pt x="903" y="2046"/>
                    </a:lnTo>
                    <a:lnTo>
                      <a:pt x="876" y="2032"/>
                    </a:lnTo>
                    <a:lnTo>
                      <a:pt x="854" y="2013"/>
                    </a:lnTo>
                    <a:lnTo>
                      <a:pt x="835" y="1991"/>
                    </a:lnTo>
                    <a:lnTo>
                      <a:pt x="821" y="1965"/>
                    </a:lnTo>
                    <a:lnTo>
                      <a:pt x="812" y="1936"/>
                    </a:lnTo>
                    <a:lnTo>
                      <a:pt x="809" y="1906"/>
                    </a:lnTo>
                    <a:lnTo>
                      <a:pt x="809" y="1835"/>
                    </a:lnTo>
                    <a:lnTo>
                      <a:pt x="758" y="1820"/>
                    </a:lnTo>
                    <a:lnTo>
                      <a:pt x="709" y="1801"/>
                    </a:lnTo>
                    <a:lnTo>
                      <a:pt x="661" y="1779"/>
                    </a:lnTo>
                    <a:lnTo>
                      <a:pt x="615" y="1755"/>
                    </a:lnTo>
                    <a:lnTo>
                      <a:pt x="564" y="1805"/>
                    </a:lnTo>
                    <a:lnTo>
                      <a:pt x="546" y="1820"/>
                    </a:lnTo>
                    <a:lnTo>
                      <a:pt x="526" y="1833"/>
                    </a:lnTo>
                    <a:lnTo>
                      <a:pt x="504" y="1841"/>
                    </a:lnTo>
                    <a:lnTo>
                      <a:pt x="481" y="1847"/>
                    </a:lnTo>
                    <a:lnTo>
                      <a:pt x="458" y="1849"/>
                    </a:lnTo>
                    <a:lnTo>
                      <a:pt x="427" y="1846"/>
                    </a:lnTo>
                    <a:lnTo>
                      <a:pt x="400" y="1837"/>
                    </a:lnTo>
                    <a:lnTo>
                      <a:pt x="373" y="1824"/>
                    </a:lnTo>
                    <a:lnTo>
                      <a:pt x="350" y="1805"/>
                    </a:lnTo>
                    <a:lnTo>
                      <a:pt x="253" y="1708"/>
                    </a:lnTo>
                    <a:lnTo>
                      <a:pt x="236" y="1687"/>
                    </a:lnTo>
                    <a:lnTo>
                      <a:pt x="223" y="1663"/>
                    </a:lnTo>
                    <a:lnTo>
                      <a:pt x="214" y="1639"/>
                    </a:lnTo>
                    <a:lnTo>
                      <a:pt x="210" y="1614"/>
                    </a:lnTo>
                    <a:lnTo>
                      <a:pt x="210" y="1587"/>
                    </a:lnTo>
                    <a:lnTo>
                      <a:pt x="214" y="1562"/>
                    </a:lnTo>
                    <a:lnTo>
                      <a:pt x="223" y="1538"/>
                    </a:lnTo>
                    <a:lnTo>
                      <a:pt x="236" y="1515"/>
                    </a:lnTo>
                    <a:lnTo>
                      <a:pt x="253" y="1494"/>
                    </a:lnTo>
                    <a:lnTo>
                      <a:pt x="304" y="1444"/>
                    </a:lnTo>
                    <a:lnTo>
                      <a:pt x="278" y="1397"/>
                    </a:lnTo>
                    <a:lnTo>
                      <a:pt x="256" y="1349"/>
                    </a:lnTo>
                    <a:lnTo>
                      <a:pt x="237" y="1300"/>
                    </a:lnTo>
                    <a:lnTo>
                      <a:pt x="223" y="1249"/>
                    </a:lnTo>
                    <a:lnTo>
                      <a:pt x="152" y="1249"/>
                    </a:lnTo>
                    <a:lnTo>
                      <a:pt x="121" y="1246"/>
                    </a:lnTo>
                    <a:lnTo>
                      <a:pt x="93" y="1238"/>
                    </a:lnTo>
                    <a:lnTo>
                      <a:pt x="67" y="1223"/>
                    </a:lnTo>
                    <a:lnTo>
                      <a:pt x="44" y="1205"/>
                    </a:lnTo>
                    <a:lnTo>
                      <a:pt x="26" y="1182"/>
                    </a:lnTo>
                    <a:lnTo>
                      <a:pt x="12" y="1156"/>
                    </a:lnTo>
                    <a:lnTo>
                      <a:pt x="3" y="1128"/>
                    </a:lnTo>
                    <a:lnTo>
                      <a:pt x="0" y="1097"/>
                    </a:lnTo>
                    <a:lnTo>
                      <a:pt x="0" y="960"/>
                    </a:lnTo>
                    <a:lnTo>
                      <a:pt x="3" y="930"/>
                    </a:lnTo>
                    <a:lnTo>
                      <a:pt x="12" y="901"/>
                    </a:lnTo>
                    <a:lnTo>
                      <a:pt x="26" y="875"/>
                    </a:lnTo>
                    <a:lnTo>
                      <a:pt x="44" y="853"/>
                    </a:lnTo>
                    <a:lnTo>
                      <a:pt x="67" y="835"/>
                    </a:lnTo>
                    <a:lnTo>
                      <a:pt x="93" y="820"/>
                    </a:lnTo>
                    <a:lnTo>
                      <a:pt x="121" y="812"/>
                    </a:lnTo>
                    <a:lnTo>
                      <a:pt x="152" y="809"/>
                    </a:lnTo>
                    <a:lnTo>
                      <a:pt x="223" y="809"/>
                    </a:lnTo>
                    <a:lnTo>
                      <a:pt x="237" y="758"/>
                    </a:lnTo>
                    <a:lnTo>
                      <a:pt x="256" y="709"/>
                    </a:lnTo>
                    <a:lnTo>
                      <a:pt x="278" y="661"/>
                    </a:lnTo>
                    <a:lnTo>
                      <a:pt x="304" y="614"/>
                    </a:lnTo>
                    <a:lnTo>
                      <a:pt x="253" y="564"/>
                    </a:lnTo>
                    <a:lnTo>
                      <a:pt x="236" y="543"/>
                    </a:lnTo>
                    <a:lnTo>
                      <a:pt x="223" y="520"/>
                    </a:lnTo>
                    <a:lnTo>
                      <a:pt x="214" y="496"/>
                    </a:lnTo>
                    <a:lnTo>
                      <a:pt x="210" y="470"/>
                    </a:lnTo>
                    <a:lnTo>
                      <a:pt x="210" y="444"/>
                    </a:lnTo>
                    <a:lnTo>
                      <a:pt x="214" y="419"/>
                    </a:lnTo>
                    <a:lnTo>
                      <a:pt x="223" y="394"/>
                    </a:lnTo>
                    <a:lnTo>
                      <a:pt x="236" y="371"/>
                    </a:lnTo>
                    <a:lnTo>
                      <a:pt x="253" y="350"/>
                    </a:lnTo>
                    <a:lnTo>
                      <a:pt x="350" y="253"/>
                    </a:lnTo>
                    <a:lnTo>
                      <a:pt x="368" y="237"/>
                    </a:lnTo>
                    <a:lnTo>
                      <a:pt x="388" y="225"/>
                    </a:lnTo>
                    <a:lnTo>
                      <a:pt x="410" y="216"/>
                    </a:lnTo>
                    <a:lnTo>
                      <a:pt x="433" y="211"/>
                    </a:lnTo>
                    <a:lnTo>
                      <a:pt x="458" y="209"/>
                    </a:lnTo>
                    <a:lnTo>
                      <a:pt x="487" y="212"/>
                    </a:lnTo>
                    <a:lnTo>
                      <a:pt x="516" y="221"/>
                    </a:lnTo>
                    <a:lnTo>
                      <a:pt x="542" y="234"/>
                    </a:lnTo>
                    <a:lnTo>
                      <a:pt x="564" y="253"/>
                    </a:lnTo>
                    <a:lnTo>
                      <a:pt x="615" y="303"/>
                    </a:lnTo>
                    <a:lnTo>
                      <a:pt x="661" y="279"/>
                    </a:lnTo>
                    <a:lnTo>
                      <a:pt x="709" y="256"/>
                    </a:lnTo>
                    <a:lnTo>
                      <a:pt x="758" y="237"/>
                    </a:lnTo>
                    <a:lnTo>
                      <a:pt x="809" y="223"/>
                    </a:lnTo>
                    <a:lnTo>
                      <a:pt x="809" y="152"/>
                    </a:lnTo>
                    <a:lnTo>
                      <a:pt x="812" y="121"/>
                    </a:lnTo>
                    <a:lnTo>
                      <a:pt x="820" y="93"/>
                    </a:lnTo>
                    <a:lnTo>
                      <a:pt x="835" y="67"/>
                    </a:lnTo>
                    <a:lnTo>
                      <a:pt x="853" y="45"/>
                    </a:lnTo>
                    <a:lnTo>
                      <a:pt x="876" y="26"/>
                    </a:lnTo>
                    <a:lnTo>
                      <a:pt x="902" y="12"/>
                    </a:lnTo>
                    <a:lnTo>
                      <a:pt x="930" y="3"/>
                    </a:lnTo>
                    <a:lnTo>
                      <a:pt x="9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3" name="Freeform 245">
                <a:extLst>
                  <a:ext uri="{FF2B5EF4-FFF2-40B4-BE49-F238E27FC236}">
                    <a16:creationId xmlns:a16="http://schemas.microsoft.com/office/drawing/2014/main" id="{B29EE335-B72A-D383-BD5B-D8CEC9357F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2938" y="3783013"/>
                <a:ext cx="133350" cy="131763"/>
              </a:xfrm>
              <a:custGeom>
                <a:avLst/>
                <a:gdLst>
                  <a:gd name="T0" fmla="*/ 376 w 834"/>
                  <a:gd name="T1" fmla="*/ 143 h 834"/>
                  <a:gd name="T2" fmla="*/ 300 w 834"/>
                  <a:gd name="T3" fmla="*/ 166 h 834"/>
                  <a:gd name="T4" fmla="*/ 235 w 834"/>
                  <a:gd name="T5" fmla="*/ 208 h 834"/>
                  <a:gd name="T6" fmla="*/ 184 w 834"/>
                  <a:gd name="T7" fmla="*/ 266 h 834"/>
                  <a:gd name="T8" fmla="*/ 152 w 834"/>
                  <a:gd name="T9" fmla="*/ 337 h 834"/>
                  <a:gd name="T10" fmla="*/ 140 w 834"/>
                  <a:gd name="T11" fmla="*/ 417 h 834"/>
                  <a:gd name="T12" fmla="*/ 152 w 834"/>
                  <a:gd name="T13" fmla="*/ 497 h 834"/>
                  <a:gd name="T14" fmla="*/ 184 w 834"/>
                  <a:gd name="T15" fmla="*/ 568 h 834"/>
                  <a:gd name="T16" fmla="*/ 235 w 834"/>
                  <a:gd name="T17" fmla="*/ 626 h 834"/>
                  <a:gd name="T18" fmla="*/ 300 w 834"/>
                  <a:gd name="T19" fmla="*/ 668 h 834"/>
                  <a:gd name="T20" fmla="*/ 376 w 834"/>
                  <a:gd name="T21" fmla="*/ 691 h 834"/>
                  <a:gd name="T22" fmla="*/ 457 w 834"/>
                  <a:gd name="T23" fmla="*/ 691 h 834"/>
                  <a:gd name="T24" fmla="*/ 533 w 834"/>
                  <a:gd name="T25" fmla="*/ 668 h 834"/>
                  <a:gd name="T26" fmla="*/ 599 w 834"/>
                  <a:gd name="T27" fmla="*/ 626 h 834"/>
                  <a:gd name="T28" fmla="*/ 649 w 834"/>
                  <a:gd name="T29" fmla="*/ 568 h 834"/>
                  <a:gd name="T30" fmla="*/ 682 w 834"/>
                  <a:gd name="T31" fmla="*/ 497 h 834"/>
                  <a:gd name="T32" fmla="*/ 694 w 834"/>
                  <a:gd name="T33" fmla="*/ 417 h 834"/>
                  <a:gd name="T34" fmla="*/ 682 w 834"/>
                  <a:gd name="T35" fmla="*/ 337 h 834"/>
                  <a:gd name="T36" fmla="*/ 649 w 834"/>
                  <a:gd name="T37" fmla="*/ 266 h 834"/>
                  <a:gd name="T38" fmla="*/ 599 w 834"/>
                  <a:gd name="T39" fmla="*/ 208 h 834"/>
                  <a:gd name="T40" fmla="*/ 533 w 834"/>
                  <a:gd name="T41" fmla="*/ 166 h 834"/>
                  <a:gd name="T42" fmla="*/ 457 w 834"/>
                  <a:gd name="T43" fmla="*/ 143 h 834"/>
                  <a:gd name="T44" fmla="*/ 416 w 834"/>
                  <a:gd name="T45" fmla="*/ 0 h 834"/>
                  <a:gd name="T46" fmla="*/ 519 w 834"/>
                  <a:gd name="T47" fmla="*/ 12 h 834"/>
                  <a:gd name="T48" fmla="*/ 612 w 834"/>
                  <a:gd name="T49" fmla="*/ 48 h 834"/>
                  <a:gd name="T50" fmla="*/ 694 w 834"/>
                  <a:gd name="T51" fmla="*/ 105 h 834"/>
                  <a:gd name="T52" fmla="*/ 759 w 834"/>
                  <a:gd name="T53" fmla="*/ 179 h 834"/>
                  <a:gd name="T54" fmla="*/ 805 w 834"/>
                  <a:gd name="T55" fmla="*/ 266 h 834"/>
                  <a:gd name="T56" fmla="*/ 831 w 834"/>
                  <a:gd name="T57" fmla="*/ 364 h 834"/>
                  <a:gd name="T58" fmla="*/ 831 w 834"/>
                  <a:gd name="T59" fmla="*/ 470 h 834"/>
                  <a:gd name="T60" fmla="*/ 805 w 834"/>
                  <a:gd name="T61" fmla="*/ 568 h 834"/>
                  <a:gd name="T62" fmla="*/ 759 w 834"/>
                  <a:gd name="T63" fmla="*/ 655 h 834"/>
                  <a:gd name="T64" fmla="*/ 694 w 834"/>
                  <a:gd name="T65" fmla="*/ 729 h 834"/>
                  <a:gd name="T66" fmla="*/ 612 w 834"/>
                  <a:gd name="T67" fmla="*/ 785 h 834"/>
                  <a:gd name="T68" fmla="*/ 520 w 834"/>
                  <a:gd name="T69" fmla="*/ 822 h 834"/>
                  <a:gd name="T70" fmla="*/ 417 w 834"/>
                  <a:gd name="T71" fmla="*/ 834 h 834"/>
                  <a:gd name="T72" fmla="*/ 314 w 834"/>
                  <a:gd name="T73" fmla="*/ 822 h 834"/>
                  <a:gd name="T74" fmla="*/ 221 w 834"/>
                  <a:gd name="T75" fmla="*/ 785 h 834"/>
                  <a:gd name="T76" fmla="*/ 140 w 834"/>
                  <a:gd name="T77" fmla="*/ 729 h 834"/>
                  <a:gd name="T78" fmla="*/ 75 w 834"/>
                  <a:gd name="T79" fmla="*/ 655 h 834"/>
                  <a:gd name="T80" fmla="*/ 27 w 834"/>
                  <a:gd name="T81" fmla="*/ 568 h 834"/>
                  <a:gd name="T82" fmla="*/ 3 w 834"/>
                  <a:gd name="T83" fmla="*/ 470 h 834"/>
                  <a:gd name="T84" fmla="*/ 3 w 834"/>
                  <a:gd name="T85" fmla="*/ 364 h 834"/>
                  <a:gd name="T86" fmla="*/ 27 w 834"/>
                  <a:gd name="T87" fmla="*/ 266 h 834"/>
                  <a:gd name="T88" fmla="*/ 74 w 834"/>
                  <a:gd name="T89" fmla="*/ 179 h 834"/>
                  <a:gd name="T90" fmla="*/ 139 w 834"/>
                  <a:gd name="T91" fmla="*/ 105 h 834"/>
                  <a:gd name="T92" fmla="*/ 220 w 834"/>
                  <a:gd name="T93" fmla="*/ 48 h 834"/>
                  <a:gd name="T94" fmla="*/ 314 w 834"/>
                  <a:gd name="T95" fmla="*/ 12 h 834"/>
                  <a:gd name="T96" fmla="*/ 416 w 834"/>
                  <a:gd name="T97" fmla="*/ 0 h 8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34" h="834">
                    <a:moveTo>
                      <a:pt x="417" y="140"/>
                    </a:moveTo>
                    <a:lnTo>
                      <a:pt x="376" y="143"/>
                    </a:lnTo>
                    <a:lnTo>
                      <a:pt x="337" y="151"/>
                    </a:lnTo>
                    <a:lnTo>
                      <a:pt x="300" y="166"/>
                    </a:lnTo>
                    <a:lnTo>
                      <a:pt x="266" y="185"/>
                    </a:lnTo>
                    <a:lnTo>
                      <a:pt x="235" y="208"/>
                    </a:lnTo>
                    <a:lnTo>
                      <a:pt x="207" y="236"/>
                    </a:lnTo>
                    <a:lnTo>
                      <a:pt x="184" y="266"/>
                    </a:lnTo>
                    <a:lnTo>
                      <a:pt x="165" y="300"/>
                    </a:lnTo>
                    <a:lnTo>
                      <a:pt x="152" y="337"/>
                    </a:lnTo>
                    <a:lnTo>
                      <a:pt x="143" y="376"/>
                    </a:lnTo>
                    <a:lnTo>
                      <a:pt x="140" y="417"/>
                    </a:lnTo>
                    <a:lnTo>
                      <a:pt x="143" y="458"/>
                    </a:lnTo>
                    <a:lnTo>
                      <a:pt x="152" y="497"/>
                    </a:lnTo>
                    <a:lnTo>
                      <a:pt x="165" y="533"/>
                    </a:lnTo>
                    <a:lnTo>
                      <a:pt x="184" y="568"/>
                    </a:lnTo>
                    <a:lnTo>
                      <a:pt x="207" y="598"/>
                    </a:lnTo>
                    <a:lnTo>
                      <a:pt x="235" y="626"/>
                    </a:lnTo>
                    <a:lnTo>
                      <a:pt x="266" y="649"/>
                    </a:lnTo>
                    <a:lnTo>
                      <a:pt x="300" y="668"/>
                    </a:lnTo>
                    <a:lnTo>
                      <a:pt x="337" y="681"/>
                    </a:lnTo>
                    <a:lnTo>
                      <a:pt x="376" y="691"/>
                    </a:lnTo>
                    <a:lnTo>
                      <a:pt x="417" y="694"/>
                    </a:lnTo>
                    <a:lnTo>
                      <a:pt x="457" y="691"/>
                    </a:lnTo>
                    <a:lnTo>
                      <a:pt x="496" y="681"/>
                    </a:lnTo>
                    <a:lnTo>
                      <a:pt x="533" y="668"/>
                    </a:lnTo>
                    <a:lnTo>
                      <a:pt x="567" y="649"/>
                    </a:lnTo>
                    <a:lnTo>
                      <a:pt x="599" y="626"/>
                    </a:lnTo>
                    <a:lnTo>
                      <a:pt x="626" y="598"/>
                    </a:lnTo>
                    <a:lnTo>
                      <a:pt x="649" y="568"/>
                    </a:lnTo>
                    <a:lnTo>
                      <a:pt x="668" y="534"/>
                    </a:lnTo>
                    <a:lnTo>
                      <a:pt x="682" y="497"/>
                    </a:lnTo>
                    <a:lnTo>
                      <a:pt x="690" y="458"/>
                    </a:lnTo>
                    <a:lnTo>
                      <a:pt x="694" y="417"/>
                    </a:lnTo>
                    <a:lnTo>
                      <a:pt x="690" y="376"/>
                    </a:lnTo>
                    <a:lnTo>
                      <a:pt x="682" y="337"/>
                    </a:lnTo>
                    <a:lnTo>
                      <a:pt x="668" y="300"/>
                    </a:lnTo>
                    <a:lnTo>
                      <a:pt x="649" y="266"/>
                    </a:lnTo>
                    <a:lnTo>
                      <a:pt x="626" y="236"/>
                    </a:lnTo>
                    <a:lnTo>
                      <a:pt x="599" y="208"/>
                    </a:lnTo>
                    <a:lnTo>
                      <a:pt x="567" y="185"/>
                    </a:lnTo>
                    <a:lnTo>
                      <a:pt x="533" y="166"/>
                    </a:lnTo>
                    <a:lnTo>
                      <a:pt x="496" y="151"/>
                    </a:lnTo>
                    <a:lnTo>
                      <a:pt x="457" y="143"/>
                    </a:lnTo>
                    <a:lnTo>
                      <a:pt x="417" y="140"/>
                    </a:lnTo>
                    <a:close/>
                    <a:moveTo>
                      <a:pt x="416" y="0"/>
                    </a:moveTo>
                    <a:lnTo>
                      <a:pt x="468" y="3"/>
                    </a:lnTo>
                    <a:lnTo>
                      <a:pt x="519" y="12"/>
                    </a:lnTo>
                    <a:lnTo>
                      <a:pt x="567" y="28"/>
                    </a:lnTo>
                    <a:lnTo>
                      <a:pt x="612" y="48"/>
                    </a:lnTo>
                    <a:lnTo>
                      <a:pt x="655" y="74"/>
                    </a:lnTo>
                    <a:lnTo>
                      <a:pt x="694" y="105"/>
                    </a:lnTo>
                    <a:lnTo>
                      <a:pt x="728" y="140"/>
                    </a:lnTo>
                    <a:lnTo>
                      <a:pt x="759" y="179"/>
                    </a:lnTo>
                    <a:lnTo>
                      <a:pt x="784" y="221"/>
                    </a:lnTo>
                    <a:lnTo>
                      <a:pt x="805" y="266"/>
                    </a:lnTo>
                    <a:lnTo>
                      <a:pt x="821" y="315"/>
                    </a:lnTo>
                    <a:lnTo>
                      <a:pt x="831" y="364"/>
                    </a:lnTo>
                    <a:lnTo>
                      <a:pt x="834" y="417"/>
                    </a:lnTo>
                    <a:lnTo>
                      <a:pt x="831" y="470"/>
                    </a:lnTo>
                    <a:lnTo>
                      <a:pt x="821" y="519"/>
                    </a:lnTo>
                    <a:lnTo>
                      <a:pt x="805" y="568"/>
                    </a:lnTo>
                    <a:lnTo>
                      <a:pt x="785" y="613"/>
                    </a:lnTo>
                    <a:lnTo>
                      <a:pt x="759" y="655"/>
                    </a:lnTo>
                    <a:lnTo>
                      <a:pt x="728" y="694"/>
                    </a:lnTo>
                    <a:lnTo>
                      <a:pt x="694" y="729"/>
                    </a:lnTo>
                    <a:lnTo>
                      <a:pt x="655" y="759"/>
                    </a:lnTo>
                    <a:lnTo>
                      <a:pt x="612" y="785"/>
                    </a:lnTo>
                    <a:lnTo>
                      <a:pt x="567" y="806"/>
                    </a:lnTo>
                    <a:lnTo>
                      <a:pt x="520" y="822"/>
                    </a:lnTo>
                    <a:lnTo>
                      <a:pt x="469" y="831"/>
                    </a:lnTo>
                    <a:lnTo>
                      <a:pt x="417" y="834"/>
                    </a:lnTo>
                    <a:lnTo>
                      <a:pt x="365" y="831"/>
                    </a:lnTo>
                    <a:lnTo>
                      <a:pt x="314" y="822"/>
                    </a:lnTo>
                    <a:lnTo>
                      <a:pt x="266" y="806"/>
                    </a:lnTo>
                    <a:lnTo>
                      <a:pt x="221" y="785"/>
                    </a:lnTo>
                    <a:lnTo>
                      <a:pt x="179" y="759"/>
                    </a:lnTo>
                    <a:lnTo>
                      <a:pt x="140" y="729"/>
                    </a:lnTo>
                    <a:lnTo>
                      <a:pt x="105" y="694"/>
                    </a:lnTo>
                    <a:lnTo>
                      <a:pt x="75" y="655"/>
                    </a:lnTo>
                    <a:lnTo>
                      <a:pt x="48" y="613"/>
                    </a:lnTo>
                    <a:lnTo>
                      <a:pt x="27" y="568"/>
                    </a:lnTo>
                    <a:lnTo>
                      <a:pt x="12" y="519"/>
                    </a:lnTo>
                    <a:lnTo>
                      <a:pt x="3" y="470"/>
                    </a:lnTo>
                    <a:lnTo>
                      <a:pt x="0" y="417"/>
                    </a:lnTo>
                    <a:lnTo>
                      <a:pt x="3" y="364"/>
                    </a:lnTo>
                    <a:lnTo>
                      <a:pt x="12" y="315"/>
                    </a:lnTo>
                    <a:lnTo>
                      <a:pt x="27" y="266"/>
                    </a:lnTo>
                    <a:lnTo>
                      <a:pt x="48" y="221"/>
                    </a:lnTo>
                    <a:lnTo>
                      <a:pt x="74" y="179"/>
                    </a:lnTo>
                    <a:lnTo>
                      <a:pt x="104" y="140"/>
                    </a:lnTo>
                    <a:lnTo>
                      <a:pt x="139" y="105"/>
                    </a:lnTo>
                    <a:lnTo>
                      <a:pt x="178" y="74"/>
                    </a:lnTo>
                    <a:lnTo>
                      <a:pt x="220" y="48"/>
                    </a:lnTo>
                    <a:lnTo>
                      <a:pt x="265" y="28"/>
                    </a:lnTo>
                    <a:lnTo>
                      <a:pt x="314" y="12"/>
                    </a:lnTo>
                    <a:lnTo>
                      <a:pt x="364" y="3"/>
                    </a:lnTo>
                    <a:lnTo>
                      <a:pt x="4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0259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 Libra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CCDC791-0EB6-5740-9830-C6303A43B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BE22AF-9652-1D2E-4BD9-FD0664BD4F2F}"/>
              </a:ext>
            </a:extLst>
          </p:cNvPr>
          <p:cNvGrpSpPr/>
          <p:nvPr/>
        </p:nvGrpSpPr>
        <p:grpSpPr>
          <a:xfrm>
            <a:off x="3382597" y="1601745"/>
            <a:ext cx="606155" cy="631482"/>
            <a:chOff x="708025" y="1916113"/>
            <a:chExt cx="531813" cy="554037"/>
          </a:xfrm>
          <a:solidFill>
            <a:schemeClr val="tx1"/>
          </a:solidFill>
        </p:grpSpPr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id="{13575BB9-C3B7-0E5F-A2B1-C408BA9AA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25" y="1916113"/>
              <a:ext cx="307975" cy="457200"/>
            </a:xfrm>
            <a:custGeom>
              <a:avLst/>
              <a:gdLst>
                <a:gd name="T0" fmla="*/ 1457 w 1939"/>
                <a:gd name="T1" fmla="*/ 4 h 2887"/>
                <a:gd name="T2" fmla="*/ 1621 w 1939"/>
                <a:gd name="T3" fmla="*/ 49 h 2887"/>
                <a:gd name="T4" fmla="*/ 1761 w 1939"/>
                <a:gd name="T5" fmla="*/ 140 h 2887"/>
                <a:gd name="T6" fmla="*/ 1865 w 1939"/>
                <a:gd name="T7" fmla="*/ 268 h 2887"/>
                <a:gd name="T8" fmla="*/ 1927 w 1939"/>
                <a:gd name="T9" fmla="*/ 426 h 2887"/>
                <a:gd name="T10" fmla="*/ 1939 w 1939"/>
                <a:gd name="T11" fmla="*/ 1064 h 2887"/>
                <a:gd name="T12" fmla="*/ 1918 w 1939"/>
                <a:gd name="T13" fmla="*/ 1175 h 2887"/>
                <a:gd name="T14" fmla="*/ 1861 w 1939"/>
                <a:gd name="T15" fmla="*/ 1269 h 2887"/>
                <a:gd name="T16" fmla="*/ 1831 w 1939"/>
                <a:gd name="T17" fmla="*/ 1784 h 2887"/>
                <a:gd name="T18" fmla="*/ 1799 w 1939"/>
                <a:gd name="T19" fmla="*/ 1825 h 2887"/>
                <a:gd name="T20" fmla="*/ 1745 w 1939"/>
                <a:gd name="T21" fmla="*/ 1832 h 2887"/>
                <a:gd name="T22" fmla="*/ 1703 w 1939"/>
                <a:gd name="T23" fmla="*/ 1801 h 2887"/>
                <a:gd name="T24" fmla="*/ 1694 w 1939"/>
                <a:gd name="T25" fmla="*/ 1260 h 2887"/>
                <a:gd name="T26" fmla="*/ 1712 w 1939"/>
                <a:gd name="T27" fmla="*/ 1213 h 2887"/>
                <a:gd name="T28" fmla="*/ 1764 w 1939"/>
                <a:gd name="T29" fmla="*/ 1165 h 2887"/>
                <a:gd name="T30" fmla="*/ 1796 w 1939"/>
                <a:gd name="T31" fmla="*/ 1092 h 2887"/>
                <a:gd name="T32" fmla="*/ 1796 w 1939"/>
                <a:gd name="T33" fmla="*/ 492 h 2887"/>
                <a:gd name="T34" fmla="*/ 1751 w 1939"/>
                <a:gd name="T35" fmla="*/ 354 h 2887"/>
                <a:gd name="T36" fmla="*/ 1664 w 1939"/>
                <a:gd name="T37" fmla="*/ 242 h 2887"/>
                <a:gd name="T38" fmla="*/ 1543 w 1939"/>
                <a:gd name="T39" fmla="*/ 168 h 2887"/>
                <a:gd name="T40" fmla="*/ 1398 w 1939"/>
                <a:gd name="T41" fmla="*/ 141 h 2887"/>
                <a:gd name="T42" fmla="*/ 1186 w 1939"/>
                <a:gd name="T43" fmla="*/ 154 h 2887"/>
                <a:gd name="T44" fmla="*/ 1057 w 1939"/>
                <a:gd name="T45" fmla="*/ 213 h 2887"/>
                <a:gd name="T46" fmla="*/ 957 w 1939"/>
                <a:gd name="T47" fmla="*/ 313 h 2887"/>
                <a:gd name="T48" fmla="*/ 897 w 1939"/>
                <a:gd name="T49" fmla="*/ 443 h 2887"/>
                <a:gd name="T50" fmla="*/ 884 w 1939"/>
                <a:gd name="T51" fmla="*/ 1064 h 2887"/>
                <a:gd name="T52" fmla="*/ 904 w 1939"/>
                <a:gd name="T53" fmla="*/ 1143 h 2887"/>
                <a:gd name="T54" fmla="*/ 958 w 1939"/>
                <a:gd name="T55" fmla="*/ 1203 h 2887"/>
                <a:gd name="T56" fmla="*/ 987 w 1939"/>
                <a:gd name="T57" fmla="*/ 1243 h 2887"/>
                <a:gd name="T58" fmla="*/ 987 w 1939"/>
                <a:gd name="T59" fmla="*/ 1786 h 2887"/>
                <a:gd name="T60" fmla="*/ 954 w 1939"/>
                <a:gd name="T61" fmla="*/ 1838 h 2887"/>
                <a:gd name="T62" fmla="*/ 904 w 1939"/>
                <a:gd name="T63" fmla="*/ 1865 h 2887"/>
                <a:gd name="T64" fmla="*/ 824 w 1939"/>
                <a:gd name="T65" fmla="*/ 1908 h 2887"/>
                <a:gd name="T66" fmla="*/ 710 w 1939"/>
                <a:gd name="T67" fmla="*/ 1972 h 2887"/>
                <a:gd name="T68" fmla="*/ 572 w 1939"/>
                <a:gd name="T69" fmla="*/ 2055 h 2887"/>
                <a:gd name="T70" fmla="*/ 420 w 1939"/>
                <a:gd name="T71" fmla="*/ 2156 h 2887"/>
                <a:gd name="T72" fmla="*/ 261 w 1939"/>
                <a:gd name="T73" fmla="*/ 2274 h 2887"/>
                <a:gd name="T74" fmla="*/ 165 w 1939"/>
                <a:gd name="T75" fmla="*/ 2367 h 2887"/>
                <a:gd name="T76" fmla="*/ 140 w 1939"/>
                <a:gd name="T77" fmla="*/ 2458 h 2887"/>
                <a:gd name="T78" fmla="*/ 131 w 1939"/>
                <a:gd name="T79" fmla="*/ 2852 h 2887"/>
                <a:gd name="T80" fmla="*/ 88 w 1939"/>
                <a:gd name="T81" fmla="*/ 2885 h 2887"/>
                <a:gd name="T82" fmla="*/ 34 w 1939"/>
                <a:gd name="T83" fmla="*/ 2877 h 2887"/>
                <a:gd name="T84" fmla="*/ 2 w 1939"/>
                <a:gd name="T85" fmla="*/ 2836 h 2887"/>
                <a:gd name="T86" fmla="*/ 2 w 1939"/>
                <a:gd name="T87" fmla="*/ 2418 h 2887"/>
                <a:gd name="T88" fmla="*/ 39 w 1939"/>
                <a:gd name="T89" fmla="*/ 2303 h 2887"/>
                <a:gd name="T90" fmla="*/ 118 w 1939"/>
                <a:gd name="T91" fmla="*/ 2209 h 2887"/>
                <a:gd name="T92" fmla="*/ 287 w 1939"/>
                <a:gd name="T93" fmla="*/ 2078 h 2887"/>
                <a:gd name="T94" fmla="*/ 452 w 1939"/>
                <a:gd name="T95" fmla="*/ 1965 h 2887"/>
                <a:gd name="T96" fmla="*/ 603 w 1939"/>
                <a:gd name="T97" fmla="*/ 1871 h 2887"/>
                <a:gd name="T98" fmla="*/ 731 w 1939"/>
                <a:gd name="T99" fmla="*/ 1798 h 2887"/>
                <a:gd name="T100" fmla="*/ 826 w 1939"/>
                <a:gd name="T101" fmla="*/ 1747 h 2887"/>
                <a:gd name="T102" fmla="*/ 822 w 1939"/>
                <a:gd name="T103" fmla="*/ 1269 h 2887"/>
                <a:gd name="T104" fmla="*/ 764 w 1939"/>
                <a:gd name="T105" fmla="*/ 1175 h 2887"/>
                <a:gd name="T106" fmla="*/ 744 w 1939"/>
                <a:gd name="T107" fmla="*/ 1064 h 2887"/>
                <a:gd name="T108" fmla="*/ 756 w 1939"/>
                <a:gd name="T109" fmla="*/ 426 h 2887"/>
                <a:gd name="T110" fmla="*/ 818 w 1939"/>
                <a:gd name="T111" fmla="*/ 268 h 2887"/>
                <a:gd name="T112" fmla="*/ 922 w 1939"/>
                <a:gd name="T113" fmla="*/ 140 h 2887"/>
                <a:gd name="T114" fmla="*/ 1062 w 1939"/>
                <a:gd name="T115" fmla="*/ 49 h 2887"/>
                <a:gd name="T116" fmla="*/ 1226 w 1939"/>
                <a:gd name="T117" fmla="*/ 4 h 2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9" h="2887">
                  <a:moveTo>
                    <a:pt x="1285" y="0"/>
                  </a:moveTo>
                  <a:lnTo>
                    <a:pt x="1398" y="0"/>
                  </a:lnTo>
                  <a:lnTo>
                    <a:pt x="1457" y="4"/>
                  </a:lnTo>
                  <a:lnTo>
                    <a:pt x="1514" y="13"/>
                  </a:lnTo>
                  <a:lnTo>
                    <a:pt x="1569" y="28"/>
                  </a:lnTo>
                  <a:lnTo>
                    <a:pt x="1621" y="49"/>
                  </a:lnTo>
                  <a:lnTo>
                    <a:pt x="1670" y="75"/>
                  </a:lnTo>
                  <a:lnTo>
                    <a:pt x="1717" y="106"/>
                  </a:lnTo>
                  <a:lnTo>
                    <a:pt x="1761" y="140"/>
                  </a:lnTo>
                  <a:lnTo>
                    <a:pt x="1799" y="179"/>
                  </a:lnTo>
                  <a:lnTo>
                    <a:pt x="1834" y="223"/>
                  </a:lnTo>
                  <a:lnTo>
                    <a:pt x="1865" y="268"/>
                  </a:lnTo>
                  <a:lnTo>
                    <a:pt x="1891" y="318"/>
                  </a:lnTo>
                  <a:lnTo>
                    <a:pt x="1912" y="371"/>
                  </a:lnTo>
                  <a:lnTo>
                    <a:pt x="1927" y="426"/>
                  </a:lnTo>
                  <a:lnTo>
                    <a:pt x="1936" y="483"/>
                  </a:lnTo>
                  <a:lnTo>
                    <a:pt x="1939" y="542"/>
                  </a:lnTo>
                  <a:lnTo>
                    <a:pt x="1939" y="1064"/>
                  </a:lnTo>
                  <a:lnTo>
                    <a:pt x="1936" y="1103"/>
                  </a:lnTo>
                  <a:lnTo>
                    <a:pt x="1930" y="1140"/>
                  </a:lnTo>
                  <a:lnTo>
                    <a:pt x="1918" y="1175"/>
                  </a:lnTo>
                  <a:lnTo>
                    <a:pt x="1903" y="1208"/>
                  </a:lnTo>
                  <a:lnTo>
                    <a:pt x="1884" y="1240"/>
                  </a:lnTo>
                  <a:lnTo>
                    <a:pt x="1861" y="1269"/>
                  </a:lnTo>
                  <a:lnTo>
                    <a:pt x="1834" y="1295"/>
                  </a:lnTo>
                  <a:lnTo>
                    <a:pt x="1834" y="1764"/>
                  </a:lnTo>
                  <a:lnTo>
                    <a:pt x="1831" y="1784"/>
                  </a:lnTo>
                  <a:lnTo>
                    <a:pt x="1825" y="1801"/>
                  </a:lnTo>
                  <a:lnTo>
                    <a:pt x="1814" y="1814"/>
                  </a:lnTo>
                  <a:lnTo>
                    <a:pt x="1799" y="1825"/>
                  </a:lnTo>
                  <a:lnTo>
                    <a:pt x="1782" y="1832"/>
                  </a:lnTo>
                  <a:lnTo>
                    <a:pt x="1764" y="1835"/>
                  </a:lnTo>
                  <a:lnTo>
                    <a:pt x="1745" y="1832"/>
                  </a:lnTo>
                  <a:lnTo>
                    <a:pt x="1728" y="1825"/>
                  </a:lnTo>
                  <a:lnTo>
                    <a:pt x="1714" y="1814"/>
                  </a:lnTo>
                  <a:lnTo>
                    <a:pt x="1703" y="1801"/>
                  </a:lnTo>
                  <a:lnTo>
                    <a:pt x="1696" y="1784"/>
                  </a:lnTo>
                  <a:lnTo>
                    <a:pt x="1694" y="1764"/>
                  </a:lnTo>
                  <a:lnTo>
                    <a:pt x="1694" y="1260"/>
                  </a:lnTo>
                  <a:lnTo>
                    <a:pt x="1696" y="1243"/>
                  </a:lnTo>
                  <a:lnTo>
                    <a:pt x="1701" y="1227"/>
                  </a:lnTo>
                  <a:lnTo>
                    <a:pt x="1712" y="1213"/>
                  </a:lnTo>
                  <a:lnTo>
                    <a:pt x="1725" y="1203"/>
                  </a:lnTo>
                  <a:lnTo>
                    <a:pt x="1746" y="1186"/>
                  </a:lnTo>
                  <a:lnTo>
                    <a:pt x="1764" y="1165"/>
                  </a:lnTo>
                  <a:lnTo>
                    <a:pt x="1779" y="1143"/>
                  </a:lnTo>
                  <a:lnTo>
                    <a:pt x="1790" y="1119"/>
                  </a:lnTo>
                  <a:lnTo>
                    <a:pt x="1796" y="1092"/>
                  </a:lnTo>
                  <a:lnTo>
                    <a:pt x="1798" y="1064"/>
                  </a:lnTo>
                  <a:lnTo>
                    <a:pt x="1798" y="542"/>
                  </a:lnTo>
                  <a:lnTo>
                    <a:pt x="1796" y="492"/>
                  </a:lnTo>
                  <a:lnTo>
                    <a:pt x="1786" y="443"/>
                  </a:lnTo>
                  <a:lnTo>
                    <a:pt x="1772" y="397"/>
                  </a:lnTo>
                  <a:lnTo>
                    <a:pt x="1751" y="354"/>
                  </a:lnTo>
                  <a:lnTo>
                    <a:pt x="1727" y="313"/>
                  </a:lnTo>
                  <a:lnTo>
                    <a:pt x="1697" y="276"/>
                  </a:lnTo>
                  <a:lnTo>
                    <a:pt x="1664" y="242"/>
                  </a:lnTo>
                  <a:lnTo>
                    <a:pt x="1627" y="213"/>
                  </a:lnTo>
                  <a:lnTo>
                    <a:pt x="1586" y="188"/>
                  </a:lnTo>
                  <a:lnTo>
                    <a:pt x="1543" y="168"/>
                  </a:lnTo>
                  <a:lnTo>
                    <a:pt x="1496" y="154"/>
                  </a:lnTo>
                  <a:lnTo>
                    <a:pt x="1448" y="144"/>
                  </a:lnTo>
                  <a:lnTo>
                    <a:pt x="1398" y="141"/>
                  </a:lnTo>
                  <a:lnTo>
                    <a:pt x="1285" y="141"/>
                  </a:lnTo>
                  <a:lnTo>
                    <a:pt x="1235" y="144"/>
                  </a:lnTo>
                  <a:lnTo>
                    <a:pt x="1186" y="154"/>
                  </a:lnTo>
                  <a:lnTo>
                    <a:pt x="1141" y="168"/>
                  </a:lnTo>
                  <a:lnTo>
                    <a:pt x="1097" y="189"/>
                  </a:lnTo>
                  <a:lnTo>
                    <a:pt x="1057" y="213"/>
                  </a:lnTo>
                  <a:lnTo>
                    <a:pt x="1019" y="243"/>
                  </a:lnTo>
                  <a:lnTo>
                    <a:pt x="985" y="276"/>
                  </a:lnTo>
                  <a:lnTo>
                    <a:pt x="957" y="313"/>
                  </a:lnTo>
                  <a:lnTo>
                    <a:pt x="931" y="354"/>
                  </a:lnTo>
                  <a:lnTo>
                    <a:pt x="912" y="397"/>
                  </a:lnTo>
                  <a:lnTo>
                    <a:pt x="897" y="443"/>
                  </a:lnTo>
                  <a:lnTo>
                    <a:pt x="887" y="492"/>
                  </a:lnTo>
                  <a:lnTo>
                    <a:pt x="884" y="542"/>
                  </a:lnTo>
                  <a:lnTo>
                    <a:pt x="884" y="1064"/>
                  </a:lnTo>
                  <a:lnTo>
                    <a:pt x="886" y="1092"/>
                  </a:lnTo>
                  <a:lnTo>
                    <a:pt x="894" y="1119"/>
                  </a:lnTo>
                  <a:lnTo>
                    <a:pt x="904" y="1143"/>
                  </a:lnTo>
                  <a:lnTo>
                    <a:pt x="918" y="1165"/>
                  </a:lnTo>
                  <a:lnTo>
                    <a:pt x="936" y="1186"/>
                  </a:lnTo>
                  <a:lnTo>
                    <a:pt x="958" y="1203"/>
                  </a:lnTo>
                  <a:lnTo>
                    <a:pt x="971" y="1213"/>
                  </a:lnTo>
                  <a:lnTo>
                    <a:pt x="981" y="1227"/>
                  </a:lnTo>
                  <a:lnTo>
                    <a:pt x="987" y="1243"/>
                  </a:lnTo>
                  <a:lnTo>
                    <a:pt x="989" y="1260"/>
                  </a:lnTo>
                  <a:lnTo>
                    <a:pt x="989" y="1764"/>
                  </a:lnTo>
                  <a:lnTo>
                    <a:pt x="987" y="1786"/>
                  </a:lnTo>
                  <a:lnTo>
                    <a:pt x="980" y="1805"/>
                  </a:lnTo>
                  <a:lnTo>
                    <a:pt x="969" y="1823"/>
                  </a:lnTo>
                  <a:lnTo>
                    <a:pt x="954" y="1838"/>
                  </a:lnTo>
                  <a:lnTo>
                    <a:pt x="937" y="1849"/>
                  </a:lnTo>
                  <a:lnTo>
                    <a:pt x="924" y="1856"/>
                  </a:lnTo>
                  <a:lnTo>
                    <a:pt x="904" y="1865"/>
                  </a:lnTo>
                  <a:lnTo>
                    <a:pt x="882" y="1877"/>
                  </a:lnTo>
                  <a:lnTo>
                    <a:pt x="854" y="1891"/>
                  </a:lnTo>
                  <a:lnTo>
                    <a:pt x="824" y="1908"/>
                  </a:lnTo>
                  <a:lnTo>
                    <a:pt x="789" y="1926"/>
                  </a:lnTo>
                  <a:lnTo>
                    <a:pt x="751" y="1947"/>
                  </a:lnTo>
                  <a:lnTo>
                    <a:pt x="710" y="1972"/>
                  </a:lnTo>
                  <a:lnTo>
                    <a:pt x="666" y="1997"/>
                  </a:lnTo>
                  <a:lnTo>
                    <a:pt x="620" y="2025"/>
                  </a:lnTo>
                  <a:lnTo>
                    <a:pt x="572" y="2055"/>
                  </a:lnTo>
                  <a:lnTo>
                    <a:pt x="523" y="2087"/>
                  </a:lnTo>
                  <a:lnTo>
                    <a:pt x="472" y="2121"/>
                  </a:lnTo>
                  <a:lnTo>
                    <a:pt x="420" y="2156"/>
                  </a:lnTo>
                  <a:lnTo>
                    <a:pt x="367" y="2194"/>
                  </a:lnTo>
                  <a:lnTo>
                    <a:pt x="314" y="2234"/>
                  </a:lnTo>
                  <a:lnTo>
                    <a:pt x="261" y="2274"/>
                  </a:lnTo>
                  <a:lnTo>
                    <a:pt x="206" y="2318"/>
                  </a:lnTo>
                  <a:lnTo>
                    <a:pt x="184" y="2340"/>
                  </a:lnTo>
                  <a:lnTo>
                    <a:pt x="165" y="2367"/>
                  </a:lnTo>
                  <a:lnTo>
                    <a:pt x="151" y="2395"/>
                  </a:lnTo>
                  <a:lnTo>
                    <a:pt x="144" y="2426"/>
                  </a:lnTo>
                  <a:lnTo>
                    <a:pt x="140" y="2458"/>
                  </a:lnTo>
                  <a:lnTo>
                    <a:pt x="140" y="2817"/>
                  </a:lnTo>
                  <a:lnTo>
                    <a:pt x="137" y="2836"/>
                  </a:lnTo>
                  <a:lnTo>
                    <a:pt x="131" y="2852"/>
                  </a:lnTo>
                  <a:lnTo>
                    <a:pt x="120" y="2867"/>
                  </a:lnTo>
                  <a:lnTo>
                    <a:pt x="105" y="2877"/>
                  </a:lnTo>
                  <a:lnTo>
                    <a:pt x="88" y="2885"/>
                  </a:lnTo>
                  <a:lnTo>
                    <a:pt x="70" y="2887"/>
                  </a:lnTo>
                  <a:lnTo>
                    <a:pt x="51" y="2885"/>
                  </a:lnTo>
                  <a:lnTo>
                    <a:pt x="34" y="2877"/>
                  </a:lnTo>
                  <a:lnTo>
                    <a:pt x="20" y="2867"/>
                  </a:lnTo>
                  <a:lnTo>
                    <a:pt x="10" y="2852"/>
                  </a:lnTo>
                  <a:lnTo>
                    <a:pt x="2" y="2836"/>
                  </a:lnTo>
                  <a:lnTo>
                    <a:pt x="0" y="2817"/>
                  </a:lnTo>
                  <a:lnTo>
                    <a:pt x="0" y="2458"/>
                  </a:lnTo>
                  <a:lnTo>
                    <a:pt x="2" y="2418"/>
                  </a:lnTo>
                  <a:lnTo>
                    <a:pt x="10" y="2377"/>
                  </a:lnTo>
                  <a:lnTo>
                    <a:pt x="22" y="2339"/>
                  </a:lnTo>
                  <a:lnTo>
                    <a:pt x="39" y="2303"/>
                  </a:lnTo>
                  <a:lnTo>
                    <a:pt x="62" y="2269"/>
                  </a:lnTo>
                  <a:lnTo>
                    <a:pt x="87" y="2237"/>
                  </a:lnTo>
                  <a:lnTo>
                    <a:pt x="118" y="2209"/>
                  </a:lnTo>
                  <a:lnTo>
                    <a:pt x="174" y="2163"/>
                  </a:lnTo>
                  <a:lnTo>
                    <a:pt x="231" y="2120"/>
                  </a:lnTo>
                  <a:lnTo>
                    <a:pt x="287" y="2078"/>
                  </a:lnTo>
                  <a:lnTo>
                    <a:pt x="344" y="2039"/>
                  </a:lnTo>
                  <a:lnTo>
                    <a:pt x="398" y="2001"/>
                  </a:lnTo>
                  <a:lnTo>
                    <a:pt x="452" y="1965"/>
                  </a:lnTo>
                  <a:lnTo>
                    <a:pt x="504" y="1931"/>
                  </a:lnTo>
                  <a:lnTo>
                    <a:pt x="555" y="1901"/>
                  </a:lnTo>
                  <a:lnTo>
                    <a:pt x="603" y="1871"/>
                  </a:lnTo>
                  <a:lnTo>
                    <a:pt x="649" y="1844"/>
                  </a:lnTo>
                  <a:lnTo>
                    <a:pt x="692" y="1820"/>
                  </a:lnTo>
                  <a:lnTo>
                    <a:pt x="731" y="1798"/>
                  </a:lnTo>
                  <a:lnTo>
                    <a:pt x="767" y="1778"/>
                  </a:lnTo>
                  <a:lnTo>
                    <a:pt x="799" y="1761"/>
                  </a:lnTo>
                  <a:lnTo>
                    <a:pt x="826" y="1747"/>
                  </a:lnTo>
                  <a:lnTo>
                    <a:pt x="849" y="1736"/>
                  </a:lnTo>
                  <a:lnTo>
                    <a:pt x="849" y="1295"/>
                  </a:lnTo>
                  <a:lnTo>
                    <a:pt x="822" y="1269"/>
                  </a:lnTo>
                  <a:lnTo>
                    <a:pt x="799" y="1240"/>
                  </a:lnTo>
                  <a:lnTo>
                    <a:pt x="780" y="1208"/>
                  </a:lnTo>
                  <a:lnTo>
                    <a:pt x="764" y="1175"/>
                  </a:lnTo>
                  <a:lnTo>
                    <a:pt x="753" y="1140"/>
                  </a:lnTo>
                  <a:lnTo>
                    <a:pt x="746" y="1103"/>
                  </a:lnTo>
                  <a:lnTo>
                    <a:pt x="744" y="1064"/>
                  </a:lnTo>
                  <a:lnTo>
                    <a:pt x="744" y="542"/>
                  </a:lnTo>
                  <a:lnTo>
                    <a:pt x="747" y="483"/>
                  </a:lnTo>
                  <a:lnTo>
                    <a:pt x="756" y="426"/>
                  </a:lnTo>
                  <a:lnTo>
                    <a:pt x="771" y="371"/>
                  </a:lnTo>
                  <a:lnTo>
                    <a:pt x="792" y="318"/>
                  </a:lnTo>
                  <a:lnTo>
                    <a:pt x="818" y="268"/>
                  </a:lnTo>
                  <a:lnTo>
                    <a:pt x="848" y="223"/>
                  </a:lnTo>
                  <a:lnTo>
                    <a:pt x="883" y="179"/>
                  </a:lnTo>
                  <a:lnTo>
                    <a:pt x="922" y="140"/>
                  </a:lnTo>
                  <a:lnTo>
                    <a:pt x="966" y="106"/>
                  </a:lnTo>
                  <a:lnTo>
                    <a:pt x="1012" y="75"/>
                  </a:lnTo>
                  <a:lnTo>
                    <a:pt x="1062" y="49"/>
                  </a:lnTo>
                  <a:lnTo>
                    <a:pt x="1114" y="28"/>
                  </a:lnTo>
                  <a:lnTo>
                    <a:pt x="1169" y="13"/>
                  </a:lnTo>
                  <a:lnTo>
                    <a:pt x="1226" y="4"/>
                  </a:lnTo>
                  <a:lnTo>
                    <a:pt x="12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21" name="Freeform 94">
              <a:extLst>
                <a:ext uri="{FF2B5EF4-FFF2-40B4-BE49-F238E27FC236}">
                  <a16:creationId xmlns:a16="http://schemas.microsoft.com/office/drawing/2014/main" id="{75777A39-C223-B848-9F5D-62513CA53A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650" y="2206625"/>
              <a:ext cx="77788" cy="263525"/>
            </a:xfrm>
            <a:custGeom>
              <a:avLst/>
              <a:gdLst>
                <a:gd name="T0" fmla="*/ 144 w 487"/>
                <a:gd name="T1" fmla="*/ 1406 h 1657"/>
                <a:gd name="T2" fmla="*/ 335 w 487"/>
                <a:gd name="T3" fmla="*/ 1404 h 1657"/>
                <a:gd name="T4" fmla="*/ 264 w 487"/>
                <a:gd name="T5" fmla="*/ 313 h 1657"/>
                <a:gd name="T6" fmla="*/ 217 w 487"/>
                <a:gd name="T7" fmla="*/ 313 h 1657"/>
                <a:gd name="T8" fmla="*/ 416 w 487"/>
                <a:gd name="T9" fmla="*/ 0 h 1657"/>
                <a:gd name="T10" fmla="*/ 452 w 487"/>
                <a:gd name="T11" fmla="*/ 9 h 1657"/>
                <a:gd name="T12" fmla="*/ 477 w 487"/>
                <a:gd name="T13" fmla="*/ 35 h 1657"/>
                <a:gd name="T14" fmla="*/ 487 w 487"/>
                <a:gd name="T15" fmla="*/ 70 h 1657"/>
                <a:gd name="T16" fmla="*/ 476 w 487"/>
                <a:gd name="T17" fmla="*/ 142 h 1657"/>
                <a:gd name="T18" fmla="*/ 445 w 487"/>
                <a:gd name="T19" fmla="*/ 206 h 1657"/>
                <a:gd name="T20" fmla="*/ 477 w 487"/>
                <a:gd name="T21" fmla="*/ 1431 h 1657"/>
                <a:gd name="T22" fmla="*/ 466 w 487"/>
                <a:gd name="T23" fmla="*/ 1470 h 1657"/>
                <a:gd name="T24" fmla="*/ 284 w 487"/>
                <a:gd name="T25" fmla="*/ 1638 h 1657"/>
                <a:gd name="T26" fmla="*/ 254 w 487"/>
                <a:gd name="T27" fmla="*/ 1655 h 1657"/>
                <a:gd name="T28" fmla="*/ 221 w 487"/>
                <a:gd name="T29" fmla="*/ 1655 h 1657"/>
                <a:gd name="T30" fmla="*/ 190 w 487"/>
                <a:gd name="T31" fmla="*/ 1639 h 1657"/>
                <a:gd name="T32" fmla="*/ 14 w 487"/>
                <a:gd name="T33" fmla="*/ 1478 h 1657"/>
                <a:gd name="T34" fmla="*/ 2 w 487"/>
                <a:gd name="T35" fmla="*/ 1450 h 1657"/>
                <a:gd name="T36" fmla="*/ 54 w 487"/>
                <a:gd name="T37" fmla="*/ 223 h 1657"/>
                <a:gd name="T38" fmla="*/ 20 w 487"/>
                <a:gd name="T39" fmla="*/ 168 h 1657"/>
                <a:gd name="T40" fmla="*/ 2 w 487"/>
                <a:gd name="T41" fmla="*/ 105 h 1657"/>
                <a:gd name="T42" fmla="*/ 2 w 487"/>
                <a:gd name="T43" fmla="*/ 52 h 1657"/>
                <a:gd name="T44" fmla="*/ 20 w 487"/>
                <a:gd name="T45" fmla="*/ 21 h 1657"/>
                <a:gd name="T46" fmla="*/ 51 w 487"/>
                <a:gd name="T47" fmla="*/ 3 h 1657"/>
                <a:gd name="T48" fmla="*/ 88 w 487"/>
                <a:gd name="T49" fmla="*/ 3 h 1657"/>
                <a:gd name="T50" fmla="*/ 120 w 487"/>
                <a:gd name="T51" fmla="*/ 21 h 1657"/>
                <a:gd name="T52" fmla="*/ 137 w 487"/>
                <a:gd name="T53" fmla="*/ 52 h 1657"/>
                <a:gd name="T54" fmla="*/ 143 w 487"/>
                <a:gd name="T55" fmla="*/ 95 h 1657"/>
                <a:gd name="T56" fmla="*/ 163 w 487"/>
                <a:gd name="T57" fmla="*/ 135 h 1657"/>
                <a:gd name="T58" fmla="*/ 198 w 487"/>
                <a:gd name="T59" fmla="*/ 164 h 1657"/>
                <a:gd name="T60" fmla="*/ 244 w 487"/>
                <a:gd name="T61" fmla="*/ 174 h 1657"/>
                <a:gd name="T62" fmla="*/ 283 w 487"/>
                <a:gd name="T63" fmla="*/ 166 h 1657"/>
                <a:gd name="T64" fmla="*/ 306 w 487"/>
                <a:gd name="T65" fmla="*/ 151 h 1657"/>
                <a:gd name="T66" fmla="*/ 327 w 487"/>
                <a:gd name="T67" fmla="*/ 131 h 1657"/>
                <a:gd name="T68" fmla="*/ 344 w 487"/>
                <a:gd name="T69" fmla="*/ 92 h 1657"/>
                <a:gd name="T70" fmla="*/ 349 w 487"/>
                <a:gd name="T71" fmla="*/ 52 h 1657"/>
                <a:gd name="T72" fmla="*/ 366 w 487"/>
                <a:gd name="T73" fmla="*/ 21 h 1657"/>
                <a:gd name="T74" fmla="*/ 398 w 487"/>
                <a:gd name="T75" fmla="*/ 3 h 1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7" h="1657">
                  <a:moveTo>
                    <a:pt x="190" y="308"/>
                  </a:moveTo>
                  <a:lnTo>
                    <a:pt x="144" y="1406"/>
                  </a:lnTo>
                  <a:lnTo>
                    <a:pt x="237" y="1492"/>
                  </a:lnTo>
                  <a:lnTo>
                    <a:pt x="335" y="1404"/>
                  </a:lnTo>
                  <a:lnTo>
                    <a:pt x="285" y="311"/>
                  </a:lnTo>
                  <a:lnTo>
                    <a:pt x="264" y="313"/>
                  </a:lnTo>
                  <a:lnTo>
                    <a:pt x="244" y="314"/>
                  </a:lnTo>
                  <a:lnTo>
                    <a:pt x="217" y="313"/>
                  </a:lnTo>
                  <a:lnTo>
                    <a:pt x="190" y="308"/>
                  </a:lnTo>
                  <a:close/>
                  <a:moveTo>
                    <a:pt x="416" y="0"/>
                  </a:moveTo>
                  <a:lnTo>
                    <a:pt x="435" y="3"/>
                  </a:lnTo>
                  <a:lnTo>
                    <a:pt x="452" y="9"/>
                  </a:lnTo>
                  <a:lnTo>
                    <a:pt x="466" y="21"/>
                  </a:lnTo>
                  <a:lnTo>
                    <a:pt x="477" y="35"/>
                  </a:lnTo>
                  <a:lnTo>
                    <a:pt x="484" y="52"/>
                  </a:lnTo>
                  <a:lnTo>
                    <a:pt x="487" y="70"/>
                  </a:lnTo>
                  <a:lnTo>
                    <a:pt x="484" y="107"/>
                  </a:lnTo>
                  <a:lnTo>
                    <a:pt x="476" y="142"/>
                  </a:lnTo>
                  <a:lnTo>
                    <a:pt x="463" y="176"/>
                  </a:lnTo>
                  <a:lnTo>
                    <a:pt x="445" y="206"/>
                  </a:lnTo>
                  <a:lnTo>
                    <a:pt x="422" y="234"/>
                  </a:lnTo>
                  <a:lnTo>
                    <a:pt x="477" y="1431"/>
                  </a:lnTo>
                  <a:lnTo>
                    <a:pt x="475" y="1451"/>
                  </a:lnTo>
                  <a:lnTo>
                    <a:pt x="466" y="1470"/>
                  </a:lnTo>
                  <a:lnTo>
                    <a:pt x="453" y="1486"/>
                  </a:lnTo>
                  <a:lnTo>
                    <a:pt x="284" y="1638"/>
                  </a:lnTo>
                  <a:lnTo>
                    <a:pt x="270" y="1649"/>
                  </a:lnTo>
                  <a:lnTo>
                    <a:pt x="254" y="1655"/>
                  </a:lnTo>
                  <a:lnTo>
                    <a:pt x="237" y="1657"/>
                  </a:lnTo>
                  <a:lnTo>
                    <a:pt x="221" y="1655"/>
                  </a:lnTo>
                  <a:lnTo>
                    <a:pt x="205" y="1649"/>
                  </a:lnTo>
                  <a:lnTo>
                    <a:pt x="190" y="1639"/>
                  </a:lnTo>
                  <a:lnTo>
                    <a:pt x="24" y="1489"/>
                  </a:lnTo>
                  <a:lnTo>
                    <a:pt x="14" y="1478"/>
                  </a:lnTo>
                  <a:lnTo>
                    <a:pt x="6" y="1465"/>
                  </a:lnTo>
                  <a:lnTo>
                    <a:pt x="2" y="1450"/>
                  </a:lnTo>
                  <a:lnTo>
                    <a:pt x="1" y="1434"/>
                  </a:lnTo>
                  <a:lnTo>
                    <a:pt x="54" y="223"/>
                  </a:lnTo>
                  <a:lnTo>
                    <a:pt x="35" y="198"/>
                  </a:lnTo>
                  <a:lnTo>
                    <a:pt x="20" y="168"/>
                  </a:lnTo>
                  <a:lnTo>
                    <a:pt x="10" y="137"/>
                  </a:lnTo>
                  <a:lnTo>
                    <a:pt x="2" y="105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6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1"/>
                  </a:lnTo>
                  <a:lnTo>
                    <a:pt x="88" y="3"/>
                  </a:lnTo>
                  <a:lnTo>
                    <a:pt x="105" y="10"/>
                  </a:lnTo>
                  <a:lnTo>
                    <a:pt x="120" y="21"/>
                  </a:lnTo>
                  <a:lnTo>
                    <a:pt x="131" y="36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3" y="95"/>
                  </a:lnTo>
                  <a:lnTo>
                    <a:pt x="151" y="116"/>
                  </a:lnTo>
                  <a:lnTo>
                    <a:pt x="163" y="135"/>
                  </a:lnTo>
                  <a:lnTo>
                    <a:pt x="179" y="151"/>
                  </a:lnTo>
                  <a:lnTo>
                    <a:pt x="198" y="164"/>
                  </a:lnTo>
                  <a:lnTo>
                    <a:pt x="219" y="171"/>
                  </a:lnTo>
                  <a:lnTo>
                    <a:pt x="244" y="174"/>
                  </a:lnTo>
                  <a:lnTo>
                    <a:pt x="264" y="172"/>
                  </a:lnTo>
                  <a:lnTo>
                    <a:pt x="283" y="166"/>
                  </a:lnTo>
                  <a:lnTo>
                    <a:pt x="301" y="156"/>
                  </a:lnTo>
                  <a:lnTo>
                    <a:pt x="306" y="151"/>
                  </a:lnTo>
                  <a:lnTo>
                    <a:pt x="313" y="147"/>
                  </a:lnTo>
                  <a:lnTo>
                    <a:pt x="327" y="131"/>
                  </a:lnTo>
                  <a:lnTo>
                    <a:pt x="337" y="113"/>
                  </a:lnTo>
                  <a:lnTo>
                    <a:pt x="344" y="92"/>
                  </a:lnTo>
                  <a:lnTo>
                    <a:pt x="346" y="70"/>
                  </a:lnTo>
                  <a:lnTo>
                    <a:pt x="349" y="52"/>
                  </a:lnTo>
                  <a:lnTo>
                    <a:pt x="355" y="35"/>
                  </a:lnTo>
                  <a:lnTo>
                    <a:pt x="366" y="21"/>
                  </a:lnTo>
                  <a:lnTo>
                    <a:pt x="381" y="9"/>
                  </a:lnTo>
                  <a:lnTo>
                    <a:pt x="398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22" name="Freeform 95">
              <a:extLst>
                <a:ext uri="{FF2B5EF4-FFF2-40B4-BE49-F238E27FC236}">
                  <a16:creationId xmlns:a16="http://schemas.microsoft.com/office/drawing/2014/main" id="{1890C9BB-D632-1923-A840-F47B7E0CA3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825" y="2171700"/>
              <a:ext cx="100013" cy="100013"/>
            </a:xfrm>
            <a:custGeom>
              <a:avLst/>
              <a:gdLst>
                <a:gd name="T0" fmla="*/ 140 w 632"/>
                <a:gd name="T1" fmla="*/ 147 h 632"/>
                <a:gd name="T2" fmla="*/ 140 w 632"/>
                <a:gd name="T3" fmla="*/ 492 h 632"/>
                <a:gd name="T4" fmla="*/ 487 w 632"/>
                <a:gd name="T5" fmla="*/ 492 h 632"/>
                <a:gd name="T6" fmla="*/ 476 w 632"/>
                <a:gd name="T7" fmla="*/ 447 h 632"/>
                <a:gd name="T8" fmla="*/ 460 w 632"/>
                <a:gd name="T9" fmla="*/ 402 h 632"/>
                <a:gd name="T10" fmla="*/ 440 w 632"/>
                <a:gd name="T11" fmla="*/ 361 h 632"/>
                <a:gd name="T12" fmla="*/ 416 w 632"/>
                <a:gd name="T13" fmla="*/ 320 h 632"/>
                <a:gd name="T14" fmla="*/ 387 w 632"/>
                <a:gd name="T15" fmla="*/ 283 h 632"/>
                <a:gd name="T16" fmla="*/ 352 w 632"/>
                <a:gd name="T17" fmla="*/ 249 h 632"/>
                <a:gd name="T18" fmla="*/ 314 w 632"/>
                <a:gd name="T19" fmla="*/ 219 h 632"/>
                <a:gd name="T20" fmla="*/ 274 w 632"/>
                <a:gd name="T21" fmla="*/ 194 h 632"/>
                <a:gd name="T22" fmla="*/ 232 w 632"/>
                <a:gd name="T23" fmla="*/ 174 h 632"/>
                <a:gd name="T24" fmla="*/ 187 w 632"/>
                <a:gd name="T25" fmla="*/ 158 h 632"/>
                <a:gd name="T26" fmla="*/ 140 w 632"/>
                <a:gd name="T27" fmla="*/ 147 h 632"/>
                <a:gd name="T28" fmla="*/ 70 w 632"/>
                <a:gd name="T29" fmla="*/ 0 h 632"/>
                <a:gd name="T30" fmla="*/ 123 w 632"/>
                <a:gd name="T31" fmla="*/ 2 h 632"/>
                <a:gd name="T32" fmla="*/ 176 w 632"/>
                <a:gd name="T33" fmla="*/ 10 h 632"/>
                <a:gd name="T34" fmla="*/ 227 w 632"/>
                <a:gd name="T35" fmla="*/ 22 h 632"/>
                <a:gd name="T36" fmla="*/ 277 w 632"/>
                <a:gd name="T37" fmla="*/ 40 h 632"/>
                <a:gd name="T38" fmla="*/ 325 w 632"/>
                <a:gd name="T39" fmla="*/ 61 h 632"/>
                <a:gd name="T40" fmla="*/ 371 w 632"/>
                <a:gd name="T41" fmla="*/ 87 h 632"/>
                <a:gd name="T42" fmla="*/ 413 w 632"/>
                <a:gd name="T43" fmla="*/ 117 h 632"/>
                <a:gd name="T44" fmla="*/ 454 w 632"/>
                <a:gd name="T45" fmla="*/ 151 h 632"/>
                <a:gd name="T46" fmla="*/ 491 w 632"/>
                <a:gd name="T47" fmla="*/ 190 h 632"/>
                <a:gd name="T48" fmla="*/ 523 w 632"/>
                <a:gd name="T49" fmla="*/ 230 h 632"/>
                <a:gd name="T50" fmla="*/ 552 w 632"/>
                <a:gd name="T51" fmla="*/ 273 h 632"/>
                <a:gd name="T52" fmla="*/ 575 w 632"/>
                <a:gd name="T53" fmla="*/ 317 h 632"/>
                <a:gd name="T54" fmla="*/ 595 w 632"/>
                <a:gd name="T55" fmla="*/ 363 h 632"/>
                <a:gd name="T56" fmla="*/ 611 w 632"/>
                <a:gd name="T57" fmla="*/ 412 h 632"/>
                <a:gd name="T58" fmla="*/ 623 w 632"/>
                <a:gd name="T59" fmla="*/ 461 h 632"/>
                <a:gd name="T60" fmla="*/ 629 w 632"/>
                <a:gd name="T61" fmla="*/ 511 h 632"/>
                <a:gd name="T62" fmla="*/ 632 w 632"/>
                <a:gd name="T63" fmla="*/ 562 h 632"/>
                <a:gd name="T64" fmla="*/ 629 w 632"/>
                <a:gd name="T65" fmla="*/ 581 h 632"/>
                <a:gd name="T66" fmla="*/ 622 w 632"/>
                <a:gd name="T67" fmla="*/ 598 h 632"/>
                <a:gd name="T68" fmla="*/ 611 w 632"/>
                <a:gd name="T69" fmla="*/ 612 h 632"/>
                <a:gd name="T70" fmla="*/ 598 w 632"/>
                <a:gd name="T71" fmla="*/ 623 h 632"/>
                <a:gd name="T72" fmla="*/ 580 w 632"/>
                <a:gd name="T73" fmla="*/ 630 h 632"/>
                <a:gd name="T74" fmla="*/ 561 w 632"/>
                <a:gd name="T75" fmla="*/ 632 h 632"/>
                <a:gd name="T76" fmla="*/ 70 w 632"/>
                <a:gd name="T77" fmla="*/ 632 h 632"/>
                <a:gd name="T78" fmla="*/ 52 w 632"/>
                <a:gd name="T79" fmla="*/ 630 h 632"/>
                <a:gd name="T80" fmla="*/ 35 w 632"/>
                <a:gd name="T81" fmla="*/ 623 h 632"/>
                <a:gd name="T82" fmla="*/ 21 w 632"/>
                <a:gd name="T83" fmla="*/ 612 h 632"/>
                <a:gd name="T84" fmla="*/ 9 w 632"/>
                <a:gd name="T85" fmla="*/ 598 h 632"/>
                <a:gd name="T86" fmla="*/ 3 w 632"/>
                <a:gd name="T87" fmla="*/ 581 h 632"/>
                <a:gd name="T88" fmla="*/ 0 w 632"/>
                <a:gd name="T89" fmla="*/ 562 h 632"/>
                <a:gd name="T90" fmla="*/ 0 w 632"/>
                <a:gd name="T91" fmla="*/ 70 h 632"/>
                <a:gd name="T92" fmla="*/ 3 w 632"/>
                <a:gd name="T93" fmla="*/ 51 h 632"/>
                <a:gd name="T94" fmla="*/ 9 w 632"/>
                <a:gd name="T95" fmla="*/ 34 h 632"/>
                <a:gd name="T96" fmla="*/ 20 w 632"/>
                <a:gd name="T97" fmla="*/ 20 h 632"/>
                <a:gd name="T98" fmla="*/ 35 w 632"/>
                <a:gd name="T99" fmla="*/ 10 h 632"/>
                <a:gd name="T100" fmla="*/ 52 w 632"/>
                <a:gd name="T101" fmla="*/ 2 h 632"/>
                <a:gd name="T102" fmla="*/ 70 w 632"/>
                <a:gd name="T103" fmla="*/ 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2" h="632">
                  <a:moveTo>
                    <a:pt x="140" y="147"/>
                  </a:moveTo>
                  <a:lnTo>
                    <a:pt x="140" y="492"/>
                  </a:lnTo>
                  <a:lnTo>
                    <a:pt x="487" y="492"/>
                  </a:lnTo>
                  <a:lnTo>
                    <a:pt x="476" y="447"/>
                  </a:lnTo>
                  <a:lnTo>
                    <a:pt x="460" y="402"/>
                  </a:lnTo>
                  <a:lnTo>
                    <a:pt x="440" y="361"/>
                  </a:lnTo>
                  <a:lnTo>
                    <a:pt x="416" y="320"/>
                  </a:lnTo>
                  <a:lnTo>
                    <a:pt x="387" y="283"/>
                  </a:lnTo>
                  <a:lnTo>
                    <a:pt x="352" y="249"/>
                  </a:lnTo>
                  <a:lnTo>
                    <a:pt x="314" y="219"/>
                  </a:lnTo>
                  <a:lnTo>
                    <a:pt x="274" y="194"/>
                  </a:lnTo>
                  <a:lnTo>
                    <a:pt x="232" y="174"/>
                  </a:lnTo>
                  <a:lnTo>
                    <a:pt x="187" y="158"/>
                  </a:lnTo>
                  <a:lnTo>
                    <a:pt x="140" y="147"/>
                  </a:lnTo>
                  <a:close/>
                  <a:moveTo>
                    <a:pt x="70" y="0"/>
                  </a:moveTo>
                  <a:lnTo>
                    <a:pt x="123" y="2"/>
                  </a:lnTo>
                  <a:lnTo>
                    <a:pt x="176" y="10"/>
                  </a:lnTo>
                  <a:lnTo>
                    <a:pt x="227" y="22"/>
                  </a:lnTo>
                  <a:lnTo>
                    <a:pt x="277" y="40"/>
                  </a:lnTo>
                  <a:lnTo>
                    <a:pt x="325" y="61"/>
                  </a:lnTo>
                  <a:lnTo>
                    <a:pt x="371" y="87"/>
                  </a:lnTo>
                  <a:lnTo>
                    <a:pt x="413" y="117"/>
                  </a:lnTo>
                  <a:lnTo>
                    <a:pt x="454" y="151"/>
                  </a:lnTo>
                  <a:lnTo>
                    <a:pt x="491" y="190"/>
                  </a:lnTo>
                  <a:lnTo>
                    <a:pt x="523" y="230"/>
                  </a:lnTo>
                  <a:lnTo>
                    <a:pt x="552" y="273"/>
                  </a:lnTo>
                  <a:lnTo>
                    <a:pt x="575" y="317"/>
                  </a:lnTo>
                  <a:lnTo>
                    <a:pt x="595" y="363"/>
                  </a:lnTo>
                  <a:lnTo>
                    <a:pt x="611" y="412"/>
                  </a:lnTo>
                  <a:lnTo>
                    <a:pt x="623" y="461"/>
                  </a:lnTo>
                  <a:lnTo>
                    <a:pt x="629" y="511"/>
                  </a:lnTo>
                  <a:lnTo>
                    <a:pt x="632" y="562"/>
                  </a:lnTo>
                  <a:lnTo>
                    <a:pt x="629" y="581"/>
                  </a:lnTo>
                  <a:lnTo>
                    <a:pt x="622" y="598"/>
                  </a:lnTo>
                  <a:lnTo>
                    <a:pt x="611" y="612"/>
                  </a:lnTo>
                  <a:lnTo>
                    <a:pt x="598" y="623"/>
                  </a:lnTo>
                  <a:lnTo>
                    <a:pt x="580" y="630"/>
                  </a:lnTo>
                  <a:lnTo>
                    <a:pt x="561" y="632"/>
                  </a:lnTo>
                  <a:lnTo>
                    <a:pt x="70" y="632"/>
                  </a:lnTo>
                  <a:lnTo>
                    <a:pt x="52" y="630"/>
                  </a:lnTo>
                  <a:lnTo>
                    <a:pt x="35" y="623"/>
                  </a:lnTo>
                  <a:lnTo>
                    <a:pt x="21" y="612"/>
                  </a:lnTo>
                  <a:lnTo>
                    <a:pt x="9" y="598"/>
                  </a:lnTo>
                  <a:lnTo>
                    <a:pt x="3" y="581"/>
                  </a:lnTo>
                  <a:lnTo>
                    <a:pt x="0" y="562"/>
                  </a:lnTo>
                  <a:lnTo>
                    <a:pt x="0" y="70"/>
                  </a:lnTo>
                  <a:lnTo>
                    <a:pt x="3" y="51"/>
                  </a:lnTo>
                  <a:lnTo>
                    <a:pt x="9" y="34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23" name="Freeform 96">
              <a:extLst>
                <a:ext uri="{FF2B5EF4-FFF2-40B4-BE49-F238E27FC236}">
                  <a16:creationId xmlns:a16="http://schemas.microsoft.com/office/drawing/2014/main" id="{A8D9B1F7-8B4B-3F80-22FA-96933DF6ED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950" y="2192338"/>
              <a:ext cx="220663" cy="220663"/>
            </a:xfrm>
            <a:custGeom>
              <a:avLst/>
              <a:gdLst>
                <a:gd name="T0" fmla="*/ 569 w 1395"/>
                <a:gd name="T1" fmla="*/ 156 h 1394"/>
                <a:gd name="T2" fmla="*/ 461 w 1395"/>
                <a:gd name="T3" fmla="*/ 194 h 1394"/>
                <a:gd name="T4" fmla="*/ 364 w 1395"/>
                <a:gd name="T5" fmla="*/ 252 h 1394"/>
                <a:gd name="T6" fmla="*/ 281 w 1395"/>
                <a:gd name="T7" fmla="*/ 328 h 1394"/>
                <a:gd name="T8" fmla="*/ 215 w 1395"/>
                <a:gd name="T9" fmla="*/ 419 h 1394"/>
                <a:gd name="T10" fmla="*/ 168 w 1395"/>
                <a:gd name="T11" fmla="*/ 524 h 1394"/>
                <a:gd name="T12" fmla="*/ 144 w 1395"/>
                <a:gd name="T13" fmla="*/ 638 h 1394"/>
                <a:gd name="T14" fmla="*/ 144 w 1395"/>
                <a:gd name="T15" fmla="*/ 758 h 1394"/>
                <a:gd name="T16" fmla="*/ 169 w 1395"/>
                <a:gd name="T17" fmla="*/ 873 h 1394"/>
                <a:gd name="T18" fmla="*/ 217 w 1395"/>
                <a:gd name="T19" fmla="*/ 978 h 1394"/>
                <a:gd name="T20" fmla="*/ 284 w 1395"/>
                <a:gd name="T21" fmla="*/ 1069 h 1394"/>
                <a:gd name="T22" fmla="*/ 369 w 1395"/>
                <a:gd name="T23" fmla="*/ 1146 h 1394"/>
                <a:gd name="T24" fmla="*/ 468 w 1395"/>
                <a:gd name="T25" fmla="*/ 1205 h 1394"/>
                <a:gd name="T26" fmla="*/ 578 w 1395"/>
                <a:gd name="T27" fmla="*/ 1241 h 1394"/>
                <a:gd name="T28" fmla="*/ 697 w 1395"/>
                <a:gd name="T29" fmla="*/ 1254 h 1394"/>
                <a:gd name="T30" fmla="*/ 815 w 1395"/>
                <a:gd name="T31" fmla="*/ 1242 h 1394"/>
                <a:gd name="T32" fmla="*/ 925 w 1395"/>
                <a:gd name="T33" fmla="*/ 1206 h 1394"/>
                <a:gd name="T34" fmla="*/ 1023 w 1395"/>
                <a:gd name="T35" fmla="*/ 1148 h 1394"/>
                <a:gd name="T36" fmla="*/ 1107 w 1395"/>
                <a:gd name="T37" fmla="*/ 1074 h 1394"/>
                <a:gd name="T38" fmla="*/ 1175 w 1395"/>
                <a:gd name="T39" fmla="*/ 983 h 1394"/>
                <a:gd name="T40" fmla="*/ 1223 w 1395"/>
                <a:gd name="T41" fmla="*/ 880 h 1394"/>
                <a:gd name="T42" fmla="*/ 1249 w 1395"/>
                <a:gd name="T43" fmla="*/ 767 h 1394"/>
                <a:gd name="T44" fmla="*/ 679 w 1395"/>
                <a:gd name="T45" fmla="*/ 765 h 1394"/>
                <a:gd name="T46" fmla="*/ 648 w 1395"/>
                <a:gd name="T47" fmla="*/ 747 h 1394"/>
                <a:gd name="T48" fmla="*/ 630 w 1395"/>
                <a:gd name="T49" fmla="*/ 716 h 1394"/>
                <a:gd name="T50" fmla="*/ 628 w 1395"/>
                <a:gd name="T51" fmla="*/ 145 h 1394"/>
                <a:gd name="T52" fmla="*/ 716 w 1395"/>
                <a:gd name="T53" fmla="*/ 2 h 1394"/>
                <a:gd name="T54" fmla="*/ 747 w 1395"/>
                <a:gd name="T55" fmla="*/ 20 h 1394"/>
                <a:gd name="T56" fmla="*/ 765 w 1395"/>
                <a:gd name="T57" fmla="*/ 51 h 1394"/>
                <a:gd name="T58" fmla="*/ 768 w 1395"/>
                <a:gd name="T59" fmla="*/ 627 h 1394"/>
                <a:gd name="T60" fmla="*/ 1343 w 1395"/>
                <a:gd name="T61" fmla="*/ 629 h 1394"/>
                <a:gd name="T62" fmla="*/ 1375 w 1395"/>
                <a:gd name="T63" fmla="*/ 647 h 1394"/>
                <a:gd name="T64" fmla="*/ 1392 w 1395"/>
                <a:gd name="T65" fmla="*/ 678 h 1394"/>
                <a:gd name="T66" fmla="*/ 1392 w 1395"/>
                <a:gd name="T67" fmla="*/ 764 h 1394"/>
                <a:gd name="T68" fmla="*/ 1367 w 1395"/>
                <a:gd name="T69" fmla="*/ 893 h 1394"/>
                <a:gd name="T70" fmla="*/ 1320 w 1395"/>
                <a:gd name="T71" fmla="*/ 1012 h 1394"/>
                <a:gd name="T72" fmla="*/ 1252 w 1395"/>
                <a:gd name="T73" fmla="*/ 1118 h 1394"/>
                <a:gd name="T74" fmla="*/ 1167 w 1395"/>
                <a:gd name="T75" fmla="*/ 1212 h 1394"/>
                <a:gd name="T76" fmla="*/ 1067 w 1395"/>
                <a:gd name="T77" fmla="*/ 1288 h 1394"/>
                <a:gd name="T78" fmla="*/ 953 w 1395"/>
                <a:gd name="T79" fmla="*/ 1345 h 1394"/>
                <a:gd name="T80" fmla="*/ 830 w 1395"/>
                <a:gd name="T81" fmla="*/ 1381 h 1394"/>
                <a:gd name="T82" fmla="*/ 697 w 1395"/>
                <a:gd name="T83" fmla="*/ 1394 h 1394"/>
                <a:gd name="T84" fmla="*/ 565 w 1395"/>
                <a:gd name="T85" fmla="*/ 1381 h 1394"/>
                <a:gd name="T86" fmla="*/ 442 w 1395"/>
                <a:gd name="T87" fmla="*/ 1345 h 1394"/>
                <a:gd name="T88" fmla="*/ 328 w 1395"/>
                <a:gd name="T89" fmla="*/ 1288 h 1394"/>
                <a:gd name="T90" fmla="*/ 228 w 1395"/>
                <a:gd name="T91" fmla="*/ 1212 h 1394"/>
                <a:gd name="T92" fmla="*/ 143 w 1395"/>
                <a:gd name="T93" fmla="*/ 1118 h 1394"/>
                <a:gd name="T94" fmla="*/ 76 w 1395"/>
                <a:gd name="T95" fmla="*/ 1012 h 1394"/>
                <a:gd name="T96" fmla="*/ 28 w 1395"/>
                <a:gd name="T97" fmla="*/ 893 h 1394"/>
                <a:gd name="T98" fmla="*/ 3 w 1395"/>
                <a:gd name="T99" fmla="*/ 764 h 1394"/>
                <a:gd name="T100" fmla="*/ 3 w 1395"/>
                <a:gd name="T101" fmla="*/ 630 h 1394"/>
                <a:gd name="T102" fmla="*/ 28 w 1395"/>
                <a:gd name="T103" fmla="*/ 501 h 1394"/>
                <a:gd name="T104" fmla="*/ 76 w 1395"/>
                <a:gd name="T105" fmla="*/ 382 h 1394"/>
                <a:gd name="T106" fmla="*/ 143 w 1395"/>
                <a:gd name="T107" fmla="*/ 276 h 1394"/>
                <a:gd name="T108" fmla="*/ 228 w 1395"/>
                <a:gd name="T109" fmla="*/ 182 h 1394"/>
                <a:gd name="T110" fmla="*/ 328 w 1395"/>
                <a:gd name="T111" fmla="*/ 107 h 1394"/>
                <a:gd name="T112" fmla="*/ 442 w 1395"/>
                <a:gd name="T113" fmla="*/ 49 h 1394"/>
                <a:gd name="T114" fmla="*/ 565 w 1395"/>
                <a:gd name="T115" fmla="*/ 12 h 1394"/>
                <a:gd name="T116" fmla="*/ 697 w 1395"/>
                <a:gd name="T117" fmla="*/ 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95" h="1394">
                  <a:moveTo>
                    <a:pt x="628" y="145"/>
                  </a:moveTo>
                  <a:lnTo>
                    <a:pt x="569" y="156"/>
                  </a:lnTo>
                  <a:lnTo>
                    <a:pt x="514" y="172"/>
                  </a:lnTo>
                  <a:lnTo>
                    <a:pt x="461" y="194"/>
                  </a:lnTo>
                  <a:lnTo>
                    <a:pt x="411" y="220"/>
                  </a:lnTo>
                  <a:lnTo>
                    <a:pt x="364" y="252"/>
                  </a:lnTo>
                  <a:lnTo>
                    <a:pt x="320" y="287"/>
                  </a:lnTo>
                  <a:lnTo>
                    <a:pt x="281" y="328"/>
                  </a:lnTo>
                  <a:lnTo>
                    <a:pt x="246" y="372"/>
                  </a:lnTo>
                  <a:lnTo>
                    <a:pt x="215" y="419"/>
                  </a:lnTo>
                  <a:lnTo>
                    <a:pt x="190" y="470"/>
                  </a:lnTo>
                  <a:lnTo>
                    <a:pt x="168" y="524"/>
                  </a:lnTo>
                  <a:lnTo>
                    <a:pt x="153" y="579"/>
                  </a:lnTo>
                  <a:lnTo>
                    <a:pt x="144" y="638"/>
                  </a:lnTo>
                  <a:lnTo>
                    <a:pt x="141" y="697"/>
                  </a:lnTo>
                  <a:lnTo>
                    <a:pt x="144" y="758"/>
                  </a:lnTo>
                  <a:lnTo>
                    <a:pt x="153" y="816"/>
                  </a:lnTo>
                  <a:lnTo>
                    <a:pt x="169" y="873"/>
                  </a:lnTo>
                  <a:lnTo>
                    <a:pt x="191" y="927"/>
                  </a:lnTo>
                  <a:lnTo>
                    <a:pt x="217" y="978"/>
                  </a:lnTo>
                  <a:lnTo>
                    <a:pt x="248" y="1026"/>
                  </a:lnTo>
                  <a:lnTo>
                    <a:pt x="284" y="1069"/>
                  </a:lnTo>
                  <a:lnTo>
                    <a:pt x="325" y="1110"/>
                  </a:lnTo>
                  <a:lnTo>
                    <a:pt x="369" y="1146"/>
                  </a:lnTo>
                  <a:lnTo>
                    <a:pt x="417" y="1178"/>
                  </a:lnTo>
                  <a:lnTo>
                    <a:pt x="468" y="1205"/>
                  </a:lnTo>
                  <a:lnTo>
                    <a:pt x="522" y="1226"/>
                  </a:lnTo>
                  <a:lnTo>
                    <a:pt x="578" y="1241"/>
                  </a:lnTo>
                  <a:lnTo>
                    <a:pt x="638" y="1250"/>
                  </a:lnTo>
                  <a:lnTo>
                    <a:pt x="697" y="1254"/>
                  </a:lnTo>
                  <a:lnTo>
                    <a:pt x="758" y="1250"/>
                  </a:lnTo>
                  <a:lnTo>
                    <a:pt x="815" y="1242"/>
                  </a:lnTo>
                  <a:lnTo>
                    <a:pt x="872" y="1226"/>
                  </a:lnTo>
                  <a:lnTo>
                    <a:pt x="925" y="1206"/>
                  </a:lnTo>
                  <a:lnTo>
                    <a:pt x="975" y="1179"/>
                  </a:lnTo>
                  <a:lnTo>
                    <a:pt x="1023" y="1148"/>
                  </a:lnTo>
                  <a:lnTo>
                    <a:pt x="1066" y="1113"/>
                  </a:lnTo>
                  <a:lnTo>
                    <a:pt x="1107" y="1074"/>
                  </a:lnTo>
                  <a:lnTo>
                    <a:pt x="1143" y="1030"/>
                  </a:lnTo>
                  <a:lnTo>
                    <a:pt x="1175" y="983"/>
                  </a:lnTo>
                  <a:lnTo>
                    <a:pt x="1201" y="933"/>
                  </a:lnTo>
                  <a:lnTo>
                    <a:pt x="1223" y="880"/>
                  </a:lnTo>
                  <a:lnTo>
                    <a:pt x="1239" y="825"/>
                  </a:lnTo>
                  <a:lnTo>
                    <a:pt x="1249" y="767"/>
                  </a:lnTo>
                  <a:lnTo>
                    <a:pt x="697" y="767"/>
                  </a:lnTo>
                  <a:lnTo>
                    <a:pt x="679" y="765"/>
                  </a:lnTo>
                  <a:lnTo>
                    <a:pt x="662" y="758"/>
                  </a:lnTo>
                  <a:lnTo>
                    <a:pt x="648" y="747"/>
                  </a:lnTo>
                  <a:lnTo>
                    <a:pt x="636" y="732"/>
                  </a:lnTo>
                  <a:lnTo>
                    <a:pt x="630" y="716"/>
                  </a:lnTo>
                  <a:lnTo>
                    <a:pt x="628" y="697"/>
                  </a:lnTo>
                  <a:lnTo>
                    <a:pt x="628" y="145"/>
                  </a:lnTo>
                  <a:close/>
                  <a:moveTo>
                    <a:pt x="697" y="0"/>
                  </a:moveTo>
                  <a:lnTo>
                    <a:pt x="716" y="2"/>
                  </a:lnTo>
                  <a:lnTo>
                    <a:pt x="733" y="10"/>
                  </a:lnTo>
                  <a:lnTo>
                    <a:pt x="747" y="20"/>
                  </a:lnTo>
                  <a:lnTo>
                    <a:pt x="759" y="34"/>
                  </a:lnTo>
                  <a:lnTo>
                    <a:pt x="765" y="51"/>
                  </a:lnTo>
                  <a:lnTo>
                    <a:pt x="768" y="70"/>
                  </a:lnTo>
                  <a:lnTo>
                    <a:pt x="768" y="627"/>
                  </a:lnTo>
                  <a:lnTo>
                    <a:pt x="1325" y="627"/>
                  </a:lnTo>
                  <a:lnTo>
                    <a:pt x="1343" y="629"/>
                  </a:lnTo>
                  <a:lnTo>
                    <a:pt x="1360" y="636"/>
                  </a:lnTo>
                  <a:lnTo>
                    <a:pt x="1375" y="647"/>
                  </a:lnTo>
                  <a:lnTo>
                    <a:pt x="1385" y="662"/>
                  </a:lnTo>
                  <a:lnTo>
                    <a:pt x="1392" y="678"/>
                  </a:lnTo>
                  <a:lnTo>
                    <a:pt x="1395" y="697"/>
                  </a:lnTo>
                  <a:lnTo>
                    <a:pt x="1392" y="764"/>
                  </a:lnTo>
                  <a:lnTo>
                    <a:pt x="1382" y="829"/>
                  </a:lnTo>
                  <a:lnTo>
                    <a:pt x="1367" y="893"/>
                  </a:lnTo>
                  <a:lnTo>
                    <a:pt x="1346" y="954"/>
                  </a:lnTo>
                  <a:lnTo>
                    <a:pt x="1320" y="1012"/>
                  </a:lnTo>
                  <a:lnTo>
                    <a:pt x="1289" y="1066"/>
                  </a:lnTo>
                  <a:lnTo>
                    <a:pt x="1252" y="1118"/>
                  </a:lnTo>
                  <a:lnTo>
                    <a:pt x="1212" y="1167"/>
                  </a:lnTo>
                  <a:lnTo>
                    <a:pt x="1167" y="1212"/>
                  </a:lnTo>
                  <a:lnTo>
                    <a:pt x="1119" y="1252"/>
                  </a:lnTo>
                  <a:lnTo>
                    <a:pt x="1067" y="1288"/>
                  </a:lnTo>
                  <a:lnTo>
                    <a:pt x="1012" y="1320"/>
                  </a:lnTo>
                  <a:lnTo>
                    <a:pt x="953" y="1345"/>
                  </a:lnTo>
                  <a:lnTo>
                    <a:pt x="893" y="1366"/>
                  </a:lnTo>
                  <a:lnTo>
                    <a:pt x="830" y="1381"/>
                  </a:lnTo>
                  <a:lnTo>
                    <a:pt x="765" y="1391"/>
                  </a:lnTo>
                  <a:lnTo>
                    <a:pt x="697" y="1394"/>
                  </a:lnTo>
                  <a:lnTo>
                    <a:pt x="630" y="1391"/>
                  </a:lnTo>
                  <a:lnTo>
                    <a:pt x="565" y="1381"/>
                  </a:lnTo>
                  <a:lnTo>
                    <a:pt x="502" y="1366"/>
                  </a:lnTo>
                  <a:lnTo>
                    <a:pt x="442" y="1345"/>
                  </a:lnTo>
                  <a:lnTo>
                    <a:pt x="383" y="1320"/>
                  </a:lnTo>
                  <a:lnTo>
                    <a:pt x="328" y="1288"/>
                  </a:lnTo>
                  <a:lnTo>
                    <a:pt x="276" y="1252"/>
                  </a:lnTo>
                  <a:lnTo>
                    <a:pt x="228" y="1212"/>
                  </a:lnTo>
                  <a:lnTo>
                    <a:pt x="183" y="1167"/>
                  </a:lnTo>
                  <a:lnTo>
                    <a:pt x="143" y="1118"/>
                  </a:lnTo>
                  <a:lnTo>
                    <a:pt x="107" y="1066"/>
                  </a:lnTo>
                  <a:lnTo>
                    <a:pt x="76" y="1012"/>
                  </a:lnTo>
                  <a:lnTo>
                    <a:pt x="49" y="954"/>
                  </a:lnTo>
                  <a:lnTo>
                    <a:pt x="28" y="893"/>
                  </a:lnTo>
                  <a:lnTo>
                    <a:pt x="13" y="829"/>
                  </a:lnTo>
                  <a:lnTo>
                    <a:pt x="3" y="764"/>
                  </a:lnTo>
                  <a:lnTo>
                    <a:pt x="0" y="697"/>
                  </a:lnTo>
                  <a:lnTo>
                    <a:pt x="3" y="630"/>
                  </a:lnTo>
                  <a:lnTo>
                    <a:pt x="13" y="565"/>
                  </a:lnTo>
                  <a:lnTo>
                    <a:pt x="28" y="501"/>
                  </a:lnTo>
                  <a:lnTo>
                    <a:pt x="49" y="441"/>
                  </a:lnTo>
                  <a:lnTo>
                    <a:pt x="76" y="382"/>
                  </a:lnTo>
                  <a:lnTo>
                    <a:pt x="107" y="328"/>
                  </a:lnTo>
                  <a:lnTo>
                    <a:pt x="143" y="276"/>
                  </a:lnTo>
                  <a:lnTo>
                    <a:pt x="183" y="227"/>
                  </a:lnTo>
                  <a:lnTo>
                    <a:pt x="228" y="182"/>
                  </a:lnTo>
                  <a:lnTo>
                    <a:pt x="276" y="142"/>
                  </a:lnTo>
                  <a:lnTo>
                    <a:pt x="328" y="107"/>
                  </a:lnTo>
                  <a:lnTo>
                    <a:pt x="383" y="75"/>
                  </a:lnTo>
                  <a:lnTo>
                    <a:pt x="442" y="49"/>
                  </a:lnTo>
                  <a:lnTo>
                    <a:pt x="502" y="28"/>
                  </a:lnTo>
                  <a:lnTo>
                    <a:pt x="565" y="12"/>
                  </a:lnTo>
                  <a:lnTo>
                    <a:pt x="630" y="3"/>
                  </a:lnTo>
                  <a:lnTo>
                    <a:pt x="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529E36F-7FAB-1717-932F-F11FEB525ACD}"/>
              </a:ext>
            </a:extLst>
          </p:cNvPr>
          <p:cNvGrpSpPr/>
          <p:nvPr/>
        </p:nvGrpSpPr>
        <p:grpSpPr>
          <a:xfrm>
            <a:off x="3476125" y="2683828"/>
            <a:ext cx="419100" cy="579438"/>
            <a:chOff x="5419725" y="5765800"/>
            <a:chExt cx="419100" cy="579438"/>
          </a:xfrm>
          <a:solidFill>
            <a:schemeClr val="tx1"/>
          </a:solidFill>
        </p:grpSpPr>
        <p:sp>
          <p:nvSpPr>
            <p:cNvPr id="109" name="Freeform 461">
              <a:extLst>
                <a:ext uri="{FF2B5EF4-FFF2-40B4-BE49-F238E27FC236}">
                  <a16:creationId xmlns:a16="http://schemas.microsoft.com/office/drawing/2014/main" id="{6B29363B-B70A-F97A-907B-91F7F7147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9725" y="5765800"/>
              <a:ext cx="419100" cy="579438"/>
            </a:xfrm>
            <a:custGeom>
              <a:avLst/>
              <a:gdLst>
                <a:gd name="T0" fmla="*/ 1111 w 2645"/>
                <a:gd name="T1" fmla="*/ 3366 h 3650"/>
                <a:gd name="T2" fmla="*/ 1216 w 2645"/>
                <a:gd name="T3" fmla="*/ 3461 h 3650"/>
                <a:gd name="T4" fmla="*/ 1361 w 2645"/>
                <a:gd name="T5" fmla="*/ 3483 h 3650"/>
                <a:gd name="T6" fmla="*/ 1489 w 2645"/>
                <a:gd name="T7" fmla="*/ 3421 h 3650"/>
                <a:gd name="T8" fmla="*/ 1562 w 2645"/>
                <a:gd name="T9" fmla="*/ 3298 h 3650"/>
                <a:gd name="T10" fmla="*/ 170 w 2645"/>
                <a:gd name="T11" fmla="*/ 3037 h 3650"/>
                <a:gd name="T12" fmla="*/ 170 w 2645"/>
                <a:gd name="T13" fmla="*/ 3077 h 3650"/>
                <a:gd name="T14" fmla="*/ 194 w 2645"/>
                <a:gd name="T15" fmla="*/ 3096 h 3650"/>
                <a:gd name="T16" fmla="*/ 2460 w 2645"/>
                <a:gd name="T17" fmla="*/ 3093 h 3650"/>
                <a:gd name="T18" fmla="*/ 2479 w 2645"/>
                <a:gd name="T19" fmla="*/ 3072 h 3650"/>
                <a:gd name="T20" fmla="*/ 2308 w 2645"/>
                <a:gd name="T21" fmla="*/ 2722 h 3650"/>
                <a:gd name="T22" fmla="*/ 1160 w 2645"/>
                <a:gd name="T23" fmla="*/ 857 h 3650"/>
                <a:gd name="T24" fmla="*/ 863 w 2645"/>
                <a:gd name="T25" fmla="*/ 961 h 3650"/>
                <a:gd name="T26" fmla="*/ 620 w 2645"/>
                <a:gd name="T27" fmla="*/ 1151 h 3650"/>
                <a:gd name="T28" fmla="*/ 450 w 2645"/>
                <a:gd name="T29" fmla="*/ 1410 h 3650"/>
                <a:gd name="T30" fmla="*/ 370 w 2645"/>
                <a:gd name="T31" fmla="*/ 1718 h 3650"/>
                <a:gd name="T32" fmla="*/ 2278 w 2645"/>
                <a:gd name="T33" fmla="*/ 1800 h 3650"/>
                <a:gd name="T34" fmla="*/ 2224 w 2645"/>
                <a:gd name="T35" fmla="*/ 1483 h 3650"/>
                <a:gd name="T36" fmla="*/ 2075 w 2645"/>
                <a:gd name="T37" fmla="*/ 1211 h 3650"/>
                <a:gd name="T38" fmla="*/ 1848 w 2645"/>
                <a:gd name="T39" fmla="*/ 1002 h 3650"/>
                <a:gd name="T40" fmla="*/ 1564 w 2645"/>
                <a:gd name="T41" fmla="*/ 875 h 3650"/>
                <a:gd name="T42" fmla="*/ 1323 w 2645"/>
                <a:gd name="T43" fmla="*/ 165 h 3650"/>
                <a:gd name="T44" fmla="*/ 1219 w 2645"/>
                <a:gd name="T45" fmla="*/ 208 h 3650"/>
                <a:gd name="T46" fmla="*/ 1176 w 2645"/>
                <a:gd name="T47" fmla="*/ 311 h 3650"/>
                <a:gd name="T48" fmla="*/ 1396 w 2645"/>
                <a:gd name="T49" fmla="*/ 681 h 3650"/>
                <a:gd name="T50" fmla="*/ 1458 w 2645"/>
                <a:gd name="T51" fmla="*/ 254 h 3650"/>
                <a:gd name="T52" fmla="*/ 1380 w 2645"/>
                <a:gd name="T53" fmla="*/ 176 h 3650"/>
                <a:gd name="T54" fmla="*/ 1369 w 2645"/>
                <a:gd name="T55" fmla="*/ 3 h 3650"/>
                <a:gd name="T56" fmla="*/ 1527 w 2645"/>
                <a:gd name="T57" fmla="*/ 76 h 3650"/>
                <a:gd name="T58" fmla="*/ 1621 w 2645"/>
                <a:gd name="T59" fmla="*/ 221 h 3650"/>
                <a:gd name="T60" fmla="*/ 1715 w 2645"/>
                <a:gd name="T61" fmla="*/ 750 h 3650"/>
                <a:gd name="T62" fmla="*/ 2008 w 2645"/>
                <a:gd name="T63" fmla="*/ 914 h 3650"/>
                <a:gd name="T64" fmla="*/ 2239 w 2645"/>
                <a:gd name="T65" fmla="*/ 1155 h 3650"/>
                <a:gd name="T66" fmla="*/ 2389 w 2645"/>
                <a:gd name="T67" fmla="*/ 1456 h 3650"/>
                <a:gd name="T68" fmla="*/ 2443 w 2645"/>
                <a:gd name="T69" fmla="*/ 1800 h 3650"/>
                <a:gd name="T70" fmla="*/ 2643 w 2645"/>
                <a:gd name="T71" fmla="*/ 3026 h 3650"/>
                <a:gd name="T72" fmla="*/ 2616 w 2645"/>
                <a:gd name="T73" fmla="*/ 3162 h 3650"/>
                <a:gd name="T74" fmla="*/ 2528 w 2645"/>
                <a:gd name="T75" fmla="*/ 3242 h 3650"/>
                <a:gd name="T76" fmla="*/ 1733 w 2645"/>
                <a:gd name="T77" fmla="*/ 3262 h 3650"/>
                <a:gd name="T78" fmla="*/ 1670 w 2645"/>
                <a:gd name="T79" fmla="*/ 3459 h 3650"/>
                <a:gd name="T80" fmla="*/ 1523 w 2645"/>
                <a:gd name="T81" fmla="*/ 3597 h 3650"/>
                <a:gd name="T82" fmla="*/ 1323 w 2645"/>
                <a:gd name="T83" fmla="*/ 3650 h 3650"/>
                <a:gd name="T84" fmla="*/ 1122 w 2645"/>
                <a:gd name="T85" fmla="*/ 3597 h 3650"/>
                <a:gd name="T86" fmla="*/ 976 w 2645"/>
                <a:gd name="T87" fmla="*/ 3459 h 3650"/>
                <a:gd name="T88" fmla="*/ 912 w 2645"/>
                <a:gd name="T89" fmla="*/ 3262 h 3650"/>
                <a:gd name="T90" fmla="*/ 118 w 2645"/>
                <a:gd name="T91" fmla="*/ 3242 h 3650"/>
                <a:gd name="T92" fmla="*/ 30 w 2645"/>
                <a:gd name="T93" fmla="*/ 3162 h 3650"/>
                <a:gd name="T94" fmla="*/ 2 w 2645"/>
                <a:gd name="T95" fmla="*/ 3026 h 3650"/>
                <a:gd name="T96" fmla="*/ 202 w 2645"/>
                <a:gd name="T97" fmla="*/ 1800 h 3650"/>
                <a:gd name="T98" fmla="*/ 256 w 2645"/>
                <a:gd name="T99" fmla="*/ 1456 h 3650"/>
                <a:gd name="T100" fmla="*/ 407 w 2645"/>
                <a:gd name="T101" fmla="*/ 1155 h 3650"/>
                <a:gd name="T102" fmla="*/ 638 w 2645"/>
                <a:gd name="T103" fmla="*/ 914 h 3650"/>
                <a:gd name="T104" fmla="*/ 931 w 2645"/>
                <a:gd name="T105" fmla="*/ 750 h 3650"/>
                <a:gd name="T106" fmla="*/ 1025 w 2645"/>
                <a:gd name="T107" fmla="*/ 221 h 3650"/>
                <a:gd name="T108" fmla="*/ 1119 w 2645"/>
                <a:gd name="T109" fmla="*/ 76 h 3650"/>
                <a:gd name="T110" fmla="*/ 1277 w 2645"/>
                <a:gd name="T111" fmla="*/ 3 h 3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45" h="3650">
                  <a:moveTo>
                    <a:pt x="1078" y="3262"/>
                  </a:moveTo>
                  <a:lnTo>
                    <a:pt x="1083" y="3298"/>
                  </a:lnTo>
                  <a:lnTo>
                    <a:pt x="1095" y="3334"/>
                  </a:lnTo>
                  <a:lnTo>
                    <a:pt x="1111" y="3366"/>
                  </a:lnTo>
                  <a:lnTo>
                    <a:pt x="1132" y="3395"/>
                  </a:lnTo>
                  <a:lnTo>
                    <a:pt x="1156" y="3421"/>
                  </a:lnTo>
                  <a:lnTo>
                    <a:pt x="1184" y="3443"/>
                  </a:lnTo>
                  <a:lnTo>
                    <a:pt x="1216" y="3461"/>
                  </a:lnTo>
                  <a:lnTo>
                    <a:pt x="1249" y="3474"/>
                  </a:lnTo>
                  <a:lnTo>
                    <a:pt x="1286" y="3483"/>
                  </a:lnTo>
                  <a:lnTo>
                    <a:pt x="1323" y="3485"/>
                  </a:lnTo>
                  <a:lnTo>
                    <a:pt x="1361" y="3483"/>
                  </a:lnTo>
                  <a:lnTo>
                    <a:pt x="1396" y="3474"/>
                  </a:lnTo>
                  <a:lnTo>
                    <a:pt x="1430" y="3461"/>
                  </a:lnTo>
                  <a:lnTo>
                    <a:pt x="1461" y="3443"/>
                  </a:lnTo>
                  <a:lnTo>
                    <a:pt x="1489" y="3421"/>
                  </a:lnTo>
                  <a:lnTo>
                    <a:pt x="1513" y="3395"/>
                  </a:lnTo>
                  <a:lnTo>
                    <a:pt x="1534" y="3366"/>
                  </a:lnTo>
                  <a:lnTo>
                    <a:pt x="1551" y="3334"/>
                  </a:lnTo>
                  <a:lnTo>
                    <a:pt x="1562" y="3298"/>
                  </a:lnTo>
                  <a:lnTo>
                    <a:pt x="1569" y="3262"/>
                  </a:lnTo>
                  <a:lnTo>
                    <a:pt x="1078" y="3262"/>
                  </a:lnTo>
                  <a:close/>
                  <a:moveTo>
                    <a:pt x="337" y="2722"/>
                  </a:moveTo>
                  <a:lnTo>
                    <a:pt x="170" y="3037"/>
                  </a:lnTo>
                  <a:lnTo>
                    <a:pt x="165" y="3051"/>
                  </a:lnTo>
                  <a:lnTo>
                    <a:pt x="165" y="3062"/>
                  </a:lnTo>
                  <a:lnTo>
                    <a:pt x="168" y="3072"/>
                  </a:lnTo>
                  <a:lnTo>
                    <a:pt x="170" y="3077"/>
                  </a:lnTo>
                  <a:lnTo>
                    <a:pt x="173" y="3081"/>
                  </a:lnTo>
                  <a:lnTo>
                    <a:pt x="179" y="3087"/>
                  </a:lnTo>
                  <a:lnTo>
                    <a:pt x="186" y="3093"/>
                  </a:lnTo>
                  <a:lnTo>
                    <a:pt x="194" y="3096"/>
                  </a:lnTo>
                  <a:lnTo>
                    <a:pt x="206" y="3097"/>
                  </a:lnTo>
                  <a:lnTo>
                    <a:pt x="2440" y="3097"/>
                  </a:lnTo>
                  <a:lnTo>
                    <a:pt x="2451" y="3096"/>
                  </a:lnTo>
                  <a:lnTo>
                    <a:pt x="2460" y="3093"/>
                  </a:lnTo>
                  <a:lnTo>
                    <a:pt x="2467" y="3087"/>
                  </a:lnTo>
                  <a:lnTo>
                    <a:pt x="2472" y="3081"/>
                  </a:lnTo>
                  <a:lnTo>
                    <a:pt x="2475" y="3077"/>
                  </a:lnTo>
                  <a:lnTo>
                    <a:pt x="2479" y="3072"/>
                  </a:lnTo>
                  <a:lnTo>
                    <a:pt x="2481" y="3062"/>
                  </a:lnTo>
                  <a:lnTo>
                    <a:pt x="2481" y="3051"/>
                  </a:lnTo>
                  <a:lnTo>
                    <a:pt x="2476" y="3037"/>
                  </a:lnTo>
                  <a:lnTo>
                    <a:pt x="2308" y="2722"/>
                  </a:lnTo>
                  <a:lnTo>
                    <a:pt x="337" y="2722"/>
                  </a:lnTo>
                  <a:close/>
                  <a:moveTo>
                    <a:pt x="1323" y="844"/>
                  </a:moveTo>
                  <a:lnTo>
                    <a:pt x="1240" y="847"/>
                  </a:lnTo>
                  <a:lnTo>
                    <a:pt x="1160" y="857"/>
                  </a:lnTo>
                  <a:lnTo>
                    <a:pt x="1082" y="875"/>
                  </a:lnTo>
                  <a:lnTo>
                    <a:pt x="1006" y="898"/>
                  </a:lnTo>
                  <a:lnTo>
                    <a:pt x="933" y="927"/>
                  </a:lnTo>
                  <a:lnTo>
                    <a:pt x="863" y="961"/>
                  </a:lnTo>
                  <a:lnTo>
                    <a:pt x="797" y="1002"/>
                  </a:lnTo>
                  <a:lnTo>
                    <a:pt x="734" y="1047"/>
                  </a:lnTo>
                  <a:lnTo>
                    <a:pt x="675" y="1097"/>
                  </a:lnTo>
                  <a:lnTo>
                    <a:pt x="620" y="1151"/>
                  </a:lnTo>
                  <a:lnTo>
                    <a:pt x="570" y="1211"/>
                  </a:lnTo>
                  <a:lnTo>
                    <a:pt x="525" y="1274"/>
                  </a:lnTo>
                  <a:lnTo>
                    <a:pt x="485" y="1341"/>
                  </a:lnTo>
                  <a:lnTo>
                    <a:pt x="450" y="1410"/>
                  </a:lnTo>
                  <a:lnTo>
                    <a:pt x="421" y="1483"/>
                  </a:lnTo>
                  <a:lnTo>
                    <a:pt x="398" y="1558"/>
                  </a:lnTo>
                  <a:lnTo>
                    <a:pt x="381" y="1637"/>
                  </a:lnTo>
                  <a:lnTo>
                    <a:pt x="370" y="1718"/>
                  </a:lnTo>
                  <a:lnTo>
                    <a:pt x="367" y="1800"/>
                  </a:lnTo>
                  <a:lnTo>
                    <a:pt x="367" y="2557"/>
                  </a:lnTo>
                  <a:lnTo>
                    <a:pt x="2278" y="2557"/>
                  </a:lnTo>
                  <a:lnTo>
                    <a:pt x="2278" y="1800"/>
                  </a:lnTo>
                  <a:lnTo>
                    <a:pt x="2275" y="1718"/>
                  </a:lnTo>
                  <a:lnTo>
                    <a:pt x="2265" y="1637"/>
                  </a:lnTo>
                  <a:lnTo>
                    <a:pt x="2247" y="1558"/>
                  </a:lnTo>
                  <a:lnTo>
                    <a:pt x="2224" y="1483"/>
                  </a:lnTo>
                  <a:lnTo>
                    <a:pt x="2196" y="1410"/>
                  </a:lnTo>
                  <a:lnTo>
                    <a:pt x="2161" y="1341"/>
                  </a:lnTo>
                  <a:lnTo>
                    <a:pt x="2120" y="1274"/>
                  </a:lnTo>
                  <a:lnTo>
                    <a:pt x="2075" y="1211"/>
                  </a:lnTo>
                  <a:lnTo>
                    <a:pt x="2025" y="1151"/>
                  </a:lnTo>
                  <a:lnTo>
                    <a:pt x="1971" y="1097"/>
                  </a:lnTo>
                  <a:lnTo>
                    <a:pt x="1911" y="1047"/>
                  </a:lnTo>
                  <a:lnTo>
                    <a:pt x="1848" y="1002"/>
                  </a:lnTo>
                  <a:lnTo>
                    <a:pt x="1782" y="961"/>
                  </a:lnTo>
                  <a:lnTo>
                    <a:pt x="1712" y="927"/>
                  </a:lnTo>
                  <a:lnTo>
                    <a:pt x="1639" y="898"/>
                  </a:lnTo>
                  <a:lnTo>
                    <a:pt x="1564" y="875"/>
                  </a:lnTo>
                  <a:lnTo>
                    <a:pt x="1486" y="857"/>
                  </a:lnTo>
                  <a:lnTo>
                    <a:pt x="1405" y="847"/>
                  </a:lnTo>
                  <a:lnTo>
                    <a:pt x="1323" y="844"/>
                  </a:lnTo>
                  <a:close/>
                  <a:moveTo>
                    <a:pt x="1323" y="165"/>
                  </a:moveTo>
                  <a:lnTo>
                    <a:pt x="1293" y="167"/>
                  </a:lnTo>
                  <a:lnTo>
                    <a:pt x="1266" y="176"/>
                  </a:lnTo>
                  <a:lnTo>
                    <a:pt x="1241" y="189"/>
                  </a:lnTo>
                  <a:lnTo>
                    <a:pt x="1219" y="208"/>
                  </a:lnTo>
                  <a:lnTo>
                    <a:pt x="1202" y="229"/>
                  </a:lnTo>
                  <a:lnTo>
                    <a:pt x="1188" y="254"/>
                  </a:lnTo>
                  <a:lnTo>
                    <a:pt x="1180" y="282"/>
                  </a:lnTo>
                  <a:lnTo>
                    <a:pt x="1176" y="311"/>
                  </a:lnTo>
                  <a:lnTo>
                    <a:pt x="1176" y="689"/>
                  </a:lnTo>
                  <a:lnTo>
                    <a:pt x="1249" y="681"/>
                  </a:lnTo>
                  <a:lnTo>
                    <a:pt x="1323" y="679"/>
                  </a:lnTo>
                  <a:lnTo>
                    <a:pt x="1396" y="681"/>
                  </a:lnTo>
                  <a:lnTo>
                    <a:pt x="1469" y="689"/>
                  </a:lnTo>
                  <a:lnTo>
                    <a:pt x="1469" y="311"/>
                  </a:lnTo>
                  <a:lnTo>
                    <a:pt x="1466" y="282"/>
                  </a:lnTo>
                  <a:lnTo>
                    <a:pt x="1458" y="254"/>
                  </a:lnTo>
                  <a:lnTo>
                    <a:pt x="1444" y="229"/>
                  </a:lnTo>
                  <a:lnTo>
                    <a:pt x="1426" y="208"/>
                  </a:lnTo>
                  <a:lnTo>
                    <a:pt x="1405" y="189"/>
                  </a:lnTo>
                  <a:lnTo>
                    <a:pt x="1380" y="176"/>
                  </a:lnTo>
                  <a:lnTo>
                    <a:pt x="1352" y="167"/>
                  </a:lnTo>
                  <a:lnTo>
                    <a:pt x="1323" y="165"/>
                  </a:lnTo>
                  <a:close/>
                  <a:moveTo>
                    <a:pt x="1323" y="0"/>
                  </a:moveTo>
                  <a:lnTo>
                    <a:pt x="1369" y="3"/>
                  </a:lnTo>
                  <a:lnTo>
                    <a:pt x="1413" y="13"/>
                  </a:lnTo>
                  <a:lnTo>
                    <a:pt x="1454" y="29"/>
                  </a:lnTo>
                  <a:lnTo>
                    <a:pt x="1492" y="50"/>
                  </a:lnTo>
                  <a:lnTo>
                    <a:pt x="1527" y="76"/>
                  </a:lnTo>
                  <a:lnTo>
                    <a:pt x="1558" y="107"/>
                  </a:lnTo>
                  <a:lnTo>
                    <a:pt x="1583" y="142"/>
                  </a:lnTo>
                  <a:lnTo>
                    <a:pt x="1605" y="180"/>
                  </a:lnTo>
                  <a:lnTo>
                    <a:pt x="1621" y="221"/>
                  </a:lnTo>
                  <a:lnTo>
                    <a:pt x="1631" y="265"/>
                  </a:lnTo>
                  <a:lnTo>
                    <a:pt x="1634" y="311"/>
                  </a:lnTo>
                  <a:lnTo>
                    <a:pt x="1634" y="723"/>
                  </a:lnTo>
                  <a:lnTo>
                    <a:pt x="1715" y="750"/>
                  </a:lnTo>
                  <a:lnTo>
                    <a:pt x="1793" y="783"/>
                  </a:lnTo>
                  <a:lnTo>
                    <a:pt x="1868" y="821"/>
                  </a:lnTo>
                  <a:lnTo>
                    <a:pt x="1940" y="865"/>
                  </a:lnTo>
                  <a:lnTo>
                    <a:pt x="2008" y="914"/>
                  </a:lnTo>
                  <a:lnTo>
                    <a:pt x="2072" y="968"/>
                  </a:lnTo>
                  <a:lnTo>
                    <a:pt x="2132" y="1025"/>
                  </a:lnTo>
                  <a:lnTo>
                    <a:pt x="2188" y="1088"/>
                  </a:lnTo>
                  <a:lnTo>
                    <a:pt x="2239" y="1155"/>
                  </a:lnTo>
                  <a:lnTo>
                    <a:pt x="2284" y="1224"/>
                  </a:lnTo>
                  <a:lnTo>
                    <a:pt x="2325" y="1299"/>
                  </a:lnTo>
                  <a:lnTo>
                    <a:pt x="2360" y="1376"/>
                  </a:lnTo>
                  <a:lnTo>
                    <a:pt x="2389" y="1456"/>
                  </a:lnTo>
                  <a:lnTo>
                    <a:pt x="2412" y="1539"/>
                  </a:lnTo>
                  <a:lnTo>
                    <a:pt x="2430" y="1624"/>
                  </a:lnTo>
                  <a:lnTo>
                    <a:pt x="2440" y="1711"/>
                  </a:lnTo>
                  <a:lnTo>
                    <a:pt x="2443" y="1800"/>
                  </a:lnTo>
                  <a:lnTo>
                    <a:pt x="2443" y="2626"/>
                  </a:lnTo>
                  <a:lnTo>
                    <a:pt x="2621" y="2960"/>
                  </a:lnTo>
                  <a:lnTo>
                    <a:pt x="2636" y="2993"/>
                  </a:lnTo>
                  <a:lnTo>
                    <a:pt x="2643" y="3026"/>
                  </a:lnTo>
                  <a:lnTo>
                    <a:pt x="2645" y="3062"/>
                  </a:lnTo>
                  <a:lnTo>
                    <a:pt x="2642" y="3096"/>
                  </a:lnTo>
                  <a:lnTo>
                    <a:pt x="2632" y="3130"/>
                  </a:lnTo>
                  <a:lnTo>
                    <a:pt x="2616" y="3162"/>
                  </a:lnTo>
                  <a:lnTo>
                    <a:pt x="2598" y="3188"/>
                  </a:lnTo>
                  <a:lnTo>
                    <a:pt x="2577" y="3209"/>
                  </a:lnTo>
                  <a:lnTo>
                    <a:pt x="2554" y="3227"/>
                  </a:lnTo>
                  <a:lnTo>
                    <a:pt x="2528" y="3242"/>
                  </a:lnTo>
                  <a:lnTo>
                    <a:pt x="2500" y="3253"/>
                  </a:lnTo>
                  <a:lnTo>
                    <a:pt x="2471" y="3260"/>
                  </a:lnTo>
                  <a:lnTo>
                    <a:pt x="2440" y="3262"/>
                  </a:lnTo>
                  <a:lnTo>
                    <a:pt x="1733" y="3262"/>
                  </a:lnTo>
                  <a:lnTo>
                    <a:pt x="1727" y="3315"/>
                  </a:lnTo>
                  <a:lnTo>
                    <a:pt x="1713" y="3366"/>
                  </a:lnTo>
                  <a:lnTo>
                    <a:pt x="1695" y="3413"/>
                  </a:lnTo>
                  <a:lnTo>
                    <a:pt x="1670" y="3459"/>
                  </a:lnTo>
                  <a:lnTo>
                    <a:pt x="1641" y="3500"/>
                  </a:lnTo>
                  <a:lnTo>
                    <a:pt x="1605" y="3537"/>
                  </a:lnTo>
                  <a:lnTo>
                    <a:pt x="1566" y="3569"/>
                  </a:lnTo>
                  <a:lnTo>
                    <a:pt x="1523" y="3597"/>
                  </a:lnTo>
                  <a:lnTo>
                    <a:pt x="1478" y="3620"/>
                  </a:lnTo>
                  <a:lnTo>
                    <a:pt x="1428" y="3637"/>
                  </a:lnTo>
                  <a:lnTo>
                    <a:pt x="1376" y="3647"/>
                  </a:lnTo>
                  <a:lnTo>
                    <a:pt x="1323" y="3650"/>
                  </a:lnTo>
                  <a:lnTo>
                    <a:pt x="1269" y="3647"/>
                  </a:lnTo>
                  <a:lnTo>
                    <a:pt x="1217" y="3637"/>
                  </a:lnTo>
                  <a:lnTo>
                    <a:pt x="1168" y="3620"/>
                  </a:lnTo>
                  <a:lnTo>
                    <a:pt x="1122" y="3597"/>
                  </a:lnTo>
                  <a:lnTo>
                    <a:pt x="1079" y="3569"/>
                  </a:lnTo>
                  <a:lnTo>
                    <a:pt x="1040" y="3537"/>
                  </a:lnTo>
                  <a:lnTo>
                    <a:pt x="1006" y="3500"/>
                  </a:lnTo>
                  <a:lnTo>
                    <a:pt x="976" y="3459"/>
                  </a:lnTo>
                  <a:lnTo>
                    <a:pt x="951" y="3413"/>
                  </a:lnTo>
                  <a:lnTo>
                    <a:pt x="932" y="3366"/>
                  </a:lnTo>
                  <a:lnTo>
                    <a:pt x="919" y="3315"/>
                  </a:lnTo>
                  <a:lnTo>
                    <a:pt x="912" y="3262"/>
                  </a:lnTo>
                  <a:lnTo>
                    <a:pt x="206" y="3262"/>
                  </a:lnTo>
                  <a:lnTo>
                    <a:pt x="176" y="3260"/>
                  </a:lnTo>
                  <a:lnTo>
                    <a:pt x="146" y="3253"/>
                  </a:lnTo>
                  <a:lnTo>
                    <a:pt x="118" y="3242"/>
                  </a:lnTo>
                  <a:lnTo>
                    <a:pt x="92" y="3227"/>
                  </a:lnTo>
                  <a:lnTo>
                    <a:pt x="68" y="3209"/>
                  </a:lnTo>
                  <a:lnTo>
                    <a:pt x="47" y="3188"/>
                  </a:lnTo>
                  <a:lnTo>
                    <a:pt x="30" y="3162"/>
                  </a:lnTo>
                  <a:lnTo>
                    <a:pt x="14" y="3130"/>
                  </a:lnTo>
                  <a:lnTo>
                    <a:pt x="4" y="3096"/>
                  </a:lnTo>
                  <a:lnTo>
                    <a:pt x="0" y="3062"/>
                  </a:lnTo>
                  <a:lnTo>
                    <a:pt x="2" y="3026"/>
                  </a:lnTo>
                  <a:lnTo>
                    <a:pt x="10" y="2993"/>
                  </a:lnTo>
                  <a:lnTo>
                    <a:pt x="24" y="2960"/>
                  </a:lnTo>
                  <a:lnTo>
                    <a:pt x="202" y="2626"/>
                  </a:lnTo>
                  <a:lnTo>
                    <a:pt x="202" y="1800"/>
                  </a:lnTo>
                  <a:lnTo>
                    <a:pt x="206" y="1711"/>
                  </a:lnTo>
                  <a:lnTo>
                    <a:pt x="217" y="1624"/>
                  </a:lnTo>
                  <a:lnTo>
                    <a:pt x="233" y="1539"/>
                  </a:lnTo>
                  <a:lnTo>
                    <a:pt x="256" y="1456"/>
                  </a:lnTo>
                  <a:lnTo>
                    <a:pt x="286" y="1376"/>
                  </a:lnTo>
                  <a:lnTo>
                    <a:pt x="321" y="1299"/>
                  </a:lnTo>
                  <a:lnTo>
                    <a:pt x="361" y="1224"/>
                  </a:lnTo>
                  <a:lnTo>
                    <a:pt x="407" y="1155"/>
                  </a:lnTo>
                  <a:lnTo>
                    <a:pt x="458" y="1088"/>
                  </a:lnTo>
                  <a:lnTo>
                    <a:pt x="514" y="1025"/>
                  </a:lnTo>
                  <a:lnTo>
                    <a:pt x="574" y="968"/>
                  </a:lnTo>
                  <a:lnTo>
                    <a:pt x="638" y="914"/>
                  </a:lnTo>
                  <a:lnTo>
                    <a:pt x="706" y="865"/>
                  </a:lnTo>
                  <a:lnTo>
                    <a:pt x="777" y="821"/>
                  </a:lnTo>
                  <a:lnTo>
                    <a:pt x="852" y="783"/>
                  </a:lnTo>
                  <a:lnTo>
                    <a:pt x="931" y="750"/>
                  </a:lnTo>
                  <a:lnTo>
                    <a:pt x="1011" y="723"/>
                  </a:lnTo>
                  <a:lnTo>
                    <a:pt x="1011" y="311"/>
                  </a:lnTo>
                  <a:lnTo>
                    <a:pt x="1015" y="265"/>
                  </a:lnTo>
                  <a:lnTo>
                    <a:pt x="1025" y="221"/>
                  </a:lnTo>
                  <a:lnTo>
                    <a:pt x="1041" y="180"/>
                  </a:lnTo>
                  <a:lnTo>
                    <a:pt x="1062" y="142"/>
                  </a:lnTo>
                  <a:lnTo>
                    <a:pt x="1088" y="107"/>
                  </a:lnTo>
                  <a:lnTo>
                    <a:pt x="1119" y="76"/>
                  </a:lnTo>
                  <a:lnTo>
                    <a:pt x="1154" y="50"/>
                  </a:lnTo>
                  <a:lnTo>
                    <a:pt x="1192" y="29"/>
                  </a:lnTo>
                  <a:lnTo>
                    <a:pt x="1234" y="13"/>
                  </a:lnTo>
                  <a:lnTo>
                    <a:pt x="1277" y="3"/>
                  </a:lnTo>
                  <a:lnTo>
                    <a:pt x="13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0" name="Freeform 462">
              <a:extLst>
                <a:ext uri="{FF2B5EF4-FFF2-40B4-BE49-F238E27FC236}">
                  <a16:creationId xmlns:a16="http://schemas.microsoft.com/office/drawing/2014/main" id="{E5F1635E-23D2-8138-8D90-25EB96ECD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5934075"/>
              <a:ext cx="130175" cy="130175"/>
            </a:xfrm>
            <a:custGeom>
              <a:avLst/>
              <a:gdLst>
                <a:gd name="T0" fmla="*/ 737 w 819"/>
                <a:gd name="T1" fmla="*/ 0 h 820"/>
                <a:gd name="T2" fmla="*/ 758 w 819"/>
                <a:gd name="T3" fmla="*/ 3 h 820"/>
                <a:gd name="T4" fmla="*/ 778 w 819"/>
                <a:gd name="T5" fmla="*/ 11 h 820"/>
                <a:gd name="T6" fmla="*/ 795 w 819"/>
                <a:gd name="T7" fmla="*/ 24 h 820"/>
                <a:gd name="T8" fmla="*/ 808 w 819"/>
                <a:gd name="T9" fmla="*/ 41 h 820"/>
                <a:gd name="T10" fmla="*/ 816 w 819"/>
                <a:gd name="T11" fmla="*/ 61 h 820"/>
                <a:gd name="T12" fmla="*/ 819 w 819"/>
                <a:gd name="T13" fmla="*/ 82 h 820"/>
                <a:gd name="T14" fmla="*/ 816 w 819"/>
                <a:gd name="T15" fmla="*/ 104 h 820"/>
                <a:gd name="T16" fmla="*/ 808 w 819"/>
                <a:gd name="T17" fmla="*/ 124 h 820"/>
                <a:gd name="T18" fmla="*/ 795 w 819"/>
                <a:gd name="T19" fmla="*/ 140 h 820"/>
                <a:gd name="T20" fmla="*/ 778 w 819"/>
                <a:gd name="T21" fmla="*/ 154 h 820"/>
                <a:gd name="T22" fmla="*/ 758 w 819"/>
                <a:gd name="T23" fmla="*/ 161 h 820"/>
                <a:gd name="T24" fmla="*/ 737 w 819"/>
                <a:gd name="T25" fmla="*/ 165 h 820"/>
                <a:gd name="T26" fmla="*/ 674 w 819"/>
                <a:gd name="T27" fmla="*/ 168 h 820"/>
                <a:gd name="T28" fmla="*/ 615 w 819"/>
                <a:gd name="T29" fmla="*/ 178 h 820"/>
                <a:gd name="T30" fmla="*/ 556 w 819"/>
                <a:gd name="T31" fmla="*/ 193 h 820"/>
                <a:gd name="T32" fmla="*/ 501 w 819"/>
                <a:gd name="T33" fmla="*/ 216 h 820"/>
                <a:gd name="T34" fmla="*/ 449 w 819"/>
                <a:gd name="T35" fmla="*/ 243 h 820"/>
                <a:gd name="T36" fmla="*/ 399 w 819"/>
                <a:gd name="T37" fmla="*/ 275 h 820"/>
                <a:gd name="T38" fmla="*/ 354 w 819"/>
                <a:gd name="T39" fmla="*/ 312 h 820"/>
                <a:gd name="T40" fmla="*/ 313 w 819"/>
                <a:gd name="T41" fmla="*/ 354 h 820"/>
                <a:gd name="T42" fmla="*/ 275 w 819"/>
                <a:gd name="T43" fmla="*/ 399 h 820"/>
                <a:gd name="T44" fmla="*/ 243 w 819"/>
                <a:gd name="T45" fmla="*/ 448 h 820"/>
                <a:gd name="T46" fmla="*/ 215 w 819"/>
                <a:gd name="T47" fmla="*/ 501 h 820"/>
                <a:gd name="T48" fmla="*/ 194 w 819"/>
                <a:gd name="T49" fmla="*/ 556 h 820"/>
                <a:gd name="T50" fmla="*/ 178 w 819"/>
                <a:gd name="T51" fmla="*/ 614 h 820"/>
                <a:gd name="T52" fmla="*/ 168 w 819"/>
                <a:gd name="T53" fmla="*/ 675 h 820"/>
                <a:gd name="T54" fmla="*/ 165 w 819"/>
                <a:gd name="T55" fmla="*/ 737 h 820"/>
                <a:gd name="T56" fmla="*/ 161 w 819"/>
                <a:gd name="T57" fmla="*/ 759 h 820"/>
                <a:gd name="T58" fmla="*/ 154 w 819"/>
                <a:gd name="T59" fmla="*/ 779 h 820"/>
                <a:gd name="T60" fmla="*/ 140 w 819"/>
                <a:gd name="T61" fmla="*/ 795 h 820"/>
                <a:gd name="T62" fmla="*/ 124 w 819"/>
                <a:gd name="T63" fmla="*/ 808 h 820"/>
                <a:gd name="T64" fmla="*/ 105 w 819"/>
                <a:gd name="T65" fmla="*/ 816 h 820"/>
                <a:gd name="T66" fmla="*/ 83 w 819"/>
                <a:gd name="T67" fmla="*/ 820 h 820"/>
                <a:gd name="T68" fmla="*/ 61 w 819"/>
                <a:gd name="T69" fmla="*/ 816 h 820"/>
                <a:gd name="T70" fmla="*/ 41 w 819"/>
                <a:gd name="T71" fmla="*/ 808 h 820"/>
                <a:gd name="T72" fmla="*/ 24 w 819"/>
                <a:gd name="T73" fmla="*/ 795 h 820"/>
                <a:gd name="T74" fmla="*/ 11 w 819"/>
                <a:gd name="T75" fmla="*/ 779 h 820"/>
                <a:gd name="T76" fmla="*/ 3 w 819"/>
                <a:gd name="T77" fmla="*/ 759 h 820"/>
                <a:gd name="T78" fmla="*/ 0 w 819"/>
                <a:gd name="T79" fmla="*/ 737 h 820"/>
                <a:gd name="T80" fmla="*/ 3 w 819"/>
                <a:gd name="T81" fmla="*/ 666 h 820"/>
                <a:gd name="T82" fmla="*/ 13 w 819"/>
                <a:gd name="T83" fmla="*/ 597 h 820"/>
                <a:gd name="T84" fmla="*/ 30 w 819"/>
                <a:gd name="T85" fmla="*/ 531 h 820"/>
                <a:gd name="T86" fmla="*/ 52 w 819"/>
                <a:gd name="T87" fmla="*/ 466 h 820"/>
                <a:gd name="T88" fmla="*/ 79 w 819"/>
                <a:gd name="T89" fmla="*/ 405 h 820"/>
                <a:gd name="T90" fmla="*/ 113 w 819"/>
                <a:gd name="T91" fmla="*/ 346 h 820"/>
                <a:gd name="T92" fmla="*/ 150 w 819"/>
                <a:gd name="T93" fmla="*/ 291 h 820"/>
                <a:gd name="T94" fmla="*/ 193 w 819"/>
                <a:gd name="T95" fmla="*/ 240 h 820"/>
                <a:gd name="T96" fmla="*/ 240 w 819"/>
                <a:gd name="T97" fmla="*/ 193 h 820"/>
                <a:gd name="T98" fmla="*/ 292 w 819"/>
                <a:gd name="T99" fmla="*/ 150 h 820"/>
                <a:gd name="T100" fmla="*/ 346 w 819"/>
                <a:gd name="T101" fmla="*/ 113 h 820"/>
                <a:gd name="T102" fmla="*/ 404 w 819"/>
                <a:gd name="T103" fmla="*/ 80 h 820"/>
                <a:gd name="T104" fmla="*/ 466 w 819"/>
                <a:gd name="T105" fmla="*/ 52 h 820"/>
                <a:gd name="T106" fmla="*/ 530 w 819"/>
                <a:gd name="T107" fmla="*/ 30 h 820"/>
                <a:gd name="T108" fmla="*/ 597 w 819"/>
                <a:gd name="T109" fmla="*/ 13 h 820"/>
                <a:gd name="T110" fmla="*/ 666 w 819"/>
                <a:gd name="T111" fmla="*/ 3 h 820"/>
                <a:gd name="T112" fmla="*/ 737 w 819"/>
                <a:gd name="T113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9" h="820">
                  <a:moveTo>
                    <a:pt x="737" y="0"/>
                  </a:moveTo>
                  <a:lnTo>
                    <a:pt x="758" y="3"/>
                  </a:lnTo>
                  <a:lnTo>
                    <a:pt x="778" y="11"/>
                  </a:lnTo>
                  <a:lnTo>
                    <a:pt x="795" y="24"/>
                  </a:lnTo>
                  <a:lnTo>
                    <a:pt x="808" y="41"/>
                  </a:lnTo>
                  <a:lnTo>
                    <a:pt x="816" y="61"/>
                  </a:lnTo>
                  <a:lnTo>
                    <a:pt x="819" y="82"/>
                  </a:lnTo>
                  <a:lnTo>
                    <a:pt x="816" y="104"/>
                  </a:lnTo>
                  <a:lnTo>
                    <a:pt x="808" y="124"/>
                  </a:lnTo>
                  <a:lnTo>
                    <a:pt x="795" y="140"/>
                  </a:lnTo>
                  <a:lnTo>
                    <a:pt x="778" y="154"/>
                  </a:lnTo>
                  <a:lnTo>
                    <a:pt x="758" y="161"/>
                  </a:lnTo>
                  <a:lnTo>
                    <a:pt x="737" y="165"/>
                  </a:lnTo>
                  <a:lnTo>
                    <a:pt x="674" y="168"/>
                  </a:lnTo>
                  <a:lnTo>
                    <a:pt x="615" y="178"/>
                  </a:lnTo>
                  <a:lnTo>
                    <a:pt x="556" y="193"/>
                  </a:lnTo>
                  <a:lnTo>
                    <a:pt x="501" y="216"/>
                  </a:lnTo>
                  <a:lnTo>
                    <a:pt x="449" y="243"/>
                  </a:lnTo>
                  <a:lnTo>
                    <a:pt x="399" y="275"/>
                  </a:lnTo>
                  <a:lnTo>
                    <a:pt x="354" y="312"/>
                  </a:lnTo>
                  <a:lnTo>
                    <a:pt x="313" y="354"/>
                  </a:lnTo>
                  <a:lnTo>
                    <a:pt x="275" y="399"/>
                  </a:lnTo>
                  <a:lnTo>
                    <a:pt x="243" y="448"/>
                  </a:lnTo>
                  <a:lnTo>
                    <a:pt x="215" y="501"/>
                  </a:lnTo>
                  <a:lnTo>
                    <a:pt x="194" y="556"/>
                  </a:lnTo>
                  <a:lnTo>
                    <a:pt x="178" y="614"/>
                  </a:lnTo>
                  <a:lnTo>
                    <a:pt x="168" y="675"/>
                  </a:lnTo>
                  <a:lnTo>
                    <a:pt x="165" y="737"/>
                  </a:lnTo>
                  <a:lnTo>
                    <a:pt x="161" y="759"/>
                  </a:lnTo>
                  <a:lnTo>
                    <a:pt x="154" y="779"/>
                  </a:lnTo>
                  <a:lnTo>
                    <a:pt x="140" y="795"/>
                  </a:lnTo>
                  <a:lnTo>
                    <a:pt x="124" y="808"/>
                  </a:lnTo>
                  <a:lnTo>
                    <a:pt x="105" y="816"/>
                  </a:lnTo>
                  <a:lnTo>
                    <a:pt x="83" y="820"/>
                  </a:lnTo>
                  <a:lnTo>
                    <a:pt x="61" y="816"/>
                  </a:lnTo>
                  <a:lnTo>
                    <a:pt x="41" y="808"/>
                  </a:lnTo>
                  <a:lnTo>
                    <a:pt x="24" y="795"/>
                  </a:lnTo>
                  <a:lnTo>
                    <a:pt x="11" y="779"/>
                  </a:lnTo>
                  <a:lnTo>
                    <a:pt x="3" y="759"/>
                  </a:lnTo>
                  <a:lnTo>
                    <a:pt x="0" y="737"/>
                  </a:lnTo>
                  <a:lnTo>
                    <a:pt x="3" y="666"/>
                  </a:lnTo>
                  <a:lnTo>
                    <a:pt x="13" y="597"/>
                  </a:lnTo>
                  <a:lnTo>
                    <a:pt x="30" y="531"/>
                  </a:lnTo>
                  <a:lnTo>
                    <a:pt x="52" y="466"/>
                  </a:lnTo>
                  <a:lnTo>
                    <a:pt x="79" y="405"/>
                  </a:lnTo>
                  <a:lnTo>
                    <a:pt x="113" y="346"/>
                  </a:lnTo>
                  <a:lnTo>
                    <a:pt x="150" y="291"/>
                  </a:lnTo>
                  <a:lnTo>
                    <a:pt x="193" y="240"/>
                  </a:lnTo>
                  <a:lnTo>
                    <a:pt x="240" y="193"/>
                  </a:lnTo>
                  <a:lnTo>
                    <a:pt x="292" y="150"/>
                  </a:lnTo>
                  <a:lnTo>
                    <a:pt x="346" y="113"/>
                  </a:lnTo>
                  <a:lnTo>
                    <a:pt x="404" y="80"/>
                  </a:lnTo>
                  <a:lnTo>
                    <a:pt x="466" y="52"/>
                  </a:lnTo>
                  <a:lnTo>
                    <a:pt x="530" y="30"/>
                  </a:lnTo>
                  <a:lnTo>
                    <a:pt x="597" y="13"/>
                  </a:lnTo>
                  <a:lnTo>
                    <a:pt x="666" y="3"/>
                  </a:lnTo>
                  <a:lnTo>
                    <a:pt x="7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76" name="Freeform 16">
            <a:extLst>
              <a:ext uri="{FF2B5EF4-FFF2-40B4-BE49-F238E27FC236}">
                <a16:creationId xmlns:a16="http://schemas.microsoft.com/office/drawing/2014/main" id="{3F0A891A-A868-3C3F-6950-35DFE4EA478C}"/>
              </a:ext>
            </a:extLst>
          </p:cNvPr>
          <p:cNvSpPr>
            <a:spLocks noEditPoints="1"/>
          </p:cNvSpPr>
          <p:nvPr/>
        </p:nvSpPr>
        <p:spPr bwMode="auto">
          <a:xfrm>
            <a:off x="3466653" y="3770504"/>
            <a:ext cx="438044" cy="492443"/>
          </a:xfrm>
          <a:custGeom>
            <a:avLst/>
            <a:gdLst>
              <a:gd name="T0" fmla="*/ 113 w 427"/>
              <a:gd name="T1" fmla="*/ 88 h 488"/>
              <a:gd name="T2" fmla="*/ 130 w 427"/>
              <a:gd name="T3" fmla="*/ 81 h 488"/>
              <a:gd name="T4" fmla="*/ 130 w 427"/>
              <a:gd name="T5" fmla="*/ 81 h 488"/>
              <a:gd name="T6" fmla="*/ 214 w 427"/>
              <a:gd name="T7" fmla="*/ 27 h 488"/>
              <a:gd name="T8" fmla="*/ 304 w 427"/>
              <a:gd name="T9" fmla="*/ 87 h 488"/>
              <a:gd name="T10" fmla="*/ 316 w 427"/>
              <a:gd name="T11" fmla="*/ 95 h 488"/>
              <a:gd name="T12" fmla="*/ 321 w 427"/>
              <a:gd name="T13" fmla="*/ 94 h 488"/>
              <a:gd name="T14" fmla="*/ 329 w 427"/>
              <a:gd name="T15" fmla="*/ 77 h 488"/>
              <a:gd name="T16" fmla="*/ 214 w 427"/>
              <a:gd name="T17" fmla="*/ 1 h 488"/>
              <a:gd name="T18" fmla="*/ 106 w 427"/>
              <a:gd name="T19" fmla="*/ 71 h 488"/>
              <a:gd name="T20" fmla="*/ 113 w 427"/>
              <a:gd name="T21" fmla="*/ 88 h 488"/>
              <a:gd name="T22" fmla="*/ 102 w 427"/>
              <a:gd name="T23" fmla="*/ 200 h 488"/>
              <a:gd name="T24" fmla="*/ 112 w 427"/>
              <a:gd name="T25" fmla="*/ 197 h 488"/>
              <a:gd name="T26" fmla="*/ 214 w 427"/>
              <a:gd name="T27" fmla="*/ 269 h 488"/>
              <a:gd name="T28" fmla="*/ 294 w 427"/>
              <a:gd name="T29" fmla="*/ 232 h 488"/>
              <a:gd name="T30" fmla="*/ 261 w 427"/>
              <a:gd name="T31" fmla="*/ 232 h 488"/>
              <a:gd name="T32" fmla="*/ 248 w 427"/>
              <a:gd name="T33" fmla="*/ 237 h 488"/>
              <a:gd name="T34" fmla="*/ 229 w 427"/>
              <a:gd name="T35" fmla="*/ 237 h 488"/>
              <a:gd name="T36" fmla="*/ 209 w 427"/>
              <a:gd name="T37" fmla="*/ 217 h 488"/>
              <a:gd name="T38" fmla="*/ 229 w 427"/>
              <a:gd name="T39" fmla="*/ 197 h 488"/>
              <a:gd name="T40" fmla="*/ 248 w 427"/>
              <a:gd name="T41" fmla="*/ 197 h 488"/>
              <a:gd name="T42" fmla="*/ 264 w 427"/>
              <a:gd name="T43" fmla="*/ 205 h 488"/>
              <a:gd name="T44" fmla="*/ 311 w 427"/>
              <a:gd name="T45" fmla="*/ 206 h 488"/>
              <a:gd name="T46" fmla="*/ 316 w 427"/>
              <a:gd name="T47" fmla="*/ 194 h 488"/>
              <a:gd name="T48" fmla="*/ 331 w 427"/>
              <a:gd name="T49" fmla="*/ 200 h 488"/>
              <a:gd name="T50" fmla="*/ 351 w 427"/>
              <a:gd name="T51" fmla="*/ 180 h 488"/>
              <a:gd name="T52" fmla="*/ 351 w 427"/>
              <a:gd name="T53" fmla="*/ 122 h 488"/>
              <a:gd name="T54" fmla="*/ 331 w 427"/>
              <a:gd name="T55" fmla="*/ 102 h 488"/>
              <a:gd name="T56" fmla="*/ 312 w 427"/>
              <a:gd name="T57" fmla="*/ 116 h 488"/>
              <a:gd name="T58" fmla="*/ 214 w 427"/>
              <a:gd name="T59" fmla="*/ 53 h 488"/>
              <a:gd name="T60" fmla="*/ 119 w 427"/>
              <a:gd name="T61" fmla="*/ 111 h 488"/>
              <a:gd name="T62" fmla="*/ 102 w 427"/>
              <a:gd name="T63" fmla="*/ 102 h 488"/>
              <a:gd name="T64" fmla="*/ 82 w 427"/>
              <a:gd name="T65" fmla="*/ 122 h 488"/>
              <a:gd name="T66" fmla="*/ 82 w 427"/>
              <a:gd name="T67" fmla="*/ 180 h 488"/>
              <a:gd name="T68" fmla="*/ 102 w 427"/>
              <a:gd name="T69" fmla="*/ 200 h 488"/>
              <a:gd name="T70" fmla="*/ 427 w 427"/>
              <a:gd name="T71" fmla="*/ 488 h 488"/>
              <a:gd name="T72" fmla="*/ 299 w 427"/>
              <a:gd name="T73" fmla="*/ 261 h 488"/>
              <a:gd name="T74" fmla="*/ 214 w 427"/>
              <a:gd name="T75" fmla="*/ 294 h 488"/>
              <a:gd name="T76" fmla="*/ 128 w 427"/>
              <a:gd name="T77" fmla="*/ 261 h 488"/>
              <a:gd name="T78" fmla="*/ 0 w 427"/>
              <a:gd name="T79" fmla="*/ 488 h 488"/>
              <a:gd name="T80" fmla="*/ 90 w 427"/>
              <a:gd name="T81" fmla="*/ 488 h 488"/>
              <a:gd name="T82" fmla="*/ 90 w 427"/>
              <a:gd name="T83" fmla="*/ 448 h 488"/>
              <a:gd name="T84" fmla="*/ 103 w 427"/>
              <a:gd name="T85" fmla="*/ 434 h 488"/>
              <a:gd name="T86" fmla="*/ 117 w 427"/>
              <a:gd name="T87" fmla="*/ 448 h 488"/>
              <a:gd name="T88" fmla="*/ 117 w 427"/>
              <a:gd name="T89" fmla="*/ 488 h 488"/>
              <a:gd name="T90" fmla="*/ 300 w 427"/>
              <a:gd name="T91" fmla="*/ 488 h 488"/>
              <a:gd name="T92" fmla="*/ 300 w 427"/>
              <a:gd name="T93" fmla="*/ 448 h 488"/>
              <a:gd name="T94" fmla="*/ 313 w 427"/>
              <a:gd name="T95" fmla="*/ 435 h 488"/>
              <a:gd name="T96" fmla="*/ 326 w 427"/>
              <a:gd name="T97" fmla="*/ 448 h 488"/>
              <a:gd name="T98" fmla="*/ 326 w 427"/>
              <a:gd name="T99" fmla="*/ 488 h 488"/>
              <a:gd name="T100" fmla="*/ 427 w 427"/>
              <a:gd name="T101" fmla="*/ 488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27" h="488">
                <a:moveTo>
                  <a:pt x="113" y="88"/>
                </a:moveTo>
                <a:cubicBezTo>
                  <a:pt x="120" y="91"/>
                  <a:pt x="127" y="88"/>
                  <a:pt x="130" y="81"/>
                </a:cubicBezTo>
                <a:cubicBezTo>
                  <a:pt x="130" y="81"/>
                  <a:pt x="130" y="81"/>
                  <a:pt x="130" y="81"/>
                </a:cubicBezTo>
                <a:cubicBezTo>
                  <a:pt x="145" y="45"/>
                  <a:pt x="178" y="27"/>
                  <a:pt x="214" y="27"/>
                </a:cubicBezTo>
                <a:cubicBezTo>
                  <a:pt x="251" y="27"/>
                  <a:pt x="288" y="47"/>
                  <a:pt x="304" y="87"/>
                </a:cubicBezTo>
                <a:cubicBezTo>
                  <a:pt x="306" y="92"/>
                  <a:pt x="311" y="95"/>
                  <a:pt x="316" y="95"/>
                </a:cubicBezTo>
                <a:cubicBezTo>
                  <a:pt x="318" y="95"/>
                  <a:pt x="320" y="95"/>
                  <a:pt x="321" y="94"/>
                </a:cubicBezTo>
                <a:cubicBezTo>
                  <a:pt x="328" y="91"/>
                  <a:pt x="331" y="83"/>
                  <a:pt x="329" y="77"/>
                </a:cubicBezTo>
                <a:cubicBezTo>
                  <a:pt x="308" y="26"/>
                  <a:pt x="260" y="1"/>
                  <a:pt x="214" y="1"/>
                </a:cubicBezTo>
                <a:cubicBezTo>
                  <a:pt x="169" y="0"/>
                  <a:pt x="124" y="24"/>
                  <a:pt x="106" y="71"/>
                </a:cubicBezTo>
                <a:cubicBezTo>
                  <a:pt x="103" y="78"/>
                  <a:pt x="106" y="86"/>
                  <a:pt x="113" y="88"/>
                </a:cubicBezTo>
                <a:close/>
                <a:moveTo>
                  <a:pt x="102" y="200"/>
                </a:moveTo>
                <a:cubicBezTo>
                  <a:pt x="106" y="200"/>
                  <a:pt x="109" y="199"/>
                  <a:pt x="112" y="197"/>
                </a:cubicBezTo>
                <a:cubicBezTo>
                  <a:pt x="127" y="239"/>
                  <a:pt x="167" y="269"/>
                  <a:pt x="214" y="269"/>
                </a:cubicBezTo>
                <a:cubicBezTo>
                  <a:pt x="246" y="269"/>
                  <a:pt x="275" y="255"/>
                  <a:pt x="294" y="232"/>
                </a:cubicBezTo>
                <a:cubicBezTo>
                  <a:pt x="261" y="232"/>
                  <a:pt x="261" y="232"/>
                  <a:pt x="261" y="232"/>
                </a:cubicBezTo>
                <a:cubicBezTo>
                  <a:pt x="257" y="235"/>
                  <a:pt x="253" y="237"/>
                  <a:pt x="248" y="237"/>
                </a:cubicBezTo>
                <a:cubicBezTo>
                  <a:pt x="229" y="237"/>
                  <a:pt x="229" y="237"/>
                  <a:pt x="229" y="237"/>
                </a:cubicBezTo>
                <a:cubicBezTo>
                  <a:pt x="218" y="237"/>
                  <a:pt x="209" y="228"/>
                  <a:pt x="209" y="217"/>
                </a:cubicBezTo>
                <a:cubicBezTo>
                  <a:pt x="209" y="206"/>
                  <a:pt x="218" y="197"/>
                  <a:pt x="229" y="197"/>
                </a:cubicBezTo>
                <a:cubicBezTo>
                  <a:pt x="248" y="197"/>
                  <a:pt x="248" y="197"/>
                  <a:pt x="248" y="197"/>
                </a:cubicBezTo>
                <a:cubicBezTo>
                  <a:pt x="255" y="197"/>
                  <a:pt x="260" y="200"/>
                  <a:pt x="264" y="205"/>
                </a:cubicBezTo>
                <a:cubicBezTo>
                  <a:pt x="311" y="206"/>
                  <a:pt x="311" y="206"/>
                  <a:pt x="311" y="206"/>
                </a:cubicBezTo>
                <a:cubicBezTo>
                  <a:pt x="313" y="202"/>
                  <a:pt x="315" y="198"/>
                  <a:pt x="316" y="194"/>
                </a:cubicBezTo>
                <a:cubicBezTo>
                  <a:pt x="320" y="198"/>
                  <a:pt x="325" y="200"/>
                  <a:pt x="331" y="200"/>
                </a:cubicBezTo>
                <a:cubicBezTo>
                  <a:pt x="342" y="200"/>
                  <a:pt x="351" y="191"/>
                  <a:pt x="351" y="180"/>
                </a:cubicBezTo>
                <a:cubicBezTo>
                  <a:pt x="351" y="122"/>
                  <a:pt x="351" y="122"/>
                  <a:pt x="351" y="122"/>
                </a:cubicBezTo>
                <a:cubicBezTo>
                  <a:pt x="351" y="111"/>
                  <a:pt x="342" y="102"/>
                  <a:pt x="331" y="102"/>
                </a:cubicBezTo>
                <a:cubicBezTo>
                  <a:pt x="322" y="102"/>
                  <a:pt x="314" y="108"/>
                  <a:pt x="312" y="116"/>
                </a:cubicBezTo>
                <a:cubicBezTo>
                  <a:pt x="295" y="79"/>
                  <a:pt x="257" y="53"/>
                  <a:pt x="214" y="53"/>
                </a:cubicBezTo>
                <a:cubicBezTo>
                  <a:pt x="172" y="53"/>
                  <a:pt x="137" y="77"/>
                  <a:pt x="119" y="111"/>
                </a:cubicBezTo>
                <a:cubicBezTo>
                  <a:pt x="115" y="105"/>
                  <a:pt x="109" y="102"/>
                  <a:pt x="102" y="102"/>
                </a:cubicBezTo>
                <a:cubicBezTo>
                  <a:pt x="91" y="102"/>
                  <a:pt x="82" y="111"/>
                  <a:pt x="82" y="122"/>
                </a:cubicBezTo>
                <a:cubicBezTo>
                  <a:pt x="82" y="180"/>
                  <a:pt x="82" y="180"/>
                  <a:pt x="82" y="180"/>
                </a:cubicBezTo>
                <a:cubicBezTo>
                  <a:pt x="82" y="191"/>
                  <a:pt x="91" y="200"/>
                  <a:pt x="102" y="200"/>
                </a:cubicBezTo>
                <a:close/>
                <a:moveTo>
                  <a:pt x="427" y="488"/>
                </a:moveTo>
                <a:cubicBezTo>
                  <a:pt x="425" y="387"/>
                  <a:pt x="373" y="300"/>
                  <a:pt x="299" y="261"/>
                </a:cubicBezTo>
                <a:cubicBezTo>
                  <a:pt x="276" y="281"/>
                  <a:pt x="247" y="294"/>
                  <a:pt x="214" y="294"/>
                </a:cubicBezTo>
                <a:cubicBezTo>
                  <a:pt x="181" y="294"/>
                  <a:pt x="151" y="281"/>
                  <a:pt x="128" y="261"/>
                </a:cubicBezTo>
                <a:cubicBezTo>
                  <a:pt x="54" y="300"/>
                  <a:pt x="2" y="387"/>
                  <a:pt x="0" y="488"/>
                </a:cubicBezTo>
                <a:cubicBezTo>
                  <a:pt x="90" y="488"/>
                  <a:pt x="90" y="488"/>
                  <a:pt x="90" y="488"/>
                </a:cubicBezTo>
                <a:cubicBezTo>
                  <a:pt x="90" y="448"/>
                  <a:pt x="90" y="448"/>
                  <a:pt x="90" y="448"/>
                </a:cubicBezTo>
                <a:cubicBezTo>
                  <a:pt x="90" y="440"/>
                  <a:pt x="96" y="434"/>
                  <a:pt x="103" y="434"/>
                </a:cubicBezTo>
                <a:cubicBezTo>
                  <a:pt x="111" y="434"/>
                  <a:pt x="117" y="440"/>
                  <a:pt x="117" y="448"/>
                </a:cubicBezTo>
                <a:cubicBezTo>
                  <a:pt x="117" y="488"/>
                  <a:pt x="117" y="488"/>
                  <a:pt x="117" y="488"/>
                </a:cubicBezTo>
                <a:cubicBezTo>
                  <a:pt x="300" y="488"/>
                  <a:pt x="300" y="488"/>
                  <a:pt x="300" y="488"/>
                </a:cubicBezTo>
                <a:cubicBezTo>
                  <a:pt x="300" y="448"/>
                  <a:pt x="300" y="448"/>
                  <a:pt x="300" y="448"/>
                </a:cubicBezTo>
                <a:cubicBezTo>
                  <a:pt x="300" y="440"/>
                  <a:pt x="306" y="435"/>
                  <a:pt x="313" y="435"/>
                </a:cubicBezTo>
                <a:cubicBezTo>
                  <a:pt x="320" y="435"/>
                  <a:pt x="326" y="440"/>
                  <a:pt x="326" y="448"/>
                </a:cubicBezTo>
                <a:cubicBezTo>
                  <a:pt x="326" y="488"/>
                  <a:pt x="326" y="488"/>
                  <a:pt x="326" y="488"/>
                </a:cubicBezTo>
                <a:lnTo>
                  <a:pt x="427" y="488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r>
              <a:rPr lang="en-US" sz="1801">
                <a:latin typeface="+mj-lt"/>
              </a:rPr>
              <a:t>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2C6EE70-E16D-64B8-0AA4-BB816DFE43F1}"/>
              </a:ext>
            </a:extLst>
          </p:cNvPr>
          <p:cNvGrpSpPr/>
          <p:nvPr/>
        </p:nvGrpSpPr>
        <p:grpSpPr>
          <a:xfrm>
            <a:off x="4384463" y="1639677"/>
            <a:ext cx="555625" cy="555625"/>
            <a:chOff x="654050" y="1917700"/>
            <a:chExt cx="555625" cy="555625"/>
          </a:xfrm>
          <a:solidFill>
            <a:schemeClr val="tx1"/>
          </a:solidFill>
        </p:grpSpPr>
        <p:sp>
          <p:nvSpPr>
            <p:cNvPr id="76" name="Freeform 81">
              <a:extLst>
                <a:ext uri="{FF2B5EF4-FFF2-40B4-BE49-F238E27FC236}">
                  <a16:creationId xmlns:a16="http://schemas.microsoft.com/office/drawing/2014/main" id="{E238FB5E-D82B-1026-46D0-5CAF9B3B1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050" y="1917700"/>
              <a:ext cx="555625" cy="555625"/>
            </a:xfrm>
            <a:custGeom>
              <a:avLst/>
              <a:gdLst>
                <a:gd name="T0" fmla="*/ 181 w 3504"/>
                <a:gd name="T1" fmla="*/ 3034 h 3504"/>
                <a:gd name="T2" fmla="*/ 181 w 3504"/>
                <a:gd name="T3" fmla="*/ 3188 h 3504"/>
                <a:gd name="T4" fmla="*/ 286 w 3504"/>
                <a:gd name="T5" fmla="*/ 3310 h 3504"/>
                <a:gd name="T6" fmla="*/ 440 w 3504"/>
                <a:gd name="T7" fmla="*/ 3332 h 3504"/>
                <a:gd name="T8" fmla="*/ 963 w 3504"/>
                <a:gd name="T9" fmla="*/ 2862 h 3504"/>
                <a:gd name="T10" fmla="*/ 1219 w 3504"/>
                <a:gd name="T11" fmla="*/ 2604 h 3504"/>
                <a:gd name="T12" fmla="*/ 1999 w 3504"/>
                <a:gd name="T13" fmla="*/ 193 h 3504"/>
                <a:gd name="T14" fmla="*/ 1640 w 3504"/>
                <a:gd name="T15" fmla="*/ 342 h 3504"/>
                <a:gd name="T16" fmla="*/ 1351 w 3504"/>
                <a:gd name="T17" fmla="*/ 611 h 3504"/>
                <a:gd name="T18" fmla="*/ 1177 w 3504"/>
                <a:gd name="T19" fmla="*/ 959 h 3504"/>
                <a:gd name="T20" fmla="*/ 1135 w 3504"/>
                <a:gd name="T21" fmla="*/ 1349 h 3504"/>
                <a:gd name="T22" fmla="*/ 1232 w 3504"/>
                <a:gd name="T23" fmla="*/ 1728 h 3504"/>
                <a:gd name="T24" fmla="*/ 1455 w 3504"/>
                <a:gd name="T25" fmla="*/ 2049 h 3504"/>
                <a:gd name="T26" fmla="*/ 1776 w 3504"/>
                <a:gd name="T27" fmla="*/ 2272 h 3504"/>
                <a:gd name="T28" fmla="*/ 2155 w 3504"/>
                <a:gd name="T29" fmla="*/ 2369 h 3504"/>
                <a:gd name="T30" fmla="*/ 2545 w 3504"/>
                <a:gd name="T31" fmla="*/ 2327 h 3504"/>
                <a:gd name="T32" fmla="*/ 2893 w 3504"/>
                <a:gd name="T33" fmla="*/ 2153 h 3504"/>
                <a:gd name="T34" fmla="*/ 3159 w 3504"/>
                <a:gd name="T35" fmla="*/ 1868 h 3504"/>
                <a:gd name="T36" fmla="*/ 3306 w 3504"/>
                <a:gd name="T37" fmla="*/ 1526 h 3504"/>
                <a:gd name="T38" fmla="*/ 3330 w 3504"/>
                <a:gd name="T39" fmla="*/ 1160 h 3504"/>
                <a:gd name="T40" fmla="*/ 3232 w 3504"/>
                <a:gd name="T41" fmla="*/ 803 h 3504"/>
                <a:gd name="T42" fmla="*/ 3013 w 3504"/>
                <a:gd name="T43" fmla="*/ 491 h 3504"/>
                <a:gd name="T44" fmla="*/ 2692 w 3504"/>
                <a:gd name="T45" fmla="*/ 267 h 3504"/>
                <a:gd name="T46" fmla="*/ 2314 w 3504"/>
                <a:gd name="T47" fmla="*/ 171 h 3504"/>
                <a:gd name="T48" fmla="*/ 2484 w 3504"/>
                <a:gd name="T49" fmla="*/ 25 h 3504"/>
                <a:gd name="T50" fmla="*/ 2868 w 3504"/>
                <a:gd name="T51" fmla="*/ 170 h 3504"/>
                <a:gd name="T52" fmla="*/ 3189 w 3504"/>
                <a:gd name="T53" fmla="*/ 434 h 3504"/>
                <a:gd name="T54" fmla="*/ 3407 w 3504"/>
                <a:gd name="T55" fmla="*/ 784 h 3504"/>
                <a:gd name="T56" fmla="*/ 3500 w 3504"/>
                <a:gd name="T57" fmla="*/ 1185 h 3504"/>
                <a:gd name="T58" fmla="*/ 3460 w 3504"/>
                <a:gd name="T59" fmla="*/ 1600 h 3504"/>
                <a:gd name="T60" fmla="*/ 3291 w 3504"/>
                <a:gd name="T61" fmla="*/ 1973 h 3504"/>
                <a:gd name="T62" fmla="*/ 3006 w 3504"/>
                <a:gd name="T63" fmla="*/ 2278 h 3504"/>
                <a:gd name="T64" fmla="*/ 2643 w 3504"/>
                <a:gd name="T65" fmla="*/ 2472 h 3504"/>
                <a:gd name="T66" fmla="*/ 2235 w 3504"/>
                <a:gd name="T67" fmla="*/ 2539 h 3504"/>
                <a:gd name="T68" fmla="*/ 1825 w 3504"/>
                <a:gd name="T69" fmla="*/ 2471 h 3504"/>
                <a:gd name="T70" fmla="*/ 1463 w 3504"/>
                <a:gd name="T71" fmla="*/ 2278 h 3504"/>
                <a:gd name="T72" fmla="*/ 1417 w 3504"/>
                <a:gd name="T73" fmla="*/ 2578 h 3504"/>
                <a:gd name="T74" fmla="*/ 1397 w 3504"/>
                <a:gd name="T75" fmla="*/ 2664 h 3504"/>
                <a:gd name="T76" fmla="*/ 520 w 3504"/>
                <a:gd name="T77" fmla="*/ 3483 h 3504"/>
                <a:gd name="T78" fmla="*/ 307 w 3504"/>
                <a:gd name="T79" fmla="*/ 3494 h 3504"/>
                <a:gd name="T80" fmla="*/ 115 w 3504"/>
                <a:gd name="T81" fmla="*/ 3389 h 3504"/>
                <a:gd name="T82" fmla="*/ 10 w 3504"/>
                <a:gd name="T83" fmla="*/ 3197 h 3504"/>
                <a:gd name="T84" fmla="*/ 21 w 3504"/>
                <a:gd name="T85" fmla="*/ 2984 h 3504"/>
                <a:gd name="T86" fmla="*/ 840 w 3504"/>
                <a:gd name="T87" fmla="*/ 2107 h 3504"/>
                <a:gd name="T88" fmla="*/ 941 w 3504"/>
                <a:gd name="T89" fmla="*/ 2095 h 3504"/>
                <a:gd name="T90" fmla="*/ 1179 w 3504"/>
                <a:gd name="T91" fmla="*/ 1973 h 3504"/>
                <a:gd name="T92" fmla="*/ 1008 w 3504"/>
                <a:gd name="T93" fmla="*/ 1600 h 3504"/>
                <a:gd name="T94" fmla="*/ 968 w 3504"/>
                <a:gd name="T95" fmla="*/ 1185 h 3504"/>
                <a:gd name="T96" fmla="*/ 1062 w 3504"/>
                <a:gd name="T97" fmla="*/ 784 h 3504"/>
                <a:gd name="T98" fmla="*/ 1280 w 3504"/>
                <a:gd name="T99" fmla="*/ 434 h 3504"/>
                <a:gd name="T100" fmla="*/ 1601 w 3504"/>
                <a:gd name="T101" fmla="*/ 170 h 3504"/>
                <a:gd name="T102" fmla="*/ 1985 w 3504"/>
                <a:gd name="T103" fmla="*/ 25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04" h="3504">
                  <a:moveTo>
                    <a:pt x="642" y="2541"/>
                  </a:moveTo>
                  <a:lnTo>
                    <a:pt x="233" y="2951"/>
                  </a:lnTo>
                  <a:lnTo>
                    <a:pt x="212" y="2976"/>
                  </a:lnTo>
                  <a:lnTo>
                    <a:pt x="194" y="3004"/>
                  </a:lnTo>
                  <a:lnTo>
                    <a:pt x="181" y="3034"/>
                  </a:lnTo>
                  <a:lnTo>
                    <a:pt x="172" y="3064"/>
                  </a:lnTo>
                  <a:lnTo>
                    <a:pt x="168" y="3096"/>
                  </a:lnTo>
                  <a:lnTo>
                    <a:pt x="168" y="3126"/>
                  </a:lnTo>
                  <a:lnTo>
                    <a:pt x="172" y="3158"/>
                  </a:lnTo>
                  <a:lnTo>
                    <a:pt x="181" y="3188"/>
                  </a:lnTo>
                  <a:lnTo>
                    <a:pt x="194" y="3218"/>
                  </a:lnTo>
                  <a:lnTo>
                    <a:pt x="212" y="3246"/>
                  </a:lnTo>
                  <a:lnTo>
                    <a:pt x="233" y="3271"/>
                  </a:lnTo>
                  <a:lnTo>
                    <a:pt x="258" y="3292"/>
                  </a:lnTo>
                  <a:lnTo>
                    <a:pt x="286" y="3310"/>
                  </a:lnTo>
                  <a:lnTo>
                    <a:pt x="316" y="3323"/>
                  </a:lnTo>
                  <a:lnTo>
                    <a:pt x="346" y="3332"/>
                  </a:lnTo>
                  <a:lnTo>
                    <a:pt x="378" y="3336"/>
                  </a:lnTo>
                  <a:lnTo>
                    <a:pt x="408" y="3336"/>
                  </a:lnTo>
                  <a:lnTo>
                    <a:pt x="440" y="3332"/>
                  </a:lnTo>
                  <a:lnTo>
                    <a:pt x="470" y="3323"/>
                  </a:lnTo>
                  <a:lnTo>
                    <a:pt x="500" y="3310"/>
                  </a:lnTo>
                  <a:lnTo>
                    <a:pt x="528" y="3292"/>
                  </a:lnTo>
                  <a:lnTo>
                    <a:pt x="553" y="3271"/>
                  </a:lnTo>
                  <a:lnTo>
                    <a:pt x="963" y="2862"/>
                  </a:lnTo>
                  <a:lnTo>
                    <a:pt x="642" y="2541"/>
                  </a:lnTo>
                  <a:close/>
                  <a:moveTo>
                    <a:pt x="900" y="2285"/>
                  </a:moveTo>
                  <a:lnTo>
                    <a:pt x="762" y="2423"/>
                  </a:lnTo>
                  <a:lnTo>
                    <a:pt x="1081" y="2742"/>
                  </a:lnTo>
                  <a:lnTo>
                    <a:pt x="1219" y="2604"/>
                  </a:lnTo>
                  <a:lnTo>
                    <a:pt x="900" y="2285"/>
                  </a:lnTo>
                  <a:close/>
                  <a:moveTo>
                    <a:pt x="2235" y="168"/>
                  </a:moveTo>
                  <a:lnTo>
                    <a:pt x="2155" y="171"/>
                  </a:lnTo>
                  <a:lnTo>
                    <a:pt x="2076" y="179"/>
                  </a:lnTo>
                  <a:lnTo>
                    <a:pt x="1999" y="193"/>
                  </a:lnTo>
                  <a:lnTo>
                    <a:pt x="1923" y="213"/>
                  </a:lnTo>
                  <a:lnTo>
                    <a:pt x="1849" y="238"/>
                  </a:lnTo>
                  <a:lnTo>
                    <a:pt x="1776" y="267"/>
                  </a:lnTo>
                  <a:lnTo>
                    <a:pt x="1707" y="301"/>
                  </a:lnTo>
                  <a:lnTo>
                    <a:pt x="1640" y="342"/>
                  </a:lnTo>
                  <a:lnTo>
                    <a:pt x="1575" y="386"/>
                  </a:lnTo>
                  <a:lnTo>
                    <a:pt x="1514" y="436"/>
                  </a:lnTo>
                  <a:lnTo>
                    <a:pt x="1455" y="491"/>
                  </a:lnTo>
                  <a:lnTo>
                    <a:pt x="1401" y="549"/>
                  </a:lnTo>
                  <a:lnTo>
                    <a:pt x="1351" y="611"/>
                  </a:lnTo>
                  <a:lnTo>
                    <a:pt x="1306" y="676"/>
                  </a:lnTo>
                  <a:lnTo>
                    <a:pt x="1267" y="743"/>
                  </a:lnTo>
                  <a:lnTo>
                    <a:pt x="1232" y="812"/>
                  </a:lnTo>
                  <a:lnTo>
                    <a:pt x="1202" y="884"/>
                  </a:lnTo>
                  <a:lnTo>
                    <a:pt x="1177" y="959"/>
                  </a:lnTo>
                  <a:lnTo>
                    <a:pt x="1157" y="1034"/>
                  </a:lnTo>
                  <a:lnTo>
                    <a:pt x="1143" y="1112"/>
                  </a:lnTo>
                  <a:lnTo>
                    <a:pt x="1135" y="1190"/>
                  </a:lnTo>
                  <a:lnTo>
                    <a:pt x="1133" y="1269"/>
                  </a:lnTo>
                  <a:lnTo>
                    <a:pt x="1135" y="1349"/>
                  </a:lnTo>
                  <a:lnTo>
                    <a:pt x="1143" y="1428"/>
                  </a:lnTo>
                  <a:lnTo>
                    <a:pt x="1157" y="1505"/>
                  </a:lnTo>
                  <a:lnTo>
                    <a:pt x="1177" y="1581"/>
                  </a:lnTo>
                  <a:lnTo>
                    <a:pt x="1202" y="1655"/>
                  </a:lnTo>
                  <a:lnTo>
                    <a:pt x="1232" y="1728"/>
                  </a:lnTo>
                  <a:lnTo>
                    <a:pt x="1267" y="1797"/>
                  </a:lnTo>
                  <a:lnTo>
                    <a:pt x="1306" y="1864"/>
                  </a:lnTo>
                  <a:lnTo>
                    <a:pt x="1351" y="1929"/>
                  </a:lnTo>
                  <a:lnTo>
                    <a:pt x="1401" y="1990"/>
                  </a:lnTo>
                  <a:lnTo>
                    <a:pt x="1455" y="2049"/>
                  </a:lnTo>
                  <a:lnTo>
                    <a:pt x="1514" y="2103"/>
                  </a:lnTo>
                  <a:lnTo>
                    <a:pt x="1575" y="2153"/>
                  </a:lnTo>
                  <a:lnTo>
                    <a:pt x="1640" y="2198"/>
                  </a:lnTo>
                  <a:lnTo>
                    <a:pt x="1707" y="2237"/>
                  </a:lnTo>
                  <a:lnTo>
                    <a:pt x="1776" y="2272"/>
                  </a:lnTo>
                  <a:lnTo>
                    <a:pt x="1849" y="2302"/>
                  </a:lnTo>
                  <a:lnTo>
                    <a:pt x="1923" y="2327"/>
                  </a:lnTo>
                  <a:lnTo>
                    <a:pt x="1999" y="2347"/>
                  </a:lnTo>
                  <a:lnTo>
                    <a:pt x="2076" y="2361"/>
                  </a:lnTo>
                  <a:lnTo>
                    <a:pt x="2155" y="2369"/>
                  </a:lnTo>
                  <a:lnTo>
                    <a:pt x="2235" y="2371"/>
                  </a:lnTo>
                  <a:lnTo>
                    <a:pt x="2314" y="2369"/>
                  </a:lnTo>
                  <a:lnTo>
                    <a:pt x="2392" y="2361"/>
                  </a:lnTo>
                  <a:lnTo>
                    <a:pt x="2470" y="2347"/>
                  </a:lnTo>
                  <a:lnTo>
                    <a:pt x="2545" y="2327"/>
                  </a:lnTo>
                  <a:lnTo>
                    <a:pt x="2620" y="2302"/>
                  </a:lnTo>
                  <a:lnTo>
                    <a:pt x="2692" y="2272"/>
                  </a:lnTo>
                  <a:lnTo>
                    <a:pt x="2761" y="2237"/>
                  </a:lnTo>
                  <a:lnTo>
                    <a:pt x="2828" y="2198"/>
                  </a:lnTo>
                  <a:lnTo>
                    <a:pt x="2893" y="2153"/>
                  </a:lnTo>
                  <a:lnTo>
                    <a:pt x="2955" y="2103"/>
                  </a:lnTo>
                  <a:lnTo>
                    <a:pt x="3013" y="2049"/>
                  </a:lnTo>
                  <a:lnTo>
                    <a:pt x="3066" y="1992"/>
                  </a:lnTo>
                  <a:lnTo>
                    <a:pt x="3115" y="1931"/>
                  </a:lnTo>
                  <a:lnTo>
                    <a:pt x="3159" y="1868"/>
                  </a:lnTo>
                  <a:lnTo>
                    <a:pt x="3198" y="1803"/>
                  </a:lnTo>
                  <a:lnTo>
                    <a:pt x="3232" y="1736"/>
                  </a:lnTo>
                  <a:lnTo>
                    <a:pt x="3262" y="1667"/>
                  </a:lnTo>
                  <a:lnTo>
                    <a:pt x="3286" y="1597"/>
                  </a:lnTo>
                  <a:lnTo>
                    <a:pt x="3306" y="1526"/>
                  </a:lnTo>
                  <a:lnTo>
                    <a:pt x="3320" y="1453"/>
                  </a:lnTo>
                  <a:lnTo>
                    <a:pt x="3330" y="1380"/>
                  </a:lnTo>
                  <a:lnTo>
                    <a:pt x="3335" y="1307"/>
                  </a:lnTo>
                  <a:lnTo>
                    <a:pt x="3335" y="1233"/>
                  </a:lnTo>
                  <a:lnTo>
                    <a:pt x="3330" y="1160"/>
                  </a:lnTo>
                  <a:lnTo>
                    <a:pt x="3320" y="1086"/>
                  </a:lnTo>
                  <a:lnTo>
                    <a:pt x="3306" y="1014"/>
                  </a:lnTo>
                  <a:lnTo>
                    <a:pt x="3286" y="943"/>
                  </a:lnTo>
                  <a:lnTo>
                    <a:pt x="3262" y="873"/>
                  </a:lnTo>
                  <a:lnTo>
                    <a:pt x="3232" y="803"/>
                  </a:lnTo>
                  <a:lnTo>
                    <a:pt x="3198" y="736"/>
                  </a:lnTo>
                  <a:lnTo>
                    <a:pt x="3159" y="672"/>
                  </a:lnTo>
                  <a:lnTo>
                    <a:pt x="3115" y="609"/>
                  </a:lnTo>
                  <a:lnTo>
                    <a:pt x="3066" y="548"/>
                  </a:lnTo>
                  <a:lnTo>
                    <a:pt x="3013" y="491"/>
                  </a:lnTo>
                  <a:lnTo>
                    <a:pt x="2955" y="436"/>
                  </a:lnTo>
                  <a:lnTo>
                    <a:pt x="2893" y="386"/>
                  </a:lnTo>
                  <a:lnTo>
                    <a:pt x="2828" y="342"/>
                  </a:lnTo>
                  <a:lnTo>
                    <a:pt x="2761" y="301"/>
                  </a:lnTo>
                  <a:lnTo>
                    <a:pt x="2692" y="267"/>
                  </a:lnTo>
                  <a:lnTo>
                    <a:pt x="2620" y="238"/>
                  </a:lnTo>
                  <a:lnTo>
                    <a:pt x="2545" y="213"/>
                  </a:lnTo>
                  <a:lnTo>
                    <a:pt x="2470" y="193"/>
                  </a:lnTo>
                  <a:lnTo>
                    <a:pt x="2392" y="179"/>
                  </a:lnTo>
                  <a:lnTo>
                    <a:pt x="2314" y="171"/>
                  </a:lnTo>
                  <a:lnTo>
                    <a:pt x="2235" y="168"/>
                  </a:lnTo>
                  <a:close/>
                  <a:moveTo>
                    <a:pt x="2235" y="0"/>
                  </a:moveTo>
                  <a:lnTo>
                    <a:pt x="2319" y="4"/>
                  </a:lnTo>
                  <a:lnTo>
                    <a:pt x="2402" y="12"/>
                  </a:lnTo>
                  <a:lnTo>
                    <a:pt x="2484" y="25"/>
                  </a:lnTo>
                  <a:lnTo>
                    <a:pt x="2564" y="44"/>
                  </a:lnTo>
                  <a:lnTo>
                    <a:pt x="2643" y="67"/>
                  </a:lnTo>
                  <a:lnTo>
                    <a:pt x="2720" y="97"/>
                  </a:lnTo>
                  <a:lnTo>
                    <a:pt x="2795" y="131"/>
                  </a:lnTo>
                  <a:lnTo>
                    <a:pt x="2868" y="170"/>
                  </a:lnTo>
                  <a:lnTo>
                    <a:pt x="2938" y="213"/>
                  </a:lnTo>
                  <a:lnTo>
                    <a:pt x="3006" y="262"/>
                  </a:lnTo>
                  <a:lnTo>
                    <a:pt x="3070" y="315"/>
                  </a:lnTo>
                  <a:lnTo>
                    <a:pt x="3131" y="373"/>
                  </a:lnTo>
                  <a:lnTo>
                    <a:pt x="3189" y="434"/>
                  </a:lnTo>
                  <a:lnTo>
                    <a:pt x="3242" y="498"/>
                  </a:lnTo>
                  <a:lnTo>
                    <a:pt x="3291" y="566"/>
                  </a:lnTo>
                  <a:lnTo>
                    <a:pt x="3335" y="636"/>
                  </a:lnTo>
                  <a:lnTo>
                    <a:pt x="3373" y="709"/>
                  </a:lnTo>
                  <a:lnTo>
                    <a:pt x="3407" y="784"/>
                  </a:lnTo>
                  <a:lnTo>
                    <a:pt x="3437" y="861"/>
                  </a:lnTo>
                  <a:lnTo>
                    <a:pt x="3460" y="940"/>
                  </a:lnTo>
                  <a:lnTo>
                    <a:pt x="3479" y="1020"/>
                  </a:lnTo>
                  <a:lnTo>
                    <a:pt x="3492" y="1102"/>
                  </a:lnTo>
                  <a:lnTo>
                    <a:pt x="3500" y="1185"/>
                  </a:lnTo>
                  <a:lnTo>
                    <a:pt x="3504" y="1269"/>
                  </a:lnTo>
                  <a:lnTo>
                    <a:pt x="3500" y="1354"/>
                  </a:lnTo>
                  <a:lnTo>
                    <a:pt x="3492" y="1437"/>
                  </a:lnTo>
                  <a:lnTo>
                    <a:pt x="3479" y="1519"/>
                  </a:lnTo>
                  <a:lnTo>
                    <a:pt x="3460" y="1600"/>
                  </a:lnTo>
                  <a:lnTo>
                    <a:pt x="3437" y="1679"/>
                  </a:lnTo>
                  <a:lnTo>
                    <a:pt x="3407" y="1755"/>
                  </a:lnTo>
                  <a:lnTo>
                    <a:pt x="3373" y="1831"/>
                  </a:lnTo>
                  <a:lnTo>
                    <a:pt x="3335" y="1903"/>
                  </a:lnTo>
                  <a:lnTo>
                    <a:pt x="3291" y="1973"/>
                  </a:lnTo>
                  <a:lnTo>
                    <a:pt x="3242" y="2040"/>
                  </a:lnTo>
                  <a:lnTo>
                    <a:pt x="3189" y="2105"/>
                  </a:lnTo>
                  <a:lnTo>
                    <a:pt x="3131" y="2167"/>
                  </a:lnTo>
                  <a:lnTo>
                    <a:pt x="3070" y="2224"/>
                  </a:lnTo>
                  <a:lnTo>
                    <a:pt x="3006" y="2278"/>
                  </a:lnTo>
                  <a:lnTo>
                    <a:pt x="2938" y="2327"/>
                  </a:lnTo>
                  <a:lnTo>
                    <a:pt x="2868" y="2370"/>
                  </a:lnTo>
                  <a:lnTo>
                    <a:pt x="2795" y="2408"/>
                  </a:lnTo>
                  <a:lnTo>
                    <a:pt x="2720" y="2442"/>
                  </a:lnTo>
                  <a:lnTo>
                    <a:pt x="2643" y="2472"/>
                  </a:lnTo>
                  <a:lnTo>
                    <a:pt x="2564" y="2496"/>
                  </a:lnTo>
                  <a:lnTo>
                    <a:pt x="2484" y="2515"/>
                  </a:lnTo>
                  <a:lnTo>
                    <a:pt x="2402" y="2528"/>
                  </a:lnTo>
                  <a:lnTo>
                    <a:pt x="2319" y="2536"/>
                  </a:lnTo>
                  <a:lnTo>
                    <a:pt x="2235" y="2539"/>
                  </a:lnTo>
                  <a:lnTo>
                    <a:pt x="2150" y="2536"/>
                  </a:lnTo>
                  <a:lnTo>
                    <a:pt x="2067" y="2528"/>
                  </a:lnTo>
                  <a:lnTo>
                    <a:pt x="1985" y="2515"/>
                  </a:lnTo>
                  <a:lnTo>
                    <a:pt x="1904" y="2496"/>
                  </a:lnTo>
                  <a:lnTo>
                    <a:pt x="1825" y="2471"/>
                  </a:lnTo>
                  <a:lnTo>
                    <a:pt x="1748" y="2442"/>
                  </a:lnTo>
                  <a:lnTo>
                    <a:pt x="1673" y="2408"/>
                  </a:lnTo>
                  <a:lnTo>
                    <a:pt x="1601" y="2370"/>
                  </a:lnTo>
                  <a:lnTo>
                    <a:pt x="1531" y="2325"/>
                  </a:lnTo>
                  <a:lnTo>
                    <a:pt x="1463" y="2278"/>
                  </a:lnTo>
                  <a:lnTo>
                    <a:pt x="1398" y="2224"/>
                  </a:lnTo>
                  <a:lnTo>
                    <a:pt x="1237" y="2386"/>
                  </a:lnTo>
                  <a:lnTo>
                    <a:pt x="1397" y="2546"/>
                  </a:lnTo>
                  <a:lnTo>
                    <a:pt x="1408" y="2561"/>
                  </a:lnTo>
                  <a:lnTo>
                    <a:pt x="1417" y="2578"/>
                  </a:lnTo>
                  <a:lnTo>
                    <a:pt x="1420" y="2596"/>
                  </a:lnTo>
                  <a:lnTo>
                    <a:pt x="1420" y="2614"/>
                  </a:lnTo>
                  <a:lnTo>
                    <a:pt x="1417" y="2632"/>
                  </a:lnTo>
                  <a:lnTo>
                    <a:pt x="1408" y="2649"/>
                  </a:lnTo>
                  <a:lnTo>
                    <a:pt x="1397" y="2664"/>
                  </a:lnTo>
                  <a:lnTo>
                    <a:pt x="671" y="3389"/>
                  </a:lnTo>
                  <a:lnTo>
                    <a:pt x="637" y="3420"/>
                  </a:lnTo>
                  <a:lnTo>
                    <a:pt x="600" y="3446"/>
                  </a:lnTo>
                  <a:lnTo>
                    <a:pt x="561" y="3467"/>
                  </a:lnTo>
                  <a:lnTo>
                    <a:pt x="520" y="3483"/>
                  </a:lnTo>
                  <a:lnTo>
                    <a:pt x="479" y="3494"/>
                  </a:lnTo>
                  <a:lnTo>
                    <a:pt x="436" y="3502"/>
                  </a:lnTo>
                  <a:lnTo>
                    <a:pt x="392" y="3504"/>
                  </a:lnTo>
                  <a:lnTo>
                    <a:pt x="350" y="3502"/>
                  </a:lnTo>
                  <a:lnTo>
                    <a:pt x="307" y="3494"/>
                  </a:lnTo>
                  <a:lnTo>
                    <a:pt x="266" y="3483"/>
                  </a:lnTo>
                  <a:lnTo>
                    <a:pt x="224" y="3467"/>
                  </a:lnTo>
                  <a:lnTo>
                    <a:pt x="186" y="3446"/>
                  </a:lnTo>
                  <a:lnTo>
                    <a:pt x="149" y="3420"/>
                  </a:lnTo>
                  <a:lnTo>
                    <a:pt x="115" y="3389"/>
                  </a:lnTo>
                  <a:lnTo>
                    <a:pt x="84" y="3355"/>
                  </a:lnTo>
                  <a:lnTo>
                    <a:pt x="59" y="3318"/>
                  </a:lnTo>
                  <a:lnTo>
                    <a:pt x="37" y="3280"/>
                  </a:lnTo>
                  <a:lnTo>
                    <a:pt x="21" y="3238"/>
                  </a:lnTo>
                  <a:lnTo>
                    <a:pt x="10" y="3197"/>
                  </a:lnTo>
                  <a:lnTo>
                    <a:pt x="2" y="3154"/>
                  </a:lnTo>
                  <a:lnTo>
                    <a:pt x="0" y="3112"/>
                  </a:lnTo>
                  <a:lnTo>
                    <a:pt x="2" y="3068"/>
                  </a:lnTo>
                  <a:lnTo>
                    <a:pt x="10" y="3025"/>
                  </a:lnTo>
                  <a:lnTo>
                    <a:pt x="21" y="2984"/>
                  </a:lnTo>
                  <a:lnTo>
                    <a:pt x="37" y="2943"/>
                  </a:lnTo>
                  <a:lnTo>
                    <a:pt x="59" y="2904"/>
                  </a:lnTo>
                  <a:lnTo>
                    <a:pt x="84" y="2867"/>
                  </a:lnTo>
                  <a:lnTo>
                    <a:pt x="115" y="2833"/>
                  </a:lnTo>
                  <a:lnTo>
                    <a:pt x="840" y="2107"/>
                  </a:lnTo>
                  <a:lnTo>
                    <a:pt x="857" y="2095"/>
                  </a:lnTo>
                  <a:lnTo>
                    <a:pt x="878" y="2086"/>
                  </a:lnTo>
                  <a:lnTo>
                    <a:pt x="900" y="2083"/>
                  </a:lnTo>
                  <a:lnTo>
                    <a:pt x="921" y="2086"/>
                  </a:lnTo>
                  <a:lnTo>
                    <a:pt x="941" y="2095"/>
                  </a:lnTo>
                  <a:lnTo>
                    <a:pt x="958" y="2107"/>
                  </a:lnTo>
                  <a:lnTo>
                    <a:pt x="1118" y="2267"/>
                  </a:lnTo>
                  <a:lnTo>
                    <a:pt x="1280" y="2106"/>
                  </a:lnTo>
                  <a:lnTo>
                    <a:pt x="1226" y="2042"/>
                  </a:lnTo>
                  <a:lnTo>
                    <a:pt x="1179" y="1973"/>
                  </a:lnTo>
                  <a:lnTo>
                    <a:pt x="1134" y="1903"/>
                  </a:lnTo>
                  <a:lnTo>
                    <a:pt x="1096" y="1831"/>
                  </a:lnTo>
                  <a:lnTo>
                    <a:pt x="1062" y="1756"/>
                  </a:lnTo>
                  <a:lnTo>
                    <a:pt x="1033" y="1679"/>
                  </a:lnTo>
                  <a:lnTo>
                    <a:pt x="1008" y="1600"/>
                  </a:lnTo>
                  <a:lnTo>
                    <a:pt x="989" y="1519"/>
                  </a:lnTo>
                  <a:lnTo>
                    <a:pt x="976" y="1437"/>
                  </a:lnTo>
                  <a:lnTo>
                    <a:pt x="968" y="1354"/>
                  </a:lnTo>
                  <a:lnTo>
                    <a:pt x="965" y="1269"/>
                  </a:lnTo>
                  <a:lnTo>
                    <a:pt x="968" y="1185"/>
                  </a:lnTo>
                  <a:lnTo>
                    <a:pt x="976" y="1102"/>
                  </a:lnTo>
                  <a:lnTo>
                    <a:pt x="989" y="1020"/>
                  </a:lnTo>
                  <a:lnTo>
                    <a:pt x="1008" y="940"/>
                  </a:lnTo>
                  <a:lnTo>
                    <a:pt x="1032" y="861"/>
                  </a:lnTo>
                  <a:lnTo>
                    <a:pt x="1062" y="784"/>
                  </a:lnTo>
                  <a:lnTo>
                    <a:pt x="1096" y="709"/>
                  </a:lnTo>
                  <a:lnTo>
                    <a:pt x="1134" y="636"/>
                  </a:lnTo>
                  <a:lnTo>
                    <a:pt x="1177" y="566"/>
                  </a:lnTo>
                  <a:lnTo>
                    <a:pt x="1226" y="498"/>
                  </a:lnTo>
                  <a:lnTo>
                    <a:pt x="1280" y="434"/>
                  </a:lnTo>
                  <a:lnTo>
                    <a:pt x="1337" y="373"/>
                  </a:lnTo>
                  <a:lnTo>
                    <a:pt x="1399" y="315"/>
                  </a:lnTo>
                  <a:lnTo>
                    <a:pt x="1464" y="262"/>
                  </a:lnTo>
                  <a:lnTo>
                    <a:pt x="1531" y="213"/>
                  </a:lnTo>
                  <a:lnTo>
                    <a:pt x="1601" y="170"/>
                  </a:lnTo>
                  <a:lnTo>
                    <a:pt x="1673" y="131"/>
                  </a:lnTo>
                  <a:lnTo>
                    <a:pt x="1749" y="97"/>
                  </a:lnTo>
                  <a:lnTo>
                    <a:pt x="1825" y="67"/>
                  </a:lnTo>
                  <a:lnTo>
                    <a:pt x="1904" y="44"/>
                  </a:lnTo>
                  <a:lnTo>
                    <a:pt x="1985" y="25"/>
                  </a:lnTo>
                  <a:lnTo>
                    <a:pt x="2067" y="12"/>
                  </a:lnTo>
                  <a:lnTo>
                    <a:pt x="2150" y="4"/>
                  </a:lnTo>
                  <a:lnTo>
                    <a:pt x="22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7" name="Freeform 82">
              <a:extLst>
                <a:ext uri="{FF2B5EF4-FFF2-40B4-BE49-F238E27FC236}">
                  <a16:creationId xmlns:a16="http://schemas.microsoft.com/office/drawing/2014/main" id="{93E73F0E-DD5B-E9AD-6549-1BA756677A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9950" y="1979613"/>
              <a:ext cx="277813" cy="277812"/>
            </a:xfrm>
            <a:custGeom>
              <a:avLst/>
              <a:gdLst>
                <a:gd name="T0" fmla="*/ 756 w 1754"/>
                <a:gd name="T1" fmla="*/ 177 h 1753"/>
                <a:gd name="T2" fmla="*/ 582 w 1754"/>
                <a:gd name="T3" fmla="*/ 232 h 1753"/>
                <a:gd name="T4" fmla="*/ 424 w 1754"/>
                <a:gd name="T5" fmla="*/ 332 h 1753"/>
                <a:gd name="T6" fmla="*/ 295 w 1754"/>
                <a:gd name="T7" fmla="*/ 471 h 1753"/>
                <a:gd name="T8" fmla="*/ 210 w 1754"/>
                <a:gd name="T9" fmla="*/ 634 h 1753"/>
                <a:gd name="T10" fmla="*/ 170 w 1754"/>
                <a:gd name="T11" fmla="*/ 815 h 1753"/>
                <a:gd name="T12" fmla="*/ 179 w 1754"/>
                <a:gd name="T13" fmla="*/ 1001 h 1753"/>
                <a:gd name="T14" fmla="*/ 233 w 1754"/>
                <a:gd name="T15" fmla="*/ 1176 h 1753"/>
                <a:gd name="T16" fmla="*/ 333 w 1754"/>
                <a:gd name="T17" fmla="*/ 1333 h 1753"/>
                <a:gd name="T18" fmla="*/ 474 w 1754"/>
                <a:gd name="T19" fmla="*/ 1460 h 1753"/>
                <a:gd name="T20" fmla="*/ 638 w 1754"/>
                <a:gd name="T21" fmla="*/ 1545 h 1753"/>
                <a:gd name="T22" fmla="*/ 817 w 1754"/>
                <a:gd name="T23" fmla="*/ 1584 h 1753"/>
                <a:gd name="T24" fmla="*/ 998 w 1754"/>
                <a:gd name="T25" fmla="*/ 1576 h 1753"/>
                <a:gd name="T26" fmla="*/ 1172 w 1754"/>
                <a:gd name="T27" fmla="*/ 1522 h 1753"/>
                <a:gd name="T28" fmla="*/ 1331 w 1754"/>
                <a:gd name="T29" fmla="*/ 1422 h 1753"/>
                <a:gd name="T30" fmla="*/ 1460 w 1754"/>
                <a:gd name="T31" fmla="*/ 1283 h 1753"/>
                <a:gd name="T32" fmla="*/ 1545 w 1754"/>
                <a:gd name="T33" fmla="*/ 1120 h 1753"/>
                <a:gd name="T34" fmla="*/ 1584 w 1754"/>
                <a:gd name="T35" fmla="*/ 939 h 1753"/>
                <a:gd name="T36" fmla="*/ 1575 w 1754"/>
                <a:gd name="T37" fmla="*/ 753 h 1753"/>
                <a:gd name="T38" fmla="*/ 1521 w 1754"/>
                <a:gd name="T39" fmla="*/ 577 h 1753"/>
                <a:gd name="T40" fmla="*/ 1421 w 1754"/>
                <a:gd name="T41" fmla="*/ 421 h 1753"/>
                <a:gd name="T42" fmla="*/ 1281 w 1754"/>
                <a:gd name="T43" fmla="*/ 293 h 1753"/>
                <a:gd name="T44" fmla="*/ 1116 w 1754"/>
                <a:gd name="T45" fmla="*/ 208 h 1753"/>
                <a:gd name="T46" fmla="*/ 937 w 1754"/>
                <a:gd name="T47" fmla="*/ 170 h 1753"/>
                <a:gd name="T48" fmla="*/ 945 w 1754"/>
                <a:gd name="T49" fmla="*/ 3 h 1753"/>
                <a:gd name="T50" fmla="*/ 1144 w 1754"/>
                <a:gd name="T51" fmla="*/ 41 h 1753"/>
                <a:gd name="T52" fmla="*/ 1331 w 1754"/>
                <a:gd name="T53" fmla="*/ 126 h 1753"/>
                <a:gd name="T54" fmla="*/ 1497 w 1754"/>
                <a:gd name="T55" fmla="*/ 257 h 1753"/>
                <a:gd name="T56" fmla="*/ 1625 w 1754"/>
                <a:gd name="T57" fmla="*/ 420 h 1753"/>
                <a:gd name="T58" fmla="*/ 1712 w 1754"/>
                <a:gd name="T59" fmla="*/ 605 h 1753"/>
                <a:gd name="T60" fmla="*/ 1751 w 1754"/>
                <a:gd name="T61" fmla="*/ 807 h 1753"/>
                <a:gd name="T62" fmla="*/ 1744 w 1754"/>
                <a:gd name="T63" fmla="*/ 1016 h 1753"/>
                <a:gd name="T64" fmla="*/ 1688 w 1754"/>
                <a:gd name="T65" fmla="*/ 1212 h 1753"/>
                <a:gd name="T66" fmla="*/ 1587 w 1754"/>
                <a:gd name="T67" fmla="*/ 1391 h 1753"/>
                <a:gd name="T68" fmla="*/ 1445 w 1754"/>
                <a:gd name="T69" fmla="*/ 1545 h 1753"/>
                <a:gd name="T70" fmla="*/ 1270 w 1754"/>
                <a:gd name="T71" fmla="*/ 1661 h 1753"/>
                <a:gd name="T72" fmla="*/ 1078 w 1754"/>
                <a:gd name="T73" fmla="*/ 1730 h 1753"/>
                <a:gd name="T74" fmla="*/ 878 w 1754"/>
                <a:gd name="T75" fmla="*/ 1753 h 1753"/>
                <a:gd name="T76" fmla="*/ 677 w 1754"/>
                <a:gd name="T77" fmla="*/ 1730 h 1753"/>
                <a:gd name="T78" fmla="*/ 484 w 1754"/>
                <a:gd name="T79" fmla="*/ 1661 h 1753"/>
                <a:gd name="T80" fmla="*/ 310 w 1754"/>
                <a:gd name="T81" fmla="*/ 1545 h 1753"/>
                <a:gd name="T82" fmla="*/ 167 w 1754"/>
                <a:gd name="T83" fmla="*/ 1391 h 1753"/>
                <a:gd name="T84" fmla="*/ 66 w 1754"/>
                <a:gd name="T85" fmla="*/ 1212 h 1753"/>
                <a:gd name="T86" fmla="*/ 11 w 1754"/>
                <a:gd name="T87" fmla="*/ 1016 h 1753"/>
                <a:gd name="T88" fmla="*/ 3 w 1754"/>
                <a:gd name="T89" fmla="*/ 807 h 1753"/>
                <a:gd name="T90" fmla="*/ 43 w 1754"/>
                <a:gd name="T91" fmla="*/ 605 h 1753"/>
                <a:gd name="T92" fmla="*/ 129 w 1754"/>
                <a:gd name="T93" fmla="*/ 420 h 1753"/>
                <a:gd name="T94" fmla="*/ 258 w 1754"/>
                <a:gd name="T95" fmla="*/ 257 h 1753"/>
                <a:gd name="T96" fmla="*/ 424 w 1754"/>
                <a:gd name="T97" fmla="*/ 126 h 1753"/>
                <a:gd name="T98" fmla="*/ 611 w 1754"/>
                <a:gd name="T99" fmla="*/ 41 h 1753"/>
                <a:gd name="T100" fmla="*/ 810 w 1754"/>
                <a:gd name="T101" fmla="*/ 3 h 1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4" h="1753">
                  <a:moveTo>
                    <a:pt x="878" y="168"/>
                  </a:moveTo>
                  <a:lnTo>
                    <a:pt x="817" y="170"/>
                  </a:lnTo>
                  <a:lnTo>
                    <a:pt x="756" y="177"/>
                  </a:lnTo>
                  <a:lnTo>
                    <a:pt x="697" y="190"/>
                  </a:lnTo>
                  <a:lnTo>
                    <a:pt x="638" y="208"/>
                  </a:lnTo>
                  <a:lnTo>
                    <a:pt x="582" y="232"/>
                  </a:lnTo>
                  <a:lnTo>
                    <a:pt x="527" y="259"/>
                  </a:lnTo>
                  <a:lnTo>
                    <a:pt x="474" y="293"/>
                  </a:lnTo>
                  <a:lnTo>
                    <a:pt x="424" y="332"/>
                  </a:lnTo>
                  <a:lnTo>
                    <a:pt x="376" y="375"/>
                  </a:lnTo>
                  <a:lnTo>
                    <a:pt x="333" y="421"/>
                  </a:lnTo>
                  <a:lnTo>
                    <a:pt x="295" y="471"/>
                  </a:lnTo>
                  <a:lnTo>
                    <a:pt x="262" y="522"/>
                  </a:lnTo>
                  <a:lnTo>
                    <a:pt x="233" y="577"/>
                  </a:lnTo>
                  <a:lnTo>
                    <a:pt x="210" y="634"/>
                  </a:lnTo>
                  <a:lnTo>
                    <a:pt x="192" y="692"/>
                  </a:lnTo>
                  <a:lnTo>
                    <a:pt x="179" y="753"/>
                  </a:lnTo>
                  <a:lnTo>
                    <a:pt x="170" y="815"/>
                  </a:lnTo>
                  <a:lnTo>
                    <a:pt x="167" y="876"/>
                  </a:lnTo>
                  <a:lnTo>
                    <a:pt x="170" y="939"/>
                  </a:lnTo>
                  <a:lnTo>
                    <a:pt x="179" y="1001"/>
                  </a:lnTo>
                  <a:lnTo>
                    <a:pt x="192" y="1061"/>
                  </a:lnTo>
                  <a:lnTo>
                    <a:pt x="210" y="1120"/>
                  </a:lnTo>
                  <a:lnTo>
                    <a:pt x="233" y="1176"/>
                  </a:lnTo>
                  <a:lnTo>
                    <a:pt x="262" y="1230"/>
                  </a:lnTo>
                  <a:lnTo>
                    <a:pt x="295" y="1283"/>
                  </a:lnTo>
                  <a:lnTo>
                    <a:pt x="333" y="1333"/>
                  </a:lnTo>
                  <a:lnTo>
                    <a:pt x="376" y="1378"/>
                  </a:lnTo>
                  <a:lnTo>
                    <a:pt x="424" y="1422"/>
                  </a:lnTo>
                  <a:lnTo>
                    <a:pt x="474" y="1460"/>
                  </a:lnTo>
                  <a:lnTo>
                    <a:pt x="527" y="1494"/>
                  </a:lnTo>
                  <a:lnTo>
                    <a:pt x="582" y="1522"/>
                  </a:lnTo>
                  <a:lnTo>
                    <a:pt x="638" y="1545"/>
                  </a:lnTo>
                  <a:lnTo>
                    <a:pt x="697" y="1563"/>
                  </a:lnTo>
                  <a:lnTo>
                    <a:pt x="756" y="1576"/>
                  </a:lnTo>
                  <a:lnTo>
                    <a:pt x="817" y="1584"/>
                  </a:lnTo>
                  <a:lnTo>
                    <a:pt x="878" y="1586"/>
                  </a:lnTo>
                  <a:lnTo>
                    <a:pt x="937" y="1584"/>
                  </a:lnTo>
                  <a:lnTo>
                    <a:pt x="998" y="1576"/>
                  </a:lnTo>
                  <a:lnTo>
                    <a:pt x="1057" y="1563"/>
                  </a:lnTo>
                  <a:lnTo>
                    <a:pt x="1116" y="1545"/>
                  </a:lnTo>
                  <a:lnTo>
                    <a:pt x="1172" y="1522"/>
                  </a:lnTo>
                  <a:lnTo>
                    <a:pt x="1228" y="1494"/>
                  </a:lnTo>
                  <a:lnTo>
                    <a:pt x="1281" y="1460"/>
                  </a:lnTo>
                  <a:lnTo>
                    <a:pt x="1331" y="1422"/>
                  </a:lnTo>
                  <a:lnTo>
                    <a:pt x="1379" y="1378"/>
                  </a:lnTo>
                  <a:lnTo>
                    <a:pt x="1421" y="1333"/>
                  </a:lnTo>
                  <a:lnTo>
                    <a:pt x="1460" y="1283"/>
                  </a:lnTo>
                  <a:lnTo>
                    <a:pt x="1492" y="1230"/>
                  </a:lnTo>
                  <a:lnTo>
                    <a:pt x="1521" y="1176"/>
                  </a:lnTo>
                  <a:lnTo>
                    <a:pt x="1545" y="1120"/>
                  </a:lnTo>
                  <a:lnTo>
                    <a:pt x="1563" y="1061"/>
                  </a:lnTo>
                  <a:lnTo>
                    <a:pt x="1575" y="1001"/>
                  </a:lnTo>
                  <a:lnTo>
                    <a:pt x="1584" y="939"/>
                  </a:lnTo>
                  <a:lnTo>
                    <a:pt x="1587" y="876"/>
                  </a:lnTo>
                  <a:lnTo>
                    <a:pt x="1584" y="815"/>
                  </a:lnTo>
                  <a:lnTo>
                    <a:pt x="1575" y="753"/>
                  </a:lnTo>
                  <a:lnTo>
                    <a:pt x="1563" y="692"/>
                  </a:lnTo>
                  <a:lnTo>
                    <a:pt x="1545" y="634"/>
                  </a:lnTo>
                  <a:lnTo>
                    <a:pt x="1521" y="577"/>
                  </a:lnTo>
                  <a:lnTo>
                    <a:pt x="1492" y="522"/>
                  </a:lnTo>
                  <a:lnTo>
                    <a:pt x="1460" y="471"/>
                  </a:lnTo>
                  <a:lnTo>
                    <a:pt x="1421" y="421"/>
                  </a:lnTo>
                  <a:lnTo>
                    <a:pt x="1379" y="375"/>
                  </a:lnTo>
                  <a:lnTo>
                    <a:pt x="1331" y="332"/>
                  </a:lnTo>
                  <a:lnTo>
                    <a:pt x="1281" y="293"/>
                  </a:lnTo>
                  <a:lnTo>
                    <a:pt x="1228" y="259"/>
                  </a:lnTo>
                  <a:lnTo>
                    <a:pt x="1172" y="232"/>
                  </a:lnTo>
                  <a:lnTo>
                    <a:pt x="1116" y="208"/>
                  </a:lnTo>
                  <a:lnTo>
                    <a:pt x="1057" y="190"/>
                  </a:lnTo>
                  <a:lnTo>
                    <a:pt x="998" y="177"/>
                  </a:lnTo>
                  <a:lnTo>
                    <a:pt x="937" y="170"/>
                  </a:lnTo>
                  <a:lnTo>
                    <a:pt x="878" y="168"/>
                  </a:lnTo>
                  <a:close/>
                  <a:moveTo>
                    <a:pt x="878" y="0"/>
                  </a:moveTo>
                  <a:lnTo>
                    <a:pt x="945" y="3"/>
                  </a:lnTo>
                  <a:lnTo>
                    <a:pt x="1012" y="11"/>
                  </a:lnTo>
                  <a:lnTo>
                    <a:pt x="1078" y="23"/>
                  </a:lnTo>
                  <a:lnTo>
                    <a:pt x="1144" y="41"/>
                  </a:lnTo>
                  <a:lnTo>
                    <a:pt x="1207" y="65"/>
                  </a:lnTo>
                  <a:lnTo>
                    <a:pt x="1270" y="92"/>
                  </a:lnTo>
                  <a:lnTo>
                    <a:pt x="1331" y="126"/>
                  </a:lnTo>
                  <a:lnTo>
                    <a:pt x="1388" y="165"/>
                  </a:lnTo>
                  <a:lnTo>
                    <a:pt x="1445" y="208"/>
                  </a:lnTo>
                  <a:lnTo>
                    <a:pt x="1497" y="257"/>
                  </a:lnTo>
                  <a:lnTo>
                    <a:pt x="1545" y="308"/>
                  </a:lnTo>
                  <a:lnTo>
                    <a:pt x="1587" y="363"/>
                  </a:lnTo>
                  <a:lnTo>
                    <a:pt x="1625" y="420"/>
                  </a:lnTo>
                  <a:lnTo>
                    <a:pt x="1659" y="480"/>
                  </a:lnTo>
                  <a:lnTo>
                    <a:pt x="1688" y="541"/>
                  </a:lnTo>
                  <a:lnTo>
                    <a:pt x="1712" y="605"/>
                  </a:lnTo>
                  <a:lnTo>
                    <a:pt x="1730" y="671"/>
                  </a:lnTo>
                  <a:lnTo>
                    <a:pt x="1744" y="738"/>
                  </a:lnTo>
                  <a:lnTo>
                    <a:pt x="1751" y="807"/>
                  </a:lnTo>
                  <a:lnTo>
                    <a:pt x="1754" y="876"/>
                  </a:lnTo>
                  <a:lnTo>
                    <a:pt x="1751" y="947"/>
                  </a:lnTo>
                  <a:lnTo>
                    <a:pt x="1744" y="1016"/>
                  </a:lnTo>
                  <a:lnTo>
                    <a:pt x="1730" y="1083"/>
                  </a:lnTo>
                  <a:lnTo>
                    <a:pt x="1712" y="1149"/>
                  </a:lnTo>
                  <a:lnTo>
                    <a:pt x="1688" y="1212"/>
                  </a:lnTo>
                  <a:lnTo>
                    <a:pt x="1659" y="1274"/>
                  </a:lnTo>
                  <a:lnTo>
                    <a:pt x="1625" y="1334"/>
                  </a:lnTo>
                  <a:lnTo>
                    <a:pt x="1587" y="1391"/>
                  </a:lnTo>
                  <a:lnTo>
                    <a:pt x="1545" y="1445"/>
                  </a:lnTo>
                  <a:lnTo>
                    <a:pt x="1497" y="1496"/>
                  </a:lnTo>
                  <a:lnTo>
                    <a:pt x="1445" y="1545"/>
                  </a:lnTo>
                  <a:lnTo>
                    <a:pt x="1388" y="1589"/>
                  </a:lnTo>
                  <a:lnTo>
                    <a:pt x="1331" y="1627"/>
                  </a:lnTo>
                  <a:lnTo>
                    <a:pt x="1270" y="1661"/>
                  </a:lnTo>
                  <a:lnTo>
                    <a:pt x="1207" y="1689"/>
                  </a:lnTo>
                  <a:lnTo>
                    <a:pt x="1144" y="1712"/>
                  </a:lnTo>
                  <a:lnTo>
                    <a:pt x="1078" y="1730"/>
                  </a:lnTo>
                  <a:lnTo>
                    <a:pt x="1012" y="1743"/>
                  </a:lnTo>
                  <a:lnTo>
                    <a:pt x="945" y="1751"/>
                  </a:lnTo>
                  <a:lnTo>
                    <a:pt x="878" y="1753"/>
                  </a:lnTo>
                  <a:lnTo>
                    <a:pt x="810" y="1751"/>
                  </a:lnTo>
                  <a:lnTo>
                    <a:pt x="743" y="1743"/>
                  </a:lnTo>
                  <a:lnTo>
                    <a:pt x="677" y="1730"/>
                  </a:lnTo>
                  <a:lnTo>
                    <a:pt x="611" y="1712"/>
                  </a:lnTo>
                  <a:lnTo>
                    <a:pt x="547" y="1689"/>
                  </a:lnTo>
                  <a:lnTo>
                    <a:pt x="484" y="1661"/>
                  </a:lnTo>
                  <a:lnTo>
                    <a:pt x="424" y="1627"/>
                  </a:lnTo>
                  <a:lnTo>
                    <a:pt x="366" y="1589"/>
                  </a:lnTo>
                  <a:lnTo>
                    <a:pt x="310" y="1545"/>
                  </a:lnTo>
                  <a:lnTo>
                    <a:pt x="258" y="1496"/>
                  </a:lnTo>
                  <a:lnTo>
                    <a:pt x="210" y="1445"/>
                  </a:lnTo>
                  <a:lnTo>
                    <a:pt x="167" y="1391"/>
                  </a:lnTo>
                  <a:lnTo>
                    <a:pt x="129" y="1334"/>
                  </a:lnTo>
                  <a:lnTo>
                    <a:pt x="95" y="1274"/>
                  </a:lnTo>
                  <a:lnTo>
                    <a:pt x="66" y="1212"/>
                  </a:lnTo>
                  <a:lnTo>
                    <a:pt x="43" y="1149"/>
                  </a:lnTo>
                  <a:lnTo>
                    <a:pt x="25" y="1083"/>
                  </a:lnTo>
                  <a:lnTo>
                    <a:pt x="11" y="1016"/>
                  </a:lnTo>
                  <a:lnTo>
                    <a:pt x="3" y="947"/>
                  </a:lnTo>
                  <a:lnTo>
                    <a:pt x="0" y="876"/>
                  </a:lnTo>
                  <a:lnTo>
                    <a:pt x="3" y="807"/>
                  </a:lnTo>
                  <a:lnTo>
                    <a:pt x="11" y="738"/>
                  </a:lnTo>
                  <a:lnTo>
                    <a:pt x="25" y="671"/>
                  </a:lnTo>
                  <a:lnTo>
                    <a:pt x="43" y="605"/>
                  </a:lnTo>
                  <a:lnTo>
                    <a:pt x="66" y="541"/>
                  </a:lnTo>
                  <a:lnTo>
                    <a:pt x="95" y="480"/>
                  </a:lnTo>
                  <a:lnTo>
                    <a:pt x="129" y="420"/>
                  </a:lnTo>
                  <a:lnTo>
                    <a:pt x="167" y="363"/>
                  </a:lnTo>
                  <a:lnTo>
                    <a:pt x="210" y="308"/>
                  </a:lnTo>
                  <a:lnTo>
                    <a:pt x="258" y="257"/>
                  </a:lnTo>
                  <a:lnTo>
                    <a:pt x="310" y="208"/>
                  </a:lnTo>
                  <a:lnTo>
                    <a:pt x="366" y="165"/>
                  </a:lnTo>
                  <a:lnTo>
                    <a:pt x="424" y="126"/>
                  </a:lnTo>
                  <a:lnTo>
                    <a:pt x="484" y="92"/>
                  </a:lnTo>
                  <a:lnTo>
                    <a:pt x="547" y="65"/>
                  </a:lnTo>
                  <a:lnTo>
                    <a:pt x="611" y="41"/>
                  </a:lnTo>
                  <a:lnTo>
                    <a:pt x="677" y="23"/>
                  </a:lnTo>
                  <a:lnTo>
                    <a:pt x="743" y="11"/>
                  </a:lnTo>
                  <a:lnTo>
                    <a:pt x="810" y="3"/>
                  </a:lnTo>
                  <a:lnTo>
                    <a:pt x="8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8" name="Freeform 83">
              <a:extLst>
                <a:ext uri="{FF2B5EF4-FFF2-40B4-BE49-F238E27FC236}">
                  <a16:creationId xmlns:a16="http://schemas.microsoft.com/office/drawing/2014/main" id="{F8031E64-CF02-B293-F449-8C4DA1D0A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500" y="2105025"/>
              <a:ext cx="112713" cy="26987"/>
            </a:xfrm>
            <a:custGeom>
              <a:avLst/>
              <a:gdLst>
                <a:gd name="T0" fmla="*/ 84 w 714"/>
                <a:gd name="T1" fmla="*/ 0 h 167"/>
                <a:gd name="T2" fmla="*/ 630 w 714"/>
                <a:gd name="T3" fmla="*/ 0 h 167"/>
                <a:gd name="T4" fmla="*/ 652 w 714"/>
                <a:gd name="T5" fmla="*/ 4 h 167"/>
                <a:gd name="T6" fmla="*/ 673 w 714"/>
                <a:gd name="T7" fmla="*/ 12 h 167"/>
                <a:gd name="T8" fmla="*/ 690 w 714"/>
                <a:gd name="T9" fmla="*/ 25 h 167"/>
                <a:gd name="T10" fmla="*/ 702 w 714"/>
                <a:gd name="T11" fmla="*/ 42 h 167"/>
                <a:gd name="T12" fmla="*/ 711 w 714"/>
                <a:gd name="T13" fmla="*/ 62 h 167"/>
                <a:gd name="T14" fmla="*/ 714 w 714"/>
                <a:gd name="T15" fmla="*/ 83 h 167"/>
                <a:gd name="T16" fmla="*/ 711 w 714"/>
                <a:gd name="T17" fmla="*/ 106 h 167"/>
                <a:gd name="T18" fmla="*/ 702 w 714"/>
                <a:gd name="T19" fmla="*/ 126 h 167"/>
                <a:gd name="T20" fmla="*/ 690 w 714"/>
                <a:gd name="T21" fmla="*/ 143 h 167"/>
                <a:gd name="T22" fmla="*/ 673 w 714"/>
                <a:gd name="T23" fmla="*/ 156 h 167"/>
                <a:gd name="T24" fmla="*/ 652 w 714"/>
                <a:gd name="T25" fmla="*/ 164 h 167"/>
                <a:gd name="T26" fmla="*/ 630 w 714"/>
                <a:gd name="T27" fmla="*/ 167 h 167"/>
                <a:gd name="T28" fmla="*/ 84 w 714"/>
                <a:gd name="T29" fmla="*/ 167 h 167"/>
                <a:gd name="T30" fmla="*/ 62 w 714"/>
                <a:gd name="T31" fmla="*/ 164 h 167"/>
                <a:gd name="T32" fmla="*/ 42 w 714"/>
                <a:gd name="T33" fmla="*/ 156 h 167"/>
                <a:gd name="T34" fmla="*/ 25 w 714"/>
                <a:gd name="T35" fmla="*/ 143 h 167"/>
                <a:gd name="T36" fmla="*/ 12 w 714"/>
                <a:gd name="T37" fmla="*/ 126 h 167"/>
                <a:gd name="T38" fmla="*/ 4 w 714"/>
                <a:gd name="T39" fmla="*/ 106 h 167"/>
                <a:gd name="T40" fmla="*/ 0 w 714"/>
                <a:gd name="T41" fmla="*/ 83 h 167"/>
                <a:gd name="T42" fmla="*/ 4 w 714"/>
                <a:gd name="T43" fmla="*/ 62 h 167"/>
                <a:gd name="T44" fmla="*/ 12 w 714"/>
                <a:gd name="T45" fmla="*/ 42 h 167"/>
                <a:gd name="T46" fmla="*/ 25 w 714"/>
                <a:gd name="T47" fmla="*/ 25 h 167"/>
                <a:gd name="T48" fmla="*/ 42 w 714"/>
                <a:gd name="T49" fmla="*/ 12 h 167"/>
                <a:gd name="T50" fmla="*/ 62 w 714"/>
                <a:gd name="T51" fmla="*/ 4 h 167"/>
                <a:gd name="T52" fmla="*/ 84 w 714"/>
                <a:gd name="T5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4" h="167">
                  <a:moveTo>
                    <a:pt x="84" y="0"/>
                  </a:moveTo>
                  <a:lnTo>
                    <a:pt x="630" y="0"/>
                  </a:lnTo>
                  <a:lnTo>
                    <a:pt x="652" y="4"/>
                  </a:lnTo>
                  <a:lnTo>
                    <a:pt x="673" y="12"/>
                  </a:lnTo>
                  <a:lnTo>
                    <a:pt x="690" y="25"/>
                  </a:lnTo>
                  <a:lnTo>
                    <a:pt x="702" y="42"/>
                  </a:lnTo>
                  <a:lnTo>
                    <a:pt x="711" y="62"/>
                  </a:lnTo>
                  <a:lnTo>
                    <a:pt x="714" y="83"/>
                  </a:lnTo>
                  <a:lnTo>
                    <a:pt x="711" y="106"/>
                  </a:lnTo>
                  <a:lnTo>
                    <a:pt x="702" y="126"/>
                  </a:lnTo>
                  <a:lnTo>
                    <a:pt x="690" y="143"/>
                  </a:lnTo>
                  <a:lnTo>
                    <a:pt x="673" y="156"/>
                  </a:lnTo>
                  <a:lnTo>
                    <a:pt x="652" y="164"/>
                  </a:lnTo>
                  <a:lnTo>
                    <a:pt x="630" y="167"/>
                  </a:lnTo>
                  <a:lnTo>
                    <a:pt x="84" y="167"/>
                  </a:lnTo>
                  <a:lnTo>
                    <a:pt x="62" y="164"/>
                  </a:lnTo>
                  <a:lnTo>
                    <a:pt x="42" y="156"/>
                  </a:lnTo>
                  <a:lnTo>
                    <a:pt x="25" y="143"/>
                  </a:lnTo>
                  <a:lnTo>
                    <a:pt x="12" y="126"/>
                  </a:lnTo>
                  <a:lnTo>
                    <a:pt x="4" y="106"/>
                  </a:lnTo>
                  <a:lnTo>
                    <a:pt x="0" y="83"/>
                  </a:lnTo>
                  <a:lnTo>
                    <a:pt x="4" y="62"/>
                  </a:lnTo>
                  <a:lnTo>
                    <a:pt x="12" y="42"/>
                  </a:lnTo>
                  <a:lnTo>
                    <a:pt x="25" y="25"/>
                  </a:lnTo>
                  <a:lnTo>
                    <a:pt x="42" y="12"/>
                  </a:lnTo>
                  <a:lnTo>
                    <a:pt x="62" y="4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F9D2EBE-6B68-690B-2DF7-3CA8991703DC}"/>
              </a:ext>
            </a:extLst>
          </p:cNvPr>
          <p:cNvGrpSpPr/>
          <p:nvPr/>
        </p:nvGrpSpPr>
        <p:grpSpPr>
          <a:xfrm>
            <a:off x="4371763" y="2688593"/>
            <a:ext cx="581026" cy="569913"/>
            <a:chOff x="6296025" y="4225925"/>
            <a:chExt cx="581025" cy="569913"/>
          </a:xfrm>
          <a:solidFill>
            <a:schemeClr val="tx1"/>
          </a:solidFill>
        </p:grpSpPr>
        <p:sp>
          <p:nvSpPr>
            <p:cNvPr id="98" name="Freeform 294">
              <a:extLst>
                <a:ext uri="{FF2B5EF4-FFF2-40B4-BE49-F238E27FC236}">
                  <a16:creationId xmlns:a16="http://schemas.microsoft.com/office/drawing/2014/main" id="{508D53ED-48A5-2A38-6AF4-C9A345EC2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9363" y="4225925"/>
              <a:ext cx="514350" cy="490538"/>
            </a:xfrm>
            <a:custGeom>
              <a:avLst/>
              <a:gdLst>
                <a:gd name="T0" fmla="*/ 1592 w 3236"/>
                <a:gd name="T1" fmla="*/ 199 h 3086"/>
                <a:gd name="T2" fmla="*/ 1200 w 3236"/>
                <a:gd name="T3" fmla="*/ 969 h 3086"/>
                <a:gd name="T4" fmla="*/ 1099 w 3236"/>
                <a:gd name="T5" fmla="*/ 1053 h 3086"/>
                <a:gd name="T6" fmla="*/ 219 w 3236"/>
                <a:gd name="T7" fmla="*/ 1192 h 3086"/>
                <a:gd name="T8" fmla="*/ 195 w 3236"/>
                <a:gd name="T9" fmla="*/ 1221 h 3086"/>
                <a:gd name="T10" fmla="*/ 198 w 3236"/>
                <a:gd name="T11" fmla="*/ 1258 h 3086"/>
                <a:gd name="T12" fmla="*/ 827 w 3236"/>
                <a:gd name="T13" fmla="*/ 1884 h 3086"/>
                <a:gd name="T14" fmla="*/ 859 w 3236"/>
                <a:gd name="T15" fmla="*/ 2011 h 3086"/>
                <a:gd name="T16" fmla="*/ 722 w 3236"/>
                <a:gd name="T17" fmla="*/ 2864 h 3086"/>
                <a:gd name="T18" fmla="*/ 744 w 3236"/>
                <a:gd name="T19" fmla="*/ 2888 h 3086"/>
                <a:gd name="T20" fmla="*/ 790 w 3236"/>
                <a:gd name="T21" fmla="*/ 2888 h 3086"/>
                <a:gd name="T22" fmla="*/ 1618 w 3236"/>
                <a:gd name="T23" fmla="*/ 2486 h 3086"/>
                <a:gd name="T24" fmla="*/ 2446 w 3236"/>
                <a:gd name="T25" fmla="*/ 2888 h 3086"/>
                <a:gd name="T26" fmla="*/ 2492 w 3236"/>
                <a:gd name="T27" fmla="*/ 2888 h 3086"/>
                <a:gd name="T28" fmla="*/ 2514 w 3236"/>
                <a:gd name="T29" fmla="*/ 2864 h 3086"/>
                <a:gd name="T30" fmla="*/ 2377 w 3236"/>
                <a:gd name="T31" fmla="*/ 2011 h 3086"/>
                <a:gd name="T32" fmla="*/ 2409 w 3236"/>
                <a:gd name="T33" fmla="*/ 1884 h 3086"/>
                <a:gd name="T34" fmla="*/ 3038 w 3236"/>
                <a:gd name="T35" fmla="*/ 1258 h 3086"/>
                <a:gd name="T36" fmla="*/ 3041 w 3236"/>
                <a:gd name="T37" fmla="*/ 1221 h 3086"/>
                <a:gd name="T38" fmla="*/ 3017 w 3236"/>
                <a:gd name="T39" fmla="*/ 1192 h 3086"/>
                <a:gd name="T40" fmla="*/ 2137 w 3236"/>
                <a:gd name="T41" fmla="*/ 1053 h 3086"/>
                <a:gd name="T42" fmla="*/ 2036 w 3236"/>
                <a:gd name="T43" fmla="*/ 970 h 3086"/>
                <a:gd name="T44" fmla="*/ 1653 w 3236"/>
                <a:gd name="T45" fmla="*/ 207 h 3086"/>
                <a:gd name="T46" fmla="*/ 1618 w 3236"/>
                <a:gd name="T47" fmla="*/ 192 h 3086"/>
                <a:gd name="T48" fmla="*/ 1717 w 3236"/>
                <a:gd name="T49" fmla="*/ 20 h 3086"/>
                <a:gd name="T50" fmla="*/ 1818 w 3236"/>
                <a:gd name="T51" fmla="*/ 104 h 3086"/>
                <a:gd name="T52" fmla="*/ 2214 w 3236"/>
                <a:gd name="T53" fmla="*/ 878 h 3086"/>
                <a:gd name="T54" fmla="*/ 3103 w 3236"/>
                <a:gd name="T55" fmla="*/ 1021 h 3086"/>
                <a:gd name="T56" fmla="*/ 3210 w 3236"/>
                <a:gd name="T57" fmla="*/ 1125 h 3086"/>
                <a:gd name="T58" fmla="*/ 3235 w 3236"/>
                <a:gd name="T59" fmla="*/ 1260 h 3086"/>
                <a:gd name="T60" fmla="*/ 3186 w 3236"/>
                <a:gd name="T61" fmla="*/ 1382 h 3086"/>
                <a:gd name="T62" fmla="*/ 2570 w 3236"/>
                <a:gd name="T63" fmla="*/ 1996 h 3086"/>
                <a:gd name="T64" fmla="*/ 2709 w 3236"/>
                <a:gd name="T65" fmla="*/ 2872 h 3086"/>
                <a:gd name="T66" fmla="*/ 2659 w 3236"/>
                <a:gd name="T67" fmla="*/ 2994 h 3086"/>
                <a:gd name="T68" fmla="*/ 2543 w 3236"/>
                <a:gd name="T69" fmla="*/ 3074 h 3086"/>
                <a:gd name="T70" fmla="*/ 2393 w 3236"/>
                <a:gd name="T71" fmla="*/ 3074 h 3086"/>
                <a:gd name="T72" fmla="*/ 1610 w 3236"/>
                <a:gd name="T73" fmla="*/ 2679 h 3086"/>
                <a:gd name="T74" fmla="*/ 806 w 3236"/>
                <a:gd name="T75" fmla="*/ 3083 h 3086"/>
                <a:gd name="T76" fmla="*/ 659 w 3236"/>
                <a:gd name="T77" fmla="*/ 3060 h 3086"/>
                <a:gd name="T78" fmla="*/ 558 w 3236"/>
                <a:gd name="T79" fmla="*/ 2966 h 3086"/>
                <a:gd name="T80" fmla="*/ 526 w 3236"/>
                <a:gd name="T81" fmla="*/ 2839 h 3086"/>
                <a:gd name="T82" fmla="*/ 661 w 3236"/>
                <a:gd name="T83" fmla="*/ 1982 h 3086"/>
                <a:gd name="T84" fmla="*/ 31 w 3236"/>
                <a:gd name="T85" fmla="*/ 1354 h 3086"/>
                <a:gd name="T86" fmla="*/ 0 w 3236"/>
                <a:gd name="T87" fmla="*/ 1227 h 3086"/>
                <a:gd name="T88" fmla="*/ 46 w 3236"/>
                <a:gd name="T89" fmla="*/ 1093 h 3086"/>
                <a:gd name="T90" fmla="*/ 168 w 3236"/>
                <a:gd name="T91" fmla="*/ 1007 h 3086"/>
                <a:gd name="T92" fmla="*/ 1035 w 3236"/>
                <a:gd name="T93" fmla="*/ 869 h 3086"/>
                <a:gd name="T94" fmla="*/ 1439 w 3236"/>
                <a:gd name="T95" fmla="*/ 78 h 3086"/>
                <a:gd name="T96" fmla="*/ 1551 w 3236"/>
                <a:gd name="T97" fmla="*/ 9 h 3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36" h="3086">
                  <a:moveTo>
                    <a:pt x="1618" y="192"/>
                  </a:moveTo>
                  <a:lnTo>
                    <a:pt x="1611" y="192"/>
                  </a:lnTo>
                  <a:lnTo>
                    <a:pt x="1602" y="195"/>
                  </a:lnTo>
                  <a:lnTo>
                    <a:pt x="1592" y="199"/>
                  </a:lnTo>
                  <a:lnTo>
                    <a:pt x="1583" y="207"/>
                  </a:lnTo>
                  <a:lnTo>
                    <a:pt x="1575" y="219"/>
                  </a:lnTo>
                  <a:lnTo>
                    <a:pt x="1217" y="940"/>
                  </a:lnTo>
                  <a:lnTo>
                    <a:pt x="1200" y="969"/>
                  </a:lnTo>
                  <a:lnTo>
                    <a:pt x="1179" y="996"/>
                  </a:lnTo>
                  <a:lnTo>
                    <a:pt x="1156" y="1019"/>
                  </a:lnTo>
                  <a:lnTo>
                    <a:pt x="1128" y="1037"/>
                  </a:lnTo>
                  <a:lnTo>
                    <a:pt x="1099" y="1053"/>
                  </a:lnTo>
                  <a:lnTo>
                    <a:pt x="1068" y="1065"/>
                  </a:lnTo>
                  <a:lnTo>
                    <a:pt x="1035" y="1072"/>
                  </a:lnTo>
                  <a:lnTo>
                    <a:pt x="234" y="1188"/>
                  </a:lnTo>
                  <a:lnTo>
                    <a:pt x="219" y="1192"/>
                  </a:lnTo>
                  <a:lnTo>
                    <a:pt x="209" y="1199"/>
                  </a:lnTo>
                  <a:lnTo>
                    <a:pt x="203" y="1206"/>
                  </a:lnTo>
                  <a:lnTo>
                    <a:pt x="197" y="1214"/>
                  </a:lnTo>
                  <a:lnTo>
                    <a:pt x="195" y="1221"/>
                  </a:lnTo>
                  <a:lnTo>
                    <a:pt x="194" y="1227"/>
                  </a:lnTo>
                  <a:lnTo>
                    <a:pt x="193" y="1236"/>
                  </a:lnTo>
                  <a:lnTo>
                    <a:pt x="194" y="1247"/>
                  </a:lnTo>
                  <a:lnTo>
                    <a:pt x="198" y="1258"/>
                  </a:lnTo>
                  <a:lnTo>
                    <a:pt x="207" y="1269"/>
                  </a:lnTo>
                  <a:lnTo>
                    <a:pt x="787" y="1832"/>
                  </a:lnTo>
                  <a:lnTo>
                    <a:pt x="809" y="1856"/>
                  </a:lnTo>
                  <a:lnTo>
                    <a:pt x="827" y="1884"/>
                  </a:lnTo>
                  <a:lnTo>
                    <a:pt x="843" y="1913"/>
                  </a:lnTo>
                  <a:lnTo>
                    <a:pt x="853" y="1945"/>
                  </a:lnTo>
                  <a:lnTo>
                    <a:pt x="858" y="1977"/>
                  </a:lnTo>
                  <a:lnTo>
                    <a:pt x="859" y="2011"/>
                  </a:lnTo>
                  <a:lnTo>
                    <a:pt x="856" y="2044"/>
                  </a:lnTo>
                  <a:lnTo>
                    <a:pt x="720" y="2837"/>
                  </a:lnTo>
                  <a:lnTo>
                    <a:pt x="719" y="2852"/>
                  </a:lnTo>
                  <a:lnTo>
                    <a:pt x="722" y="2864"/>
                  </a:lnTo>
                  <a:lnTo>
                    <a:pt x="727" y="2873"/>
                  </a:lnTo>
                  <a:lnTo>
                    <a:pt x="733" y="2880"/>
                  </a:lnTo>
                  <a:lnTo>
                    <a:pt x="738" y="2884"/>
                  </a:lnTo>
                  <a:lnTo>
                    <a:pt x="744" y="2888"/>
                  </a:lnTo>
                  <a:lnTo>
                    <a:pt x="753" y="2892"/>
                  </a:lnTo>
                  <a:lnTo>
                    <a:pt x="763" y="2893"/>
                  </a:lnTo>
                  <a:lnTo>
                    <a:pt x="775" y="2893"/>
                  </a:lnTo>
                  <a:lnTo>
                    <a:pt x="790" y="2888"/>
                  </a:lnTo>
                  <a:lnTo>
                    <a:pt x="1506" y="2514"/>
                  </a:lnTo>
                  <a:lnTo>
                    <a:pt x="1541" y="2498"/>
                  </a:lnTo>
                  <a:lnTo>
                    <a:pt x="1579" y="2489"/>
                  </a:lnTo>
                  <a:lnTo>
                    <a:pt x="1618" y="2486"/>
                  </a:lnTo>
                  <a:lnTo>
                    <a:pt x="1657" y="2489"/>
                  </a:lnTo>
                  <a:lnTo>
                    <a:pt x="1695" y="2498"/>
                  </a:lnTo>
                  <a:lnTo>
                    <a:pt x="1730" y="2514"/>
                  </a:lnTo>
                  <a:lnTo>
                    <a:pt x="2446" y="2888"/>
                  </a:lnTo>
                  <a:lnTo>
                    <a:pt x="2461" y="2893"/>
                  </a:lnTo>
                  <a:lnTo>
                    <a:pt x="2473" y="2894"/>
                  </a:lnTo>
                  <a:lnTo>
                    <a:pt x="2483" y="2892"/>
                  </a:lnTo>
                  <a:lnTo>
                    <a:pt x="2492" y="2888"/>
                  </a:lnTo>
                  <a:lnTo>
                    <a:pt x="2498" y="2884"/>
                  </a:lnTo>
                  <a:lnTo>
                    <a:pt x="2503" y="2880"/>
                  </a:lnTo>
                  <a:lnTo>
                    <a:pt x="2509" y="2873"/>
                  </a:lnTo>
                  <a:lnTo>
                    <a:pt x="2514" y="2864"/>
                  </a:lnTo>
                  <a:lnTo>
                    <a:pt x="2517" y="2852"/>
                  </a:lnTo>
                  <a:lnTo>
                    <a:pt x="2516" y="2838"/>
                  </a:lnTo>
                  <a:lnTo>
                    <a:pt x="2380" y="2044"/>
                  </a:lnTo>
                  <a:lnTo>
                    <a:pt x="2377" y="2011"/>
                  </a:lnTo>
                  <a:lnTo>
                    <a:pt x="2378" y="1977"/>
                  </a:lnTo>
                  <a:lnTo>
                    <a:pt x="2383" y="1945"/>
                  </a:lnTo>
                  <a:lnTo>
                    <a:pt x="2394" y="1913"/>
                  </a:lnTo>
                  <a:lnTo>
                    <a:pt x="2409" y="1884"/>
                  </a:lnTo>
                  <a:lnTo>
                    <a:pt x="2427" y="1856"/>
                  </a:lnTo>
                  <a:lnTo>
                    <a:pt x="2450" y="1832"/>
                  </a:lnTo>
                  <a:lnTo>
                    <a:pt x="3029" y="1269"/>
                  </a:lnTo>
                  <a:lnTo>
                    <a:pt x="3038" y="1258"/>
                  </a:lnTo>
                  <a:lnTo>
                    <a:pt x="3042" y="1247"/>
                  </a:lnTo>
                  <a:lnTo>
                    <a:pt x="3043" y="1236"/>
                  </a:lnTo>
                  <a:lnTo>
                    <a:pt x="3043" y="1227"/>
                  </a:lnTo>
                  <a:lnTo>
                    <a:pt x="3041" y="1221"/>
                  </a:lnTo>
                  <a:lnTo>
                    <a:pt x="3039" y="1214"/>
                  </a:lnTo>
                  <a:lnTo>
                    <a:pt x="3034" y="1206"/>
                  </a:lnTo>
                  <a:lnTo>
                    <a:pt x="3027" y="1199"/>
                  </a:lnTo>
                  <a:lnTo>
                    <a:pt x="3017" y="1192"/>
                  </a:lnTo>
                  <a:lnTo>
                    <a:pt x="3002" y="1188"/>
                  </a:lnTo>
                  <a:lnTo>
                    <a:pt x="2201" y="1072"/>
                  </a:lnTo>
                  <a:lnTo>
                    <a:pt x="2168" y="1065"/>
                  </a:lnTo>
                  <a:lnTo>
                    <a:pt x="2137" y="1053"/>
                  </a:lnTo>
                  <a:lnTo>
                    <a:pt x="2108" y="1037"/>
                  </a:lnTo>
                  <a:lnTo>
                    <a:pt x="2080" y="1019"/>
                  </a:lnTo>
                  <a:lnTo>
                    <a:pt x="2057" y="996"/>
                  </a:lnTo>
                  <a:lnTo>
                    <a:pt x="2036" y="970"/>
                  </a:lnTo>
                  <a:lnTo>
                    <a:pt x="2019" y="940"/>
                  </a:lnTo>
                  <a:lnTo>
                    <a:pt x="1661" y="219"/>
                  </a:lnTo>
                  <a:lnTo>
                    <a:pt x="1661" y="219"/>
                  </a:lnTo>
                  <a:lnTo>
                    <a:pt x="1653" y="207"/>
                  </a:lnTo>
                  <a:lnTo>
                    <a:pt x="1644" y="199"/>
                  </a:lnTo>
                  <a:lnTo>
                    <a:pt x="1634" y="195"/>
                  </a:lnTo>
                  <a:lnTo>
                    <a:pt x="1625" y="192"/>
                  </a:lnTo>
                  <a:lnTo>
                    <a:pt x="1618" y="192"/>
                  </a:lnTo>
                  <a:close/>
                  <a:moveTo>
                    <a:pt x="1618" y="0"/>
                  </a:moveTo>
                  <a:lnTo>
                    <a:pt x="1652" y="3"/>
                  </a:lnTo>
                  <a:lnTo>
                    <a:pt x="1686" y="9"/>
                  </a:lnTo>
                  <a:lnTo>
                    <a:pt x="1717" y="20"/>
                  </a:lnTo>
                  <a:lnTo>
                    <a:pt x="1746" y="36"/>
                  </a:lnTo>
                  <a:lnTo>
                    <a:pt x="1772" y="56"/>
                  </a:lnTo>
                  <a:lnTo>
                    <a:pt x="1797" y="78"/>
                  </a:lnTo>
                  <a:lnTo>
                    <a:pt x="1818" y="104"/>
                  </a:lnTo>
                  <a:lnTo>
                    <a:pt x="1834" y="134"/>
                  </a:lnTo>
                  <a:lnTo>
                    <a:pt x="2193" y="855"/>
                  </a:lnTo>
                  <a:lnTo>
                    <a:pt x="2201" y="869"/>
                  </a:lnTo>
                  <a:lnTo>
                    <a:pt x="2214" y="878"/>
                  </a:lnTo>
                  <a:lnTo>
                    <a:pt x="2229" y="882"/>
                  </a:lnTo>
                  <a:lnTo>
                    <a:pt x="3030" y="998"/>
                  </a:lnTo>
                  <a:lnTo>
                    <a:pt x="3068" y="1007"/>
                  </a:lnTo>
                  <a:lnTo>
                    <a:pt x="3103" y="1021"/>
                  </a:lnTo>
                  <a:lnTo>
                    <a:pt x="3136" y="1040"/>
                  </a:lnTo>
                  <a:lnTo>
                    <a:pt x="3165" y="1064"/>
                  </a:lnTo>
                  <a:lnTo>
                    <a:pt x="3190" y="1093"/>
                  </a:lnTo>
                  <a:lnTo>
                    <a:pt x="3210" y="1125"/>
                  </a:lnTo>
                  <a:lnTo>
                    <a:pt x="3225" y="1161"/>
                  </a:lnTo>
                  <a:lnTo>
                    <a:pt x="3233" y="1194"/>
                  </a:lnTo>
                  <a:lnTo>
                    <a:pt x="3236" y="1227"/>
                  </a:lnTo>
                  <a:lnTo>
                    <a:pt x="3235" y="1260"/>
                  </a:lnTo>
                  <a:lnTo>
                    <a:pt x="3230" y="1292"/>
                  </a:lnTo>
                  <a:lnTo>
                    <a:pt x="3220" y="1324"/>
                  </a:lnTo>
                  <a:lnTo>
                    <a:pt x="3205" y="1354"/>
                  </a:lnTo>
                  <a:lnTo>
                    <a:pt x="3186" y="1382"/>
                  </a:lnTo>
                  <a:lnTo>
                    <a:pt x="3164" y="1407"/>
                  </a:lnTo>
                  <a:lnTo>
                    <a:pt x="2584" y="1969"/>
                  </a:lnTo>
                  <a:lnTo>
                    <a:pt x="2575" y="1982"/>
                  </a:lnTo>
                  <a:lnTo>
                    <a:pt x="2570" y="1996"/>
                  </a:lnTo>
                  <a:lnTo>
                    <a:pt x="2571" y="2012"/>
                  </a:lnTo>
                  <a:lnTo>
                    <a:pt x="2707" y="2805"/>
                  </a:lnTo>
                  <a:lnTo>
                    <a:pt x="2710" y="2839"/>
                  </a:lnTo>
                  <a:lnTo>
                    <a:pt x="2709" y="2872"/>
                  </a:lnTo>
                  <a:lnTo>
                    <a:pt x="2703" y="2905"/>
                  </a:lnTo>
                  <a:lnTo>
                    <a:pt x="2693" y="2936"/>
                  </a:lnTo>
                  <a:lnTo>
                    <a:pt x="2678" y="2966"/>
                  </a:lnTo>
                  <a:lnTo>
                    <a:pt x="2659" y="2994"/>
                  </a:lnTo>
                  <a:lnTo>
                    <a:pt x="2637" y="3018"/>
                  </a:lnTo>
                  <a:lnTo>
                    <a:pt x="2611" y="3040"/>
                  </a:lnTo>
                  <a:lnTo>
                    <a:pt x="2578" y="3060"/>
                  </a:lnTo>
                  <a:lnTo>
                    <a:pt x="2543" y="3074"/>
                  </a:lnTo>
                  <a:lnTo>
                    <a:pt x="2506" y="3083"/>
                  </a:lnTo>
                  <a:lnTo>
                    <a:pt x="2470" y="3086"/>
                  </a:lnTo>
                  <a:lnTo>
                    <a:pt x="2431" y="3083"/>
                  </a:lnTo>
                  <a:lnTo>
                    <a:pt x="2393" y="3074"/>
                  </a:lnTo>
                  <a:lnTo>
                    <a:pt x="2357" y="3058"/>
                  </a:lnTo>
                  <a:lnTo>
                    <a:pt x="1640" y="2684"/>
                  </a:lnTo>
                  <a:lnTo>
                    <a:pt x="1626" y="2679"/>
                  </a:lnTo>
                  <a:lnTo>
                    <a:pt x="1610" y="2679"/>
                  </a:lnTo>
                  <a:lnTo>
                    <a:pt x="1596" y="2684"/>
                  </a:lnTo>
                  <a:lnTo>
                    <a:pt x="879" y="3058"/>
                  </a:lnTo>
                  <a:lnTo>
                    <a:pt x="844" y="3073"/>
                  </a:lnTo>
                  <a:lnTo>
                    <a:pt x="806" y="3083"/>
                  </a:lnTo>
                  <a:lnTo>
                    <a:pt x="768" y="3086"/>
                  </a:lnTo>
                  <a:lnTo>
                    <a:pt x="731" y="3083"/>
                  </a:lnTo>
                  <a:lnTo>
                    <a:pt x="694" y="3074"/>
                  </a:lnTo>
                  <a:lnTo>
                    <a:pt x="659" y="3060"/>
                  </a:lnTo>
                  <a:lnTo>
                    <a:pt x="625" y="3040"/>
                  </a:lnTo>
                  <a:lnTo>
                    <a:pt x="599" y="3018"/>
                  </a:lnTo>
                  <a:lnTo>
                    <a:pt x="577" y="2994"/>
                  </a:lnTo>
                  <a:lnTo>
                    <a:pt x="558" y="2966"/>
                  </a:lnTo>
                  <a:lnTo>
                    <a:pt x="543" y="2936"/>
                  </a:lnTo>
                  <a:lnTo>
                    <a:pt x="533" y="2905"/>
                  </a:lnTo>
                  <a:lnTo>
                    <a:pt x="527" y="2872"/>
                  </a:lnTo>
                  <a:lnTo>
                    <a:pt x="526" y="2839"/>
                  </a:lnTo>
                  <a:lnTo>
                    <a:pt x="529" y="2805"/>
                  </a:lnTo>
                  <a:lnTo>
                    <a:pt x="666" y="2012"/>
                  </a:lnTo>
                  <a:lnTo>
                    <a:pt x="666" y="1996"/>
                  </a:lnTo>
                  <a:lnTo>
                    <a:pt x="661" y="1982"/>
                  </a:lnTo>
                  <a:lnTo>
                    <a:pt x="652" y="1969"/>
                  </a:lnTo>
                  <a:lnTo>
                    <a:pt x="73" y="1407"/>
                  </a:lnTo>
                  <a:lnTo>
                    <a:pt x="50" y="1382"/>
                  </a:lnTo>
                  <a:lnTo>
                    <a:pt x="31" y="1354"/>
                  </a:lnTo>
                  <a:lnTo>
                    <a:pt x="16" y="1324"/>
                  </a:lnTo>
                  <a:lnTo>
                    <a:pt x="6" y="1292"/>
                  </a:lnTo>
                  <a:lnTo>
                    <a:pt x="1" y="1260"/>
                  </a:lnTo>
                  <a:lnTo>
                    <a:pt x="0" y="1227"/>
                  </a:lnTo>
                  <a:lnTo>
                    <a:pt x="3" y="1194"/>
                  </a:lnTo>
                  <a:lnTo>
                    <a:pt x="11" y="1161"/>
                  </a:lnTo>
                  <a:lnTo>
                    <a:pt x="26" y="1125"/>
                  </a:lnTo>
                  <a:lnTo>
                    <a:pt x="46" y="1093"/>
                  </a:lnTo>
                  <a:lnTo>
                    <a:pt x="71" y="1064"/>
                  </a:lnTo>
                  <a:lnTo>
                    <a:pt x="100" y="1040"/>
                  </a:lnTo>
                  <a:lnTo>
                    <a:pt x="133" y="1021"/>
                  </a:lnTo>
                  <a:lnTo>
                    <a:pt x="168" y="1007"/>
                  </a:lnTo>
                  <a:lnTo>
                    <a:pt x="206" y="998"/>
                  </a:lnTo>
                  <a:lnTo>
                    <a:pt x="1007" y="882"/>
                  </a:lnTo>
                  <a:lnTo>
                    <a:pt x="1022" y="878"/>
                  </a:lnTo>
                  <a:lnTo>
                    <a:pt x="1035" y="869"/>
                  </a:lnTo>
                  <a:lnTo>
                    <a:pt x="1043" y="855"/>
                  </a:lnTo>
                  <a:lnTo>
                    <a:pt x="1402" y="134"/>
                  </a:lnTo>
                  <a:lnTo>
                    <a:pt x="1418" y="104"/>
                  </a:lnTo>
                  <a:lnTo>
                    <a:pt x="1439" y="78"/>
                  </a:lnTo>
                  <a:lnTo>
                    <a:pt x="1464" y="56"/>
                  </a:lnTo>
                  <a:lnTo>
                    <a:pt x="1490" y="36"/>
                  </a:lnTo>
                  <a:lnTo>
                    <a:pt x="1519" y="20"/>
                  </a:lnTo>
                  <a:lnTo>
                    <a:pt x="1551" y="9"/>
                  </a:lnTo>
                  <a:lnTo>
                    <a:pt x="1584" y="3"/>
                  </a:lnTo>
                  <a:lnTo>
                    <a:pt x="16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9" name="Freeform 295">
              <a:extLst>
                <a:ext uri="{FF2B5EF4-FFF2-40B4-BE49-F238E27FC236}">
                  <a16:creationId xmlns:a16="http://schemas.microsoft.com/office/drawing/2014/main" id="{374E1E6A-FD68-65E0-B86D-2C22EB6E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650" y="4244975"/>
              <a:ext cx="47625" cy="52388"/>
            </a:xfrm>
            <a:custGeom>
              <a:avLst/>
              <a:gdLst>
                <a:gd name="T0" fmla="*/ 195 w 296"/>
                <a:gd name="T1" fmla="*/ 0 h 332"/>
                <a:gd name="T2" fmla="*/ 216 w 296"/>
                <a:gd name="T3" fmla="*/ 1 h 332"/>
                <a:gd name="T4" fmla="*/ 236 w 296"/>
                <a:gd name="T5" fmla="*/ 8 h 332"/>
                <a:gd name="T6" fmla="*/ 256 w 296"/>
                <a:gd name="T7" fmla="*/ 19 h 332"/>
                <a:gd name="T8" fmla="*/ 273 w 296"/>
                <a:gd name="T9" fmla="*/ 33 h 332"/>
                <a:gd name="T10" fmla="*/ 285 w 296"/>
                <a:gd name="T11" fmla="*/ 51 h 332"/>
                <a:gd name="T12" fmla="*/ 293 w 296"/>
                <a:gd name="T13" fmla="*/ 71 h 332"/>
                <a:gd name="T14" fmla="*/ 296 w 296"/>
                <a:gd name="T15" fmla="*/ 92 h 332"/>
                <a:gd name="T16" fmla="*/ 295 w 296"/>
                <a:gd name="T17" fmla="*/ 113 h 332"/>
                <a:gd name="T18" fmla="*/ 288 w 296"/>
                <a:gd name="T19" fmla="*/ 134 h 332"/>
                <a:gd name="T20" fmla="*/ 277 w 296"/>
                <a:gd name="T21" fmla="*/ 152 h 332"/>
                <a:gd name="T22" fmla="*/ 175 w 296"/>
                <a:gd name="T23" fmla="*/ 294 h 332"/>
                <a:gd name="T24" fmla="*/ 158 w 296"/>
                <a:gd name="T25" fmla="*/ 310 h 332"/>
                <a:gd name="T26" fmla="*/ 139 w 296"/>
                <a:gd name="T27" fmla="*/ 322 h 332"/>
                <a:gd name="T28" fmla="*/ 118 w 296"/>
                <a:gd name="T29" fmla="*/ 330 h 332"/>
                <a:gd name="T30" fmla="*/ 96 w 296"/>
                <a:gd name="T31" fmla="*/ 332 h 332"/>
                <a:gd name="T32" fmla="*/ 77 w 296"/>
                <a:gd name="T33" fmla="*/ 331 h 332"/>
                <a:gd name="T34" fmla="*/ 57 w 296"/>
                <a:gd name="T35" fmla="*/ 325 h 332"/>
                <a:gd name="T36" fmla="*/ 40 w 296"/>
                <a:gd name="T37" fmla="*/ 315 h 332"/>
                <a:gd name="T38" fmla="*/ 23 w 296"/>
                <a:gd name="T39" fmla="*/ 299 h 332"/>
                <a:gd name="T40" fmla="*/ 11 w 296"/>
                <a:gd name="T41" fmla="*/ 281 h 332"/>
                <a:gd name="T42" fmla="*/ 3 w 296"/>
                <a:gd name="T43" fmla="*/ 262 h 332"/>
                <a:gd name="T44" fmla="*/ 0 w 296"/>
                <a:gd name="T45" fmla="*/ 242 h 332"/>
                <a:gd name="T46" fmla="*/ 2 w 296"/>
                <a:gd name="T47" fmla="*/ 220 h 332"/>
                <a:gd name="T48" fmla="*/ 8 w 296"/>
                <a:gd name="T49" fmla="*/ 200 h 332"/>
                <a:gd name="T50" fmla="*/ 19 w 296"/>
                <a:gd name="T51" fmla="*/ 180 h 332"/>
                <a:gd name="T52" fmla="*/ 121 w 296"/>
                <a:gd name="T53" fmla="*/ 40 h 332"/>
                <a:gd name="T54" fmla="*/ 136 w 296"/>
                <a:gd name="T55" fmla="*/ 23 h 332"/>
                <a:gd name="T56" fmla="*/ 154 w 296"/>
                <a:gd name="T57" fmla="*/ 11 h 332"/>
                <a:gd name="T58" fmla="*/ 174 w 296"/>
                <a:gd name="T59" fmla="*/ 3 h 332"/>
                <a:gd name="T60" fmla="*/ 195 w 296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6" h="332">
                  <a:moveTo>
                    <a:pt x="195" y="0"/>
                  </a:moveTo>
                  <a:lnTo>
                    <a:pt x="216" y="1"/>
                  </a:lnTo>
                  <a:lnTo>
                    <a:pt x="236" y="8"/>
                  </a:lnTo>
                  <a:lnTo>
                    <a:pt x="256" y="19"/>
                  </a:lnTo>
                  <a:lnTo>
                    <a:pt x="273" y="33"/>
                  </a:lnTo>
                  <a:lnTo>
                    <a:pt x="285" y="51"/>
                  </a:lnTo>
                  <a:lnTo>
                    <a:pt x="293" y="71"/>
                  </a:lnTo>
                  <a:lnTo>
                    <a:pt x="296" y="92"/>
                  </a:lnTo>
                  <a:lnTo>
                    <a:pt x="295" y="113"/>
                  </a:lnTo>
                  <a:lnTo>
                    <a:pt x="288" y="134"/>
                  </a:lnTo>
                  <a:lnTo>
                    <a:pt x="277" y="152"/>
                  </a:lnTo>
                  <a:lnTo>
                    <a:pt x="175" y="294"/>
                  </a:lnTo>
                  <a:lnTo>
                    <a:pt x="158" y="310"/>
                  </a:lnTo>
                  <a:lnTo>
                    <a:pt x="139" y="322"/>
                  </a:lnTo>
                  <a:lnTo>
                    <a:pt x="118" y="330"/>
                  </a:lnTo>
                  <a:lnTo>
                    <a:pt x="96" y="332"/>
                  </a:lnTo>
                  <a:lnTo>
                    <a:pt x="77" y="331"/>
                  </a:lnTo>
                  <a:lnTo>
                    <a:pt x="57" y="325"/>
                  </a:lnTo>
                  <a:lnTo>
                    <a:pt x="40" y="315"/>
                  </a:lnTo>
                  <a:lnTo>
                    <a:pt x="23" y="299"/>
                  </a:lnTo>
                  <a:lnTo>
                    <a:pt x="11" y="281"/>
                  </a:lnTo>
                  <a:lnTo>
                    <a:pt x="3" y="262"/>
                  </a:lnTo>
                  <a:lnTo>
                    <a:pt x="0" y="242"/>
                  </a:lnTo>
                  <a:lnTo>
                    <a:pt x="2" y="220"/>
                  </a:lnTo>
                  <a:lnTo>
                    <a:pt x="8" y="200"/>
                  </a:lnTo>
                  <a:lnTo>
                    <a:pt x="19" y="180"/>
                  </a:lnTo>
                  <a:lnTo>
                    <a:pt x="121" y="40"/>
                  </a:lnTo>
                  <a:lnTo>
                    <a:pt x="136" y="23"/>
                  </a:lnTo>
                  <a:lnTo>
                    <a:pt x="154" y="11"/>
                  </a:lnTo>
                  <a:lnTo>
                    <a:pt x="174" y="3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0" name="Freeform 296">
              <a:extLst>
                <a:ext uri="{FF2B5EF4-FFF2-40B4-BE49-F238E27FC236}">
                  <a16:creationId xmlns:a16="http://schemas.microsoft.com/office/drawing/2014/main" id="{554FC333-B378-907D-FDB0-96425032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0" y="4244975"/>
              <a:ext cx="47625" cy="52388"/>
            </a:xfrm>
            <a:custGeom>
              <a:avLst/>
              <a:gdLst>
                <a:gd name="T0" fmla="*/ 101 w 295"/>
                <a:gd name="T1" fmla="*/ 0 h 332"/>
                <a:gd name="T2" fmla="*/ 122 w 295"/>
                <a:gd name="T3" fmla="*/ 3 h 332"/>
                <a:gd name="T4" fmla="*/ 142 w 295"/>
                <a:gd name="T5" fmla="*/ 11 h 332"/>
                <a:gd name="T6" fmla="*/ 160 w 295"/>
                <a:gd name="T7" fmla="*/ 23 h 332"/>
                <a:gd name="T8" fmla="*/ 174 w 295"/>
                <a:gd name="T9" fmla="*/ 40 h 332"/>
                <a:gd name="T10" fmla="*/ 277 w 295"/>
                <a:gd name="T11" fmla="*/ 180 h 332"/>
                <a:gd name="T12" fmla="*/ 288 w 295"/>
                <a:gd name="T13" fmla="*/ 199 h 332"/>
                <a:gd name="T14" fmla="*/ 294 w 295"/>
                <a:gd name="T15" fmla="*/ 220 h 332"/>
                <a:gd name="T16" fmla="*/ 295 w 295"/>
                <a:gd name="T17" fmla="*/ 241 h 332"/>
                <a:gd name="T18" fmla="*/ 292 w 295"/>
                <a:gd name="T19" fmla="*/ 262 h 332"/>
                <a:gd name="T20" fmla="*/ 284 w 295"/>
                <a:gd name="T21" fmla="*/ 281 h 332"/>
                <a:gd name="T22" fmla="*/ 272 w 295"/>
                <a:gd name="T23" fmla="*/ 299 h 332"/>
                <a:gd name="T24" fmla="*/ 255 w 295"/>
                <a:gd name="T25" fmla="*/ 313 h 332"/>
                <a:gd name="T26" fmla="*/ 237 w 295"/>
                <a:gd name="T27" fmla="*/ 325 h 332"/>
                <a:gd name="T28" fmla="*/ 219 w 295"/>
                <a:gd name="T29" fmla="*/ 330 h 332"/>
                <a:gd name="T30" fmla="*/ 199 w 295"/>
                <a:gd name="T31" fmla="*/ 332 h 332"/>
                <a:gd name="T32" fmla="*/ 176 w 295"/>
                <a:gd name="T33" fmla="*/ 330 h 332"/>
                <a:gd name="T34" fmla="*/ 155 w 295"/>
                <a:gd name="T35" fmla="*/ 322 h 332"/>
                <a:gd name="T36" fmla="*/ 137 w 295"/>
                <a:gd name="T37" fmla="*/ 310 h 332"/>
                <a:gd name="T38" fmla="*/ 121 w 295"/>
                <a:gd name="T39" fmla="*/ 293 h 332"/>
                <a:gd name="T40" fmla="*/ 18 w 295"/>
                <a:gd name="T41" fmla="*/ 152 h 332"/>
                <a:gd name="T42" fmla="*/ 8 w 295"/>
                <a:gd name="T43" fmla="*/ 133 h 332"/>
                <a:gd name="T44" fmla="*/ 1 w 295"/>
                <a:gd name="T45" fmla="*/ 113 h 332"/>
                <a:gd name="T46" fmla="*/ 0 w 295"/>
                <a:gd name="T47" fmla="*/ 92 h 332"/>
                <a:gd name="T48" fmla="*/ 3 w 295"/>
                <a:gd name="T49" fmla="*/ 71 h 332"/>
                <a:gd name="T50" fmla="*/ 11 w 295"/>
                <a:gd name="T51" fmla="*/ 51 h 332"/>
                <a:gd name="T52" fmla="*/ 23 w 295"/>
                <a:gd name="T53" fmla="*/ 33 h 332"/>
                <a:gd name="T54" fmla="*/ 40 w 295"/>
                <a:gd name="T55" fmla="*/ 18 h 332"/>
                <a:gd name="T56" fmla="*/ 59 w 295"/>
                <a:gd name="T57" fmla="*/ 7 h 332"/>
                <a:gd name="T58" fmla="*/ 80 w 295"/>
                <a:gd name="T59" fmla="*/ 1 h 332"/>
                <a:gd name="T60" fmla="*/ 101 w 295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5" h="332">
                  <a:moveTo>
                    <a:pt x="101" y="0"/>
                  </a:moveTo>
                  <a:lnTo>
                    <a:pt x="122" y="3"/>
                  </a:lnTo>
                  <a:lnTo>
                    <a:pt x="142" y="11"/>
                  </a:lnTo>
                  <a:lnTo>
                    <a:pt x="160" y="23"/>
                  </a:lnTo>
                  <a:lnTo>
                    <a:pt x="174" y="40"/>
                  </a:lnTo>
                  <a:lnTo>
                    <a:pt x="277" y="180"/>
                  </a:lnTo>
                  <a:lnTo>
                    <a:pt x="288" y="199"/>
                  </a:lnTo>
                  <a:lnTo>
                    <a:pt x="294" y="220"/>
                  </a:lnTo>
                  <a:lnTo>
                    <a:pt x="295" y="241"/>
                  </a:lnTo>
                  <a:lnTo>
                    <a:pt x="292" y="262"/>
                  </a:lnTo>
                  <a:lnTo>
                    <a:pt x="284" y="281"/>
                  </a:lnTo>
                  <a:lnTo>
                    <a:pt x="272" y="299"/>
                  </a:lnTo>
                  <a:lnTo>
                    <a:pt x="255" y="313"/>
                  </a:lnTo>
                  <a:lnTo>
                    <a:pt x="237" y="325"/>
                  </a:lnTo>
                  <a:lnTo>
                    <a:pt x="219" y="330"/>
                  </a:lnTo>
                  <a:lnTo>
                    <a:pt x="199" y="332"/>
                  </a:lnTo>
                  <a:lnTo>
                    <a:pt x="176" y="330"/>
                  </a:lnTo>
                  <a:lnTo>
                    <a:pt x="155" y="322"/>
                  </a:lnTo>
                  <a:lnTo>
                    <a:pt x="137" y="310"/>
                  </a:lnTo>
                  <a:lnTo>
                    <a:pt x="121" y="293"/>
                  </a:lnTo>
                  <a:lnTo>
                    <a:pt x="18" y="152"/>
                  </a:lnTo>
                  <a:lnTo>
                    <a:pt x="8" y="133"/>
                  </a:lnTo>
                  <a:lnTo>
                    <a:pt x="1" y="113"/>
                  </a:lnTo>
                  <a:lnTo>
                    <a:pt x="0" y="92"/>
                  </a:lnTo>
                  <a:lnTo>
                    <a:pt x="3" y="71"/>
                  </a:lnTo>
                  <a:lnTo>
                    <a:pt x="11" y="51"/>
                  </a:lnTo>
                  <a:lnTo>
                    <a:pt x="23" y="33"/>
                  </a:lnTo>
                  <a:lnTo>
                    <a:pt x="40" y="18"/>
                  </a:lnTo>
                  <a:lnTo>
                    <a:pt x="59" y="7"/>
                  </a:lnTo>
                  <a:lnTo>
                    <a:pt x="80" y="1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1" name="Freeform 297">
              <a:extLst>
                <a:ext uri="{FF2B5EF4-FFF2-40B4-BE49-F238E27FC236}">
                  <a16:creationId xmlns:a16="http://schemas.microsoft.com/office/drawing/2014/main" id="{C13E7DF3-1ED1-AF64-5C4D-2F7F42FB8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4557713"/>
              <a:ext cx="57150" cy="39688"/>
            </a:xfrm>
            <a:custGeom>
              <a:avLst/>
              <a:gdLst>
                <a:gd name="T0" fmla="*/ 254 w 358"/>
                <a:gd name="T1" fmla="*/ 0 h 245"/>
                <a:gd name="T2" fmla="*/ 276 w 358"/>
                <a:gd name="T3" fmla="*/ 0 h 245"/>
                <a:gd name="T4" fmla="*/ 296 w 358"/>
                <a:gd name="T5" fmla="*/ 5 h 245"/>
                <a:gd name="T6" fmla="*/ 315 w 358"/>
                <a:gd name="T7" fmla="*/ 15 h 245"/>
                <a:gd name="T8" fmla="*/ 332 w 358"/>
                <a:gd name="T9" fmla="*/ 29 h 245"/>
                <a:gd name="T10" fmla="*/ 345 w 358"/>
                <a:gd name="T11" fmla="*/ 45 h 245"/>
                <a:gd name="T12" fmla="*/ 354 w 358"/>
                <a:gd name="T13" fmla="*/ 66 h 245"/>
                <a:gd name="T14" fmla="*/ 358 w 358"/>
                <a:gd name="T15" fmla="*/ 87 h 245"/>
                <a:gd name="T16" fmla="*/ 358 w 358"/>
                <a:gd name="T17" fmla="*/ 109 h 245"/>
                <a:gd name="T18" fmla="*/ 353 w 358"/>
                <a:gd name="T19" fmla="*/ 129 h 245"/>
                <a:gd name="T20" fmla="*/ 343 w 358"/>
                <a:gd name="T21" fmla="*/ 148 h 245"/>
                <a:gd name="T22" fmla="*/ 329 w 358"/>
                <a:gd name="T23" fmla="*/ 164 h 245"/>
                <a:gd name="T24" fmla="*/ 313 w 358"/>
                <a:gd name="T25" fmla="*/ 178 h 245"/>
                <a:gd name="T26" fmla="*/ 292 w 358"/>
                <a:gd name="T27" fmla="*/ 186 h 245"/>
                <a:gd name="T28" fmla="*/ 126 w 358"/>
                <a:gd name="T29" fmla="*/ 240 h 245"/>
                <a:gd name="T30" fmla="*/ 112 w 358"/>
                <a:gd name="T31" fmla="*/ 244 h 245"/>
                <a:gd name="T32" fmla="*/ 96 w 358"/>
                <a:gd name="T33" fmla="*/ 245 h 245"/>
                <a:gd name="T34" fmla="*/ 77 w 358"/>
                <a:gd name="T35" fmla="*/ 243 h 245"/>
                <a:gd name="T36" fmla="*/ 58 w 358"/>
                <a:gd name="T37" fmla="*/ 237 h 245"/>
                <a:gd name="T38" fmla="*/ 40 w 358"/>
                <a:gd name="T39" fmla="*/ 227 h 245"/>
                <a:gd name="T40" fmla="*/ 26 w 358"/>
                <a:gd name="T41" fmla="*/ 214 h 245"/>
                <a:gd name="T42" fmla="*/ 13 w 358"/>
                <a:gd name="T43" fmla="*/ 197 h 245"/>
                <a:gd name="T44" fmla="*/ 4 w 358"/>
                <a:gd name="T45" fmla="*/ 179 h 245"/>
                <a:gd name="T46" fmla="*/ 0 w 358"/>
                <a:gd name="T47" fmla="*/ 157 h 245"/>
                <a:gd name="T48" fmla="*/ 1 w 358"/>
                <a:gd name="T49" fmla="*/ 136 h 245"/>
                <a:gd name="T50" fmla="*/ 7 w 358"/>
                <a:gd name="T51" fmla="*/ 115 h 245"/>
                <a:gd name="T52" fmla="*/ 16 w 358"/>
                <a:gd name="T53" fmla="*/ 96 h 245"/>
                <a:gd name="T54" fmla="*/ 29 w 358"/>
                <a:gd name="T55" fmla="*/ 80 h 245"/>
                <a:gd name="T56" fmla="*/ 47 w 358"/>
                <a:gd name="T57" fmla="*/ 67 h 245"/>
                <a:gd name="T58" fmla="*/ 67 w 358"/>
                <a:gd name="T59" fmla="*/ 57 h 245"/>
                <a:gd name="T60" fmla="*/ 233 w 358"/>
                <a:gd name="T61" fmla="*/ 4 h 245"/>
                <a:gd name="T62" fmla="*/ 25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254" y="0"/>
                  </a:moveTo>
                  <a:lnTo>
                    <a:pt x="276" y="0"/>
                  </a:lnTo>
                  <a:lnTo>
                    <a:pt x="296" y="5"/>
                  </a:lnTo>
                  <a:lnTo>
                    <a:pt x="315" y="15"/>
                  </a:lnTo>
                  <a:lnTo>
                    <a:pt x="332" y="29"/>
                  </a:lnTo>
                  <a:lnTo>
                    <a:pt x="345" y="45"/>
                  </a:lnTo>
                  <a:lnTo>
                    <a:pt x="354" y="66"/>
                  </a:lnTo>
                  <a:lnTo>
                    <a:pt x="358" y="87"/>
                  </a:lnTo>
                  <a:lnTo>
                    <a:pt x="358" y="109"/>
                  </a:lnTo>
                  <a:lnTo>
                    <a:pt x="353" y="129"/>
                  </a:lnTo>
                  <a:lnTo>
                    <a:pt x="343" y="148"/>
                  </a:lnTo>
                  <a:lnTo>
                    <a:pt x="329" y="164"/>
                  </a:lnTo>
                  <a:lnTo>
                    <a:pt x="313" y="178"/>
                  </a:lnTo>
                  <a:lnTo>
                    <a:pt x="292" y="186"/>
                  </a:lnTo>
                  <a:lnTo>
                    <a:pt x="126" y="240"/>
                  </a:lnTo>
                  <a:lnTo>
                    <a:pt x="112" y="244"/>
                  </a:lnTo>
                  <a:lnTo>
                    <a:pt x="96" y="245"/>
                  </a:lnTo>
                  <a:lnTo>
                    <a:pt x="77" y="243"/>
                  </a:lnTo>
                  <a:lnTo>
                    <a:pt x="58" y="237"/>
                  </a:lnTo>
                  <a:lnTo>
                    <a:pt x="40" y="227"/>
                  </a:lnTo>
                  <a:lnTo>
                    <a:pt x="26" y="214"/>
                  </a:lnTo>
                  <a:lnTo>
                    <a:pt x="13" y="197"/>
                  </a:lnTo>
                  <a:lnTo>
                    <a:pt x="4" y="179"/>
                  </a:lnTo>
                  <a:lnTo>
                    <a:pt x="0" y="157"/>
                  </a:lnTo>
                  <a:lnTo>
                    <a:pt x="1" y="136"/>
                  </a:lnTo>
                  <a:lnTo>
                    <a:pt x="7" y="115"/>
                  </a:lnTo>
                  <a:lnTo>
                    <a:pt x="16" y="96"/>
                  </a:lnTo>
                  <a:lnTo>
                    <a:pt x="29" y="80"/>
                  </a:lnTo>
                  <a:lnTo>
                    <a:pt x="47" y="67"/>
                  </a:lnTo>
                  <a:lnTo>
                    <a:pt x="67" y="57"/>
                  </a:lnTo>
                  <a:lnTo>
                    <a:pt x="233" y="4"/>
                  </a:lnTo>
                  <a:lnTo>
                    <a:pt x="2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2" name="Freeform 298">
              <a:extLst>
                <a:ext uri="{FF2B5EF4-FFF2-40B4-BE49-F238E27FC236}">
                  <a16:creationId xmlns:a16="http://schemas.microsoft.com/office/drawing/2014/main" id="{27F3D873-8A76-6792-7320-518A8B298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663" y="4737100"/>
              <a:ext cx="31750" cy="58738"/>
            </a:xfrm>
            <a:custGeom>
              <a:avLst/>
              <a:gdLst>
                <a:gd name="T0" fmla="*/ 96 w 192"/>
                <a:gd name="T1" fmla="*/ 0 h 365"/>
                <a:gd name="T2" fmla="*/ 118 w 192"/>
                <a:gd name="T3" fmla="*/ 2 h 365"/>
                <a:gd name="T4" fmla="*/ 138 w 192"/>
                <a:gd name="T5" fmla="*/ 10 h 365"/>
                <a:gd name="T6" fmla="*/ 156 w 192"/>
                <a:gd name="T7" fmla="*/ 21 h 365"/>
                <a:gd name="T8" fmla="*/ 171 w 192"/>
                <a:gd name="T9" fmla="*/ 36 h 365"/>
                <a:gd name="T10" fmla="*/ 183 w 192"/>
                <a:gd name="T11" fmla="*/ 54 h 365"/>
                <a:gd name="T12" fmla="*/ 190 w 192"/>
                <a:gd name="T13" fmla="*/ 74 h 365"/>
                <a:gd name="T14" fmla="*/ 192 w 192"/>
                <a:gd name="T15" fmla="*/ 96 h 365"/>
                <a:gd name="T16" fmla="*/ 192 w 192"/>
                <a:gd name="T17" fmla="*/ 269 h 365"/>
                <a:gd name="T18" fmla="*/ 190 w 192"/>
                <a:gd name="T19" fmla="*/ 291 h 365"/>
                <a:gd name="T20" fmla="*/ 183 w 192"/>
                <a:gd name="T21" fmla="*/ 312 h 365"/>
                <a:gd name="T22" fmla="*/ 171 w 192"/>
                <a:gd name="T23" fmla="*/ 330 h 365"/>
                <a:gd name="T24" fmla="*/ 156 w 192"/>
                <a:gd name="T25" fmla="*/ 344 h 365"/>
                <a:gd name="T26" fmla="*/ 138 w 192"/>
                <a:gd name="T27" fmla="*/ 356 h 365"/>
                <a:gd name="T28" fmla="*/ 118 w 192"/>
                <a:gd name="T29" fmla="*/ 363 h 365"/>
                <a:gd name="T30" fmla="*/ 96 w 192"/>
                <a:gd name="T31" fmla="*/ 365 h 365"/>
                <a:gd name="T32" fmla="*/ 74 w 192"/>
                <a:gd name="T33" fmla="*/ 363 h 365"/>
                <a:gd name="T34" fmla="*/ 54 w 192"/>
                <a:gd name="T35" fmla="*/ 356 h 365"/>
                <a:gd name="T36" fmla="*/ 36 w 192"/>
                <a:gd name="T37" fmla="*/ 344 h 365"/>
                <a:gd name="T38" fmla="*/ 21 w 192"/>
                <a:gd name="T39" fmla="*/ 330 h 365"/>
                <a:gd name="T40" fmla="*/ 9 w 192"/>
                <a:gd name="T41" fmla="*/ 312 h 365"/>
                <a:gd name="T42" fmla="*/ 2 w 192"/>
                <a:gd name="T43" fmla="*/ 291 h 365"/>
                <a:gd name="T44" fmla="*/ 0 w 192"/>
                <a:gd name="T45" fmla="*/ 269 h 365"/>
                <a:gd name="T46" fmla="*/ 0 w 192"/>
                <a:gd name="T47" fmla="*/ 96 h 365"/>
                <a:gd name="T48" fmla="*/ 2 w 192"/>
                <a:gd name="T49" fmla="*/ 74 h 365"/>
                <a:gd name="T50" fmla="*/ 9 w 192"/>
                <a:gd name="T51" fmla="*/ 54 h 365"/>
                <a:gd name="T52" fmla="*/ 21 w 192"/>
                <a:gd name="T53" fmla="*/ 36 h 365"/>
                <a:gd name="T54" fmla="*/ 36 w 192"/>
                <a:gd name="T55" fmla="*/ 21 h 365"/>
                <a:gd name="T56" fmla="*/ 54 w 192"/>
                <a:gd name="T57" fmla="*/ 10 h 365"/>
                <a:gd name="T58" fmla="*/ 74 w 192"/>
                <a:gd name="T59" fmla="*/ 2 h 365"/>
                <a:gd name="T60" fmla="*/ 96 w 192"/>
                <a:gd name="T6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2" h="365">
                  <a:moveTo>
                    <a:pt x="96" y="0"/>
                  </a:moveTo>
                  <a:lnTo>
                    <a:pt x="118" y="2"/>
                  </a:lnTo>
                  <a:lnTo>
                    <a:pt x="138" y="10"/>
                  </a:lnTo>
                  <a:lnTo>
                    <a:pt x="156" y="21"/>
                  </a:lnTo>
                  <a:lnTo>
                    <a:pt x="171" y="36"/>
                  </a:lnTo>
                  <a:lnTo>
                    <a:pt x="183" y="54"/>
                  </a:lnTo>
                  <a:lnTo>
                    <a:pt x="190" y="74"/>
                  </a:lnTo>
                  <a:lnTo>
                    <a:pt x="192" y="96"/>
                  </a:lnTo>
                  <a:lnTo>
                    <a:pt x="192" y="269"/>
                  </a:lnTo>
                  <a:lnTo>
                    <a:pt x="190" y="291"/>
                  </a:lnTo>
                  <a:lnTo>
                    <a:pt x="183" y="312"/>
                  </a:lnTo>
                  <a:lnTo>
                    <a:pt x="171" y="330"/>
                  </a:lnTo>
                  <a:lnTo>
                    <a:pt x="156" y="344"/>
                  </a:lnTo>
                  <a:lnTo>
                    <a:pt x="138" y="356"/>
                  </a:lnTo>
                  <a:lnTo>
                    <a:pt x="118" y="363"/>
                  </a:lnTo>
                  <a:lnTo>
                    <a:pt x="96" y="365"/>
                  </a:lnTo>
                  <a:lnTo>
                    <a:pt x="74" y="363"/>
                  </a:lnTo>
                  <a:lnTo>
                    <a:pt x="54" y="356"/>
                  </a:lnTo>
                  <a:lnTo>
                    <a:pt x="36" y="344"/>
                  </a:lnTo>
                  <a:lnTo>
                    <a:pt x="21" y="330"/>
                  </a:lnTo>
                  <a:lnTo>
                    <a:pt x="9" y="312"/>
                  </a:lnTo>
                  <a:lnTo>
                    <a:pt x="2" y="291"/>
                  </a:lnTo>
                  <a:lnTo>
                    <a:pt x="0" y="269"/>
                  </a:lnTo>
                  <a:lnTo>
                    <a:pt x="0" y="96"/>
                  </a:lnTo>
                  <a:lnTo>
                    <a:pt x="2" y="74"/>
                  </a:lnTo>
                  <a:lnTo>
                    <a:pt x="9" y="54"/>
                  </a:lnTo>
                  <a:lnTo>
                    <a:pt x="21" y="36"/>
                  </a:lnTo>
                  <a:lnTo>
                    <a:pt x="36" y="21"/>
                  </a:lnTo>
                  <a:lnTo>
                    <a:pt x="54" y="10"/>
                  </a:lnTo>
                  <a:lnTo>
                    <a:pt x="74" y="2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3" name="Freeform 299">
              <a:extLst>
                <a:ext uri="{FF2B5EF4-FFF2-40B4-BE49-F238E27FC236}">
                  <a16:creationId xmlns:a16="http://schemas.microsoft.com/office/drawing/2014/main" id="{30EBC282-EAF2-5ED9-25D2-63DAEED6C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900" y="4557713"/>
              <a:ext cx="57150" cy="39688"/>
            </a:xfrm>
            <a:custGeom>
              <a:avLst/>
              <a:gdLst>
                <a:gd name="T0" fmla="*/ 104 w 358"/>
                <a:gd name="T1" fmla="*/ 0 h 245"/>
                <a:gd name="T2" fmla="*/ 125 w 358"/>
                <a:gd name="T3" fmla="*/ 4 h 245"/>
                <a:gd name="T4" fmla="*/ 291 w 358"/>
                <a:gd name="T5" fmla="*/ 57 h 245"/>
                <a:gd name="T6" fmla="*/ 311 w 358"/>
                <a:gd name="T7" fmla="*/ 67 h 245"/>
                <a:gd name="T8" fmla="*/ 329 w 358"/>
                <a:gd name="T9" fmla="*/ 80 h 245"/>
                <a:gd name="T10" fmla="*/ 342 w 358"/>
                <a:gd name="T11" fmla="*/ 96 h 245"/>
                <a:gd name="T12" fmla="*/ 351 w 358"/>
                <a:gd name="T13" fmla="*/ 115 h 245"/>
                <a:gd name="T14" fmla="*/ 357 w 358"/>
                <a:gd name="T15" fmla="*/ 136 h 245"/>
                <a:gd name="T16" fmla="*/ 358 w 358"/>
                <a:gd name="T17" fmla="*/ 157 h 245"/>
                <a:gd name="T18" fmla="*/ 354 w 358"/>
                <a:gd name="T19" fmla="*/ 179 h 245"/>
                <a:gd name="T20" fmla="*/ 345 w 358"/>
                <a:gd name="T21" fmla="*/ 197 h 245"/>
                <a:gd name="T22" fmla="*/ 332 w 358"/>
                <a:gd name="T23" fmla="*/ 214 h 245"/>
                <a:gd name="T24" fmla="*/ 318 w 358"/>
                <a:gd name="T25" fmla="*/ 227 h 245"/>
                <a:gd name="T26" fmla="*/ 300 w 358"/>
                <a:gd name="T27" fmla="*/ 237 h 245"/>
                <a:gd name="T28" fmla="*/ 281 w 358"/>
                <a:gd name="T29" fmla="*/ 243 h 245"/>
                <a:gd name="T30" fmla="*/ 262 w 358"/>
                <a:gd name="T31" fmla="*/ 245 h 245"/>
                <a:gd name="T32" fmla="*/ 246 w 358"/>
                <a:gd name="T33" fmla="*/ 244 h 245"/>
                <a:gd name="T34" fmla="*/ 232 w 358"/>
                <a:gd name="T35" fmla="*/ 240 h 245"/>
                <a:gd name="T36" fmla="*/ 66 w 358"/>
                <a:gd name="T37" fmla="*/ 186 h 245"/>
                <a:gd name="T38" fmla="*/ 45 w 358"/>
                <a:gd name="T39" fmla="*/ 178 h 245"/>
                <a:gd name="T40" fmla="*/ 29 w 358"/>
                <a:gd name="T41" fmla="*/ 164 h 245"/>
                <a:gd name="T42" fmla="*/ 15 w 358"/>
                <a:gd name="T43" fmla="*/ 148 h 245"/>
                <a:gd name="T44" fmla="*/ 5 w 358"/>
                <a:gd name="T45" fmla="*/ 129 h 245"/>
                <a:gd name="T46" fmla="*/ 0 w 358"/>
                <a:gd name="T47" fmla="*/ 109 h 245"/>
                <a:gd name="T48" fmla="*/ 0 w 358"/>
                <a:gd name="T49" fmla="*/ 87 h 245"/>
                <a:gd name="T50" fmla="*/ 4 w 358"/>
                <a:gd name="T51" fmla="*/ 66 h 245"/>
                <a:gd name="T52" fmla="*/ 13 w 358"/>
                <a:gd name="T53" fmla="*/ 45 h 245"/>
                <a:gd name="T54" fmla="*/ 26 w 358"/>
                <a:gd name="T55" fmla="*/ 29 h 245"/>
                <a:gd name="T56" fmla="*/ 43 w 358"/>
                <a:gd name="T57" fmla="*/ 15 h 245"/>
                <a:gd name="T58" fmla="*/ 62 w 358"/>
                <a:gd name="T59" fmla="*/ 5 h 245"/>
                <a:gd name="T60" fmla="*/ 82 w 358"/>
                <a:gd name="T61" fmla="*/ 0 h 245"/>
                <a:gd name="T62" fmla="*/ 10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104" y="0"/>
                  </a:moveTo>
                  <a:lnTo>
                    <a:pt x="125" y="4"/>
                  </a:lnTo>
                  <a:lnTo>
                    <a:pt x="291" y="57"/>
                  </a:lnTo>
                  <a:lnTo>
                    <a:pt x="311" y="67"/>
                  </a:lnTo>
                  <a:lnTo>
                    <a:pt x="329" y="80"/>
                  </a:lnTo>
                  <a:lnTo>
                    <a:pt x="342" y="96"/>
                  </a:lnTo>
                  <a:lnTo>
                    <a:pt x="351" y="115"/>
                  </a:lnTo>
                  <a:lnTo>
                    <a:pt x="357" y="136"/>
                  </a:lnTo>
                  <a:lnTo>
                    <a:pt x="358" y="157"/>
                  </a:lnTo>
                  <a:lnTo>
                    <a:pt x="354" y="179"/>
                  </a:lnTo>
                  <a:lnTo>
                    <a:pt x="345" y="197"/>
                  </a:lnTo>
                  <a:lnTo>
                    <a:pt x="332" y="214"/>
                  </a:lnTo>
                  <a:lnTo>
                    <a:pt x="318" y="227"/>
                  </a:lnTo>
                  <a:lnTo>
                    <a:pt x="300" y="237"/>
                  </a:lnTo>
                  <a:lnTo>
                    <a:pt x="281" y="243"/>
                  </a:lnTo>
                  <a:lnTo>
                    <a:pt x="262" y="245"/>
                  </a:lnTo>
                  <a:lnTo>
                    <a:pt x="246" y="244"/>
                  </a:lnTo>
                  <a:lnTo>
                    <a:pt x="232" y="240"/>
                  </a:lnTo>
                  <a:lnTo>
                    <a:pt x="66" y="186"/>
                  </a:lnTo>
                  <a:lnTo>
                    <a:pt x="45" y="178"/>
                  </a:lnTo>
                  <a:lnTo>
                    <a:pt x="29" y="164"/>
                  </a:lnTo>
                  <a:lnTo>
                    <a:pt x="15" y="148"/>
                  </a:lnTo>
                  <a:lnTo>
                    <a:pt x="5" y="129"/>
                  </a:lnTo>
                  <a:lnTo>
                    <a:pt x="0" y="109"/>
                  </a:lnTo>
                  <a:lnTo>
                    <a:pt x="0" y="87"/>
                  </a:lnTo>
                  <a:lnTo>
                    <a:pt x="4" y="66"/>
                  </a:lnTo>
                  <a:lnTo>
                    <a:pt x="13" y="45"/>
                  </a:lnTo>
                  <a:lnTo>
                    <a:pt x="26" y="29"/>
                  </a:lnTo>
                  <a:lnTo>
                    <a:pt x="43" y="15"/>
                  </a:lnTo>
                  <a:lnTo>
                    <a:pt x="62" y="5"/>
                  </a:lnTo>
                  <a:lnTo>
                    <a:pt x="82" y="0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77" name="Freeform 32">
            <a:extLst>
              <a:ext uri="{FF2B5EF4-FFF2-40B4-BE49-F238E27FC236}">
                <a16:creationId xmlns:a16="http://schemas.microsoft.com/office/drawing/2014/main" id="{9A7B1D87-F37B-9827-6181-E5123853F635}"/>
              </a:ext>
            </a:extLst>
          </p:cNvPr>
          <p:cNvSpPr>
            <a:spLocks noEditPoints="1"/>
          </p:cNvSpPr>
          <p:nvPr/>
        </p:nvSpPr>
        <p:spPr bwMode="auto">
          <a:xfrm>
            <a:off x="4438438" y="3830987"/>
            <a:ext cx="447675" cy="371475"/>
          </a:xfrm>
          <a:custGeom>
            <a:avLst/>
            <a:gdLst>
              <a:gd name="T0" fmla="*/ 174 w 282"/>
              <a:gd name="T1" fmla="*/ 26 h 234"/>
              <a:gd name="T2" fmla="*/ 200 w 282"/>
              <a:gd name="T3" fmla="*/ 76 h 234"/>
              <a:gd name="T4" fmla="*/ 196 w 282"/>
              <a:gd name="T5" fmla="*/ 91 h 234"/>
              <a:gd name="T6" fmla="*/ 152 w 282"/>
              <a:gd name="T7" fmla="*/ 113 h 234"/>
              <a:gd name="T8" fmla="*/ 138 w 282"/>
              <a:gd name="T9" fmla="*/ 144 h 234"/>
              <a:gd name="T10" fmla="*/ 103 w 282"/>
              <a:gd name="T11" fmla="*/ 158 h 234"/>
              <a:gd name="T12" fmla="*/ 53 w 282"/>
              <a:gd name="T13" fmla="*/ 193 h 234"/>
              <a:gd name="T14" fmla="*/ 61 w 282"/>
              <a:gd name="T15" fmla="*/ 152 h 234"/>
              <a:gd name="T16" fmla="*/ 6 w 282"/>
              <a:gd name="T17" fmla="*/ 107 h 234"/>
              <a:gd name="T18" fmla="*/ 1 w 282"/>
              <a:gd name="T19" fmla="*/ 71 h 234"/>
              <a:gd name="T20" fmla="*/ 12 w 282"/>
              <a:gd name="T21" fmla="*/ 41 h 234"/>
              <a:gd name="T22" fmla="*/ 45 w 282"/>
              <a:gd name="T23" fmla="*/ 13 h 234"/>
              <a:gd name="T24" fmla="*/ 99 w 282"/>
              <a:gd name="T25" fmla="*/ 0 h 234"/>
              <a:gd name="T26" fmla="*/ 115 w 282"/>
              <a:gd name="T27" fmla="*/ 58 h 234"/>
              <a:gd name="T28" fmla="*/ 144 w 282"/>
              <a:gd name="T29" fmla="*/ 71 h 234"/>
              <a:gd name="T30" fmla="*/ 143 w 282"/>
              <a:gd name="T31" fmla="*/ 84 h 234"/>
              <a:gd name="T32" fmla="*/ 139 w 282"/>
              <a:gd name="T33" fmla="*/ 97 h 234"/>
              <a:gd name="T34" fmla="*/ 103 w 282"/>
              <a:gd name="T35" fmla="*/ 110 h 234"/>
              <a:gd name="T36" fmla="*/ 93 w 282"/>
              <a:gd name="T37" fmla="*/ 107 h 234"/>
              <a:gd name="T38" fmla="*/ 83 w 282"/>
              <a:gd name="T39" fmla="*/ 104 h 234"/>
              <a:gd name="T40" fmla="*/ 86 w 282"/>
              <a:gd name="T41" fmla="*/ 68 h 234"/>
              <a:gd name="T42" fmla="*/ 97 w 282"/>
              <a:gd name="T43" fmla="*/ 53 h 234"/>
              <a:gd name="T44" fmla="*/ 102 w 282"/>
              <a:gd name="T45" fmla="*/ 31 h 234"/>
              <a:gd name="T46" fmla="*/ 113 w 282"/>
              <a:gd name="T47" fmla="*/ 32 h 234"/>
              <a:gd name="T48" fmla="*/ 114 w 282"/>
              <a:gd name="T49" fmla="*/ 54 h 234"/>
              <a:gd name="T50" fmla="*/ 52 w 282"/>
              <a:gd name="T51" fmla="*/ 63 h 234"/>
              <a:gd name="T52" fmla="*/ 74 w 282"/>
              <a:gd name="T53" fmla="*/ 109 h 234"/>
              <a:gd name="T54" fmla="*/ 52 w 282"/>
              <a:gd name="T55" fmla="*/ 112 h 234"/>
              <a:gd name="T56" fmla="*/ 51 w 282"/>
              <a:gd name="T57" fmla="*/ 63 h 234"/>
              <a:gd name="T58" fmla="*/ 67 w 282"/>
              <a:gd name="T59" fmla="*/ 96 h 234"/>
              <a:gd name="T60" fmla="*/ 66 w 282"/>
              <a:gd name="T61" fmla="*/ 103 h 234"/>
              <a:gd name="T62" fmla="*/ 62 w 282"/>
              <a:gd name="T63" fmla="*/ 97 h 234"/>
              <a:gd name="T64" fmla="*/ 154 w 282"/>
              <a:gd name="T65" fmla="*/ 123 h 234"/>
              <a:gd name="T66" fmla="*/ 150 w 282"/>
              <a:gd name="T67" fmla="*/ 171 h 234"/>
              <a:gd name="T68" fmla="*/ 179 w 282"/>
              <a:gd name="T69" fmla="*/ 200 h 234"/>
              <a:gd name="T70" fmla="*/ 212 w 282"/>
              <a:gd name="T71" fmla="*/ 216 h 234"/>
              <a:gd name="T72" fmla="*/ 239 w 282"/>
              <a:gd name="T73" fmla="*/ 234 h 234"/>
              <a:gd name="T74" fmla="*/ 247 w 282"/>
              <a:gd name="T75" fmla="*/ 230 h 234"/>
              <a:gd name="T76" fmla="*/ 254 w 282"/>
              <a:gd name="T77" fmla="*/ 201 h 234"/>
              <a:gd name="T78" fmla="*/ 280 w 282"/>
              <a:gd name="T79" fmla="*/ 174 h 234"/>
              <a:gd name="T80" fmla="*/ 275 w 282"/>
              <a:gd name="T81" fmla="*/ 133 h 234"/>
              <a:gd name="T82" fmla="*/ 236 w 282"/>
              <a:gd name="T83" fmla="*/ 103 h 234"/>
              <a:gd name="T84" fmla="*/ 174 w 282"/>
              <a:gd name="T85" fmla="*/ 107 h 234"/>
              <a:gd name="T86" fmla="*/ 241 w 282"/>
              <a:gd name="T87" fmla="*/ 119 h 234"/>
              <a:gd name="T88" fmla="*/ 267 w 282"/>
              <a:gd name="T89" fmla="*/ 148 h 234"/>
              <a:gd name="T90" fmla="*/ 263 w 282"/>
              <a:gd name="T91" fmla="*/ 176 h 234"/>
              <a:gd name="T92" fmla="*/ 235 w 282"/>
              <a:gd name="T93" fmla="*/ 195 h 234"/>
              <a:gd name="T94" fmla="*/ 230 w 282"/>
              <a:gd name="T95" fmla="*/ 203 h 234"/>
              <a:gd name="T96" fmla="*/ 221 w 282"/>
              <a:gd name="T97" fmla="*/ 206 h 234"/>
              <a:gd name="T98" fmla="*/ 211 w 282"/>
              <a:gd name="T99" fmla="*/ 196 h 234"/>
              <a:gd name="T100" fmla="*/ 179 w 282"/>
              <a:gd name="T101" fmla="*/ 184 h 234"/>
              <a:gd name="T102" fmla="*/ 159 w 282"/>
              <a:gd name="T103" fmla="*/ 153 h 234"/>
              <a:gd name="T104" fmla="*/ 173 w 282"/>
              <a:gd name="T105" fmla="*/ 123 h 234"/>
              <a:gd name="T106" fmla="*/ 222 w 282"/>
              <a:gd name="T107" fmla="*/ 113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82" h="234">
                <a:moveTo>
                  <a:pt x="129" y="3"/>
                </a:moveTo>
                <a:lnTo>
                  <a:pt x="129" y="3"/>
                </a:lnTo>
                <a:lnTo>
                  <a:pt x="147" y="8"/>
                </a:lnTo>
                <a:lnTo>
                  <a:pt x="161" y="16"/>
                </a:lnTo>
                <a:lnTo>
                  <a:pt x="174" y="26"/>
                </a:lnTo>
                <a:lnTo>
                  <a:pt x="185" y="37"/>
                </a:lnTo>
                <a:lnTo>
                  <a:pt x="193" y="48"/>
                </a:lnTo>
                <a:lnTo>
                  <a:pt x="198" y="62"/>
                </a:lnTo>
                <a:lnTo>
                  <a:pt x="200" y="69"/>
                </a:lnTo>
                <a:lnTo>
                  <a:pt x="200" y="76"/>
                </a:lnTo>
                <a:lnTo>
                  <a:pt x="200" y="83"/>
                </a:lnTo>
                <a:lnTo>
                  <a:pt x="200" y="91"/>
                </a:lnTo>
                <a:lnTo>
                  <a:pt x="200" y="91"/>
                </a:lnTo>
                <a:lnTo>
                  <a:pt x="196" y="91"/>
                </a:lnTo>
                <a:lnTo>
                  <a:pt x="196" y="91"/>
                </a:lnTo>
                <a:lnTo>
                  <a:pt x="181" y="94"/>
                </a:lnTo>
                <a:lnTo>
                  <a:pt x="169" y="99"/>
                </a:lnTo>
                <a:lnTo>
                  <a:pt x="163" y="103"/>
                </a:lnTo>
                <a:lnTo>
                  <a:pt x="156" y="108"/>
                </a:lnTo>
                <a:lnTo>
                  <a:pt x="152" y="113"/>
                </a:lnTo>
                <a:lnTo>
                  <a:pt x="148" y="118"/>
                </a:lnTo>
                <a:lnTo>
                  <a:pt x="148" y="118"/>
                </a:lnTo>
                <a:lnTo>
                  <a:pt x="143" y="127"/>
                </a:lnTo>
                <a:lnTo>
                  <a:pt x="139" y="134"/>
                </a:lnTo>
                <a:lnTo>
                  <a:pt x="138" y="144"/>
                </a:lnTo>
                <a:lnTo>
                  <a:pt x="137" y="153"/>
                </a:lnTo>
                <a:lnTo>
                  <a:pt x="137" y="153"/>
                </a:lnTo>
                <a:lnTo>
                  <a:pt x="120" y="156"/>
                </a:lnTo>
                <a:lnTo>
                  <a:pt x="103" y="158"/>
                </a:lnTo>
                <a:lnTo>
                  <a:pt x="103" y="158"/>
                </a:lnTo>
                <a:lnTo>
                  <a:pt x="93" y="170"/>
                </a:lnTo>
                <a:lnTo>
                  <a:pt x="82" y="179"/>
                </a:lnTo>
                <a:lnTo>
                  <a:pt x="69" y="188"/>
                </a:lnTo>
                <a:lnTo>
                  <a:pt x="53" y="193"/>
                </a:lnTo>
                <a:lnTo>
                  <a:pt x="53" y="193"/>
                </a:lnTo>
                <a:lnTo>
                  <a:pt x="52" y="193"/>
                </a:lnTo>
                <a:lnTo>
                  <a:pt x="52" y="191"/>
                </a:lnTo>
                <a:lnTo>
                  <a:pt x="52" y="191"/>
                </a:lnTo>
                <a:lnTo>
                  <a:pt x="61" y="152"/>
                </a:lnTo>
                <a:lnTo>
                  <a:pt x="61" y="152"/>
                </a:lnTo>
                <a:lnTo>
                  <a:pt x="45" y="144"/>
                </a:lnTo>
                <a:lnTo>
                  <a:pt x="31" y="135"/>
                </a:lnTo>
                <a:lnTo>
                  <a:pt x="18" y="125"/>
                </a:lnTo>
                <a:lnTo>
                  <a:pt x="10" y="113"/>
                </a:lnTo>
                <a:lnTo>
                  <a:pt x="6" y="107"/>
                </a:lnTo>
                <a:lnTo>
                  <a:pt x="3" y="99"/>
                </a:lnTo>
                <a:lnTo>
                  <a:pt x="1" y="93"/>
                </a:lnTo>
                <a:lnTo>
                  <a:pt x="0" y="86"/>
                </a:lnTo>
                <a:lnTo>
                  <a:pt x="0" y="78"/>
                </a:lnTo>
                <a:lnTo>
                  <a:pt x="1" y="71"/>
                </a:lnTo>
                <a:lnTo>
                  <a:pt x="2" y="63"/>
                </a:lnTo>
                <a:lnTo>
                  <a:pt x="5" y="56"/>
                </a:lnTo>
                <a:lnTo>
                  <a:pt x="5" y="56"/>
                </a:lnTo>
                <a:lnTo>
                  <a:pt x="7" y="48"/>
                </a:lnTo>
                <a:lnTo>
                  <a:pt x="12" y="41"/>
                </a:lnTo>
                <a:lnTo>
                  <a:pt x="17" y="35"/>
                </a:lnTo>
                <a:lnTo>
                  <a:pt x="23" y="28"/>
                </a:lnTo>
                <a:lnTo>
                  <a:pt x="30" y="23"/>
                </a:lnTo>
                <a:lnTo>
                  <a:pt x="37" y="18"/>
                </a:lnTo>
                <a:lnTo>
                  <a:pt x="45" y="13"/>
                </a:lnTo>
                <a:lnTo>
                  <a:pt x="52" y="10"/>
                </a:lnTo>
                <a:lnTo>
                  <a:pt x="71" y="3"/>
                </a:lnTo>
                <a:lnTo>
                  <a:pt x="79" y="1"/>
                </a:lnTo>
                <a:lnTo>
                  <a:pt x="89" y="0"/>
                </a:lnTo>
                <a:lnTo>
                  <a:pt x="99" y="0"/>
                </a:lnTo>
                <a:lnTo>
                  <a:pt x="109" y="0"/>
                </a:lnTo>
                <a:lnTo>
                  <a:pt x="119" y="1"/>
                </a:lnTo>
                <a:lnTo>
                  <a:pt x="129" y="3"/>
                </a:lnTo>
                <a:lnTo>
                  <a:pt x="129" y="3"/>
                </a:lnTo>
                <a:close/>
                <a:moveTo>
                  <a:pt x="115" y="58"/>
                </a:moveTo>
                <a:lnTo>
                  <a:pt x="134" y="59"/>
                </a:lnTo>
                <a:lnTo>
                  <a:pt x="134" y="59"/>
                </a:lnTo>
                <a:lnTo>
                  <a:pt x="139" y="62"/>
                </a:lnTo>
                <a:lnTo>
                  <a:pt x="143" y="66"/>
                </a:lnTo>
                <a:lnTo>
                  <a:pt x="144" y="71"/>
                </a:lnTo>
                <a:lnTo>
                  <a:pt x="143" y="76"/>
                </a:lnTo>
                <a:lnTo>
                  <a:pt x="143" y="76"/>
                </a:lnTo>
                <a:lnTo>
                  <a:pt x="144" y="78"/>
                </a:lnTo>
                <a:lnTo>
                  <a:pt x="144" y="82"/>
                </a:lnTo>
                <a:lnTo>
                  <a:pt x="143" y="84"/>
                </a:lnTo>
                <a:lnTo>
                  <a:pt x="142" y="87"/>
                </a:lnTo>
                <a:lnTo>
                  <a:pt x="142" y="87"/>
                </a:lnTo>
                <a:lnTo>
                  <a:pt x="142" y="93"/>
                </a:lnTo>
                <a:lnTo>
                  <a:pt x="139" y="97"/>
                </a:lnTo>
                <a:lnTo>
                  <a:pt x="139" y="97"/>
                </a:lnTo>
                <a:lnTo>
                  <a:pt x="138" y="102"/>
                </a:lnTo>
                <a:lnTo>
                  <a:pt x="135" y="105"/>
                </a:lnTo>
                <a:lnTo>
                  <a:pt x="132" y="108"/>
                </a:lnTo>
                <a:lnTo>
                  <a:pt x="127" y="109"/>
                </a:lnTo>
                <a:lnTo>
                  <a:pt x="103" y="110"/>
                </a:lnTo>
                <a:lnTo>
                  <a:pt x="103" y="110"/>
                </a:lnTo>
                <a:lnTo>
                  <a:pt x="99" y="109"/>
                </a:lnTo>
                <a:lnTo>
                  <a:pt x="94" y="108"/>
                </a:lnTo>
                <a:lnTo>
                  <a:pt x="94" y="108"/>
                </a:lnTo>
                <a:lnTo>
                  <a:pt x="93" y="107"/>
                </a:lnTo>
                <a:lnTo>
                  <a:pt x="91" y="105"/>
                </a:lnTo>
                <a:lnTo>
                  <a:pt x="84" y="105"/>
                </a:lnTo>
                <a:lnTo>
                  <a:pt x="84" y="105"/>
                </a:lnTo>
                <a:lnTo>
                  <a:pt x="83" y="105"/>
                </a:lnTo>
                <a:lnTo>
                  <a:pt x="83" y="104"/>
                </a:lnTo>
                <a:lnTo>
                  <a:pt x="83" y="71"/>
                </a:lnTo>
                <a:lnTo>
                  <a:pt x="83" y="71"/>
                </a:lnTo>
                <a:lnTo>
                  <a:pt x="83" y="69"/>
                </a:lnTo>
                <a:lnTo>
                  <a:pt x="84" y="68"/>
                </a:lnTo>
                <a:lnTo>
                  <a:pt x="86" y="68"/>
                </a:lnTo>
                <a:lnTo>
                  <a:pt x="86" y="68"/>
                </a:lnTo>
                <a:lnTo>
                  <a:pt x="88" y="68"/>
                </a:lnTo>
                <a:lnTo>
                  <a:pt x="88" y="68"/>
                </a:lnTo>
                <a:lnTo>
                  <a:pt x="94" y="58"/>
                </a:lnTo>
                <a:lnTo>
                  <a:pt x="97" y="53"/>
                </a:lnTo>
                <a:lnTo>
                  <a:pt x="99" y="47"/>
                </a:lnTo>
                <a:lnTo>
                  <a:pt x="99" y="47"/>
                </a:lnTo>
                <a:lnTo>
                  <a:pt x="100" y="35"/>
                </a:lnTo>
                <a:lnTo>
                  <a:pt x="100" y="35"/>
                </a:lnTo>
                <a:lnTo>
                  <a:pt x="102" y="31"/>
                </a:lnTo>
                <a:lnTo>
                  <a:pt x="103" y="28"/>
                </a:lnTo>
                <a:lnTo>
                  <a:pt x="105" y="27"/>
                </a:lnTo>
                <a:lnTo>
                  <a:pt x="108" y="27"/>
                </a:lnTo>
                <a:lnTo>
                  <a:pt x="110" y="30"/>
                </a:lnTo>
                <a:lnTo>
                  <a:pt x="113" y="32"/>
                </a:lnTo>
                <a:lnTo>
                  <a:pt x="114" y="36"/>
                </a:lnTo>
                <a:lnTo>
                  <a:pt x="115" y="41"/>
                </a:lnTo>
                <a:lnTo>
                  <a:pt x="115" y="41"/>
                </a:lnTo>
                <a:lnTo>
                  <a:pt x="114" y="48"/>
                </a:lnTo>
                <a:lnTo>
                  <a:pt x="114" y="54"/>
                </a:lnTo>
                <a:lnTo>
                  <a:pt x="114" y="54"/>
                </a:lnTo>
                <a:lnTo>
                  <a:pt x="114" y="57"/>
                </a:lnTo>
                <a:lnTo>
                  <a:pt x="115" y="58"/>
                </a:lnTo>
                <a:lnTo>
                  <a:pt x="115" y="58"/>
                </a:lnTo>
                <a:close/>
                <a:moveTo>
                  <a:pt x="52" y="63"/>
                </a:moveTo>
                <a:lnTo>
                  <a:pt x="72" y="63"/>
                </a:lnTo>
                <a:lnTo>
                  <a:pt x="72" y="63"/>
                </a:lnTo>
                <a:lnTo>
                  <a:pt x="73" y="63"/>
                </a:lnTo>
                <a:lnTo>
                  <a:pt x="74" y="64"/>
                </a:lnTo>
                <a:lnTo>
                  <a:pt x="74" y="109"/>
                </a:lnTo>
                <a:lnTo>
                  <a:pt x="74" y="109"/>
                </a:lnTo>
                <a:lnTo>
                  <a:pt x="73" y="110"/>
                </a:lnTo>
                <a:lnTo>
                  <a:pt x="72" y="112"/>
                </a:lnTo>
                <a:lnTo>
                  <a:pt x="52" y="112"/>
                </a:lnTo>
                <a:lnTo>
                  <a:pt x="52" y="112"/>
                </a:lnTo>
                <a:lnTo>
                  <a:pt x="51" y="110"/>
                </a:lnTo>
                <a:lnTo>
                  <a:pt x="49" y="109"/>
                </a:lnTo>
                <a:lnTo>
                  <a:pt x="49" y="64"/>
                </a:lnTo>
                <a:lnTo>
                  <a:pt x="49" y="64"/>
                </a:lnTo>
                <a:lnTo>
                  <a:pt x="51" y="63"/>
                </a:lnTo>
                <a:lnTo>
                  <a:pt x="52" y="63"/>
                </a:lnTo>
                <a:lnTo>
                  <a:pt x="52" y="63"/>
                </a:lnTo>
                <a:close/>
                <a:moveTo>
                  <a:pt x="66" y="96"/>
                </a:moveTo>
                <a:lnTo>
                  <a:pt x="66" y="96"/>
                </a:lnTo>
                <a:lnTo>
                  <a:pt x="67" y="96"/>
                </a:lnTo>
                <a:lnTo>
                  <a:pt x="68" y="97"/>
                </a:lnTo>
                <a:lnTo>
                  <a:pt x="69" y="99"/>
                </a:lnTo>
                <a:lnTo>
                  <a:pt x="68" y="102"/>
                </a:lnTo>
                <a:lnTo>
                  <a:pt x="67" y="103"/>
                </a:lnTo>
                <a:lnTo>
                  <a:pt x="66" y="103"/>
                </a:lnTo>
                <a:lnTo>
                  <a:pt x="66" y="103"/>
                </a:lnTo>
                <a:lnTo>
                  <a:pt x="63" y="103"/>
                </a:lnTo>
                <a:lnTo>
                  <a:pt x="62" y="102"/>
                </a:lnTo>
                <a:lnTo>
                  <a:pt x="61" y="99"/>
                </a:lnTo>
                <a:lnTo>
                  <a:pt x="62" y="97"/>
                </a:lnTo>
                <a:lnTo>
                  <a:pt x="63" y="96"/>
                </a:lnTo>
                <a:lnTo>
                  <a:pt x="66" y="96"/>
                </a:lnTo>
                <a:lnTo>
                  <a:pt x="66" y="96"/>
                </a:lnTo>
                <a:close/>
                <a:moveTo>
                  <a:pt x="154" y="123"/>
                </a:moveTo>
                <a:lnTo>
                  <a:pt x="154" y="123"/>
                </a:lnTo>
                <a:lnTo>
                  <a:pt x="149" y="133"/>
                </a:lnTo>
                <a:lnTo>
                  <a:pt x="147" y="143"/>
                </a:lnTo>
                <a:lnTo>
                  <a:pt x="145" y="153"/>
                </a:lnTo>
                <a:lnTo>
                  <a:pt x="148" y="163"/>
                </a:lnTo>
                <a:lnTo>
                  <a:pt x="150" y="171"/>
                </a:lnTo>
                <a:lnTo>
                  <a:pt x="156" y="180"/>
                </a:lnTo>
                <a:lnTo>
                  <a:pt x="163" y="188"/>
                </a:lnTo>
                <a:lnTo>
                  <a:pt x="171" y="195"/>
                </a:lnTo>
                <a:lnTo>
                  <a:pt x="171" y="195"/>
                </a:lnTo>
                <a:lnTo>
                  <a:pt x="179" y="200"/>
                </a:lnTo>
                <a:lnTo>
                  <a:pt x="188" y="204"/>
                </a:lnTo>
                <a:lnTo>
                  <a:pt x="196" y="206"/>
                </a:lnTo>
                <a:lnTo>
                  <a:pt x="206" y="209"/>
                </a:lnTo>
                <a:lnTo>
                  <a:pt x="206" y="209"/>
                </a:lnTo>
                <a:lnTo>
                  <a:pt x="212" y="216"/>
                </a:lnTo>
                <a:lnTo>
                  <a:pt x="219" y="222"/>
                </a:lnTo>
                <a:lnTo>
                  <a:pt x="219" y="222"/>
                </a:lnTo>
                <a:lnTo>
                  <a:pt x="227" y="229"/>
                </a:lnTo>
                <a:lnTo>
                  <a:pt x="239" y="234"/>
                </a:lnTo>
                <a:lnTo>
                  <a:pt x="239" y="234"/>
                </a:lnTo>
                <a:lnTo>
                  <a:pt x="241" y="234"/>
                </a:lnTo>
                <a:lnTo>
                  <a:pt x="244" y="234"/>
                </a:lnTo>
                <a:lnTo>
                  <a:pt x="246" y="232"/>
                </a:lnTo>
                <a:lnTo>
                  <a:pt x="247" y="230"/>
                </a:lnTo>
                <a:lnTo>
                  <a:pt x="247" y="230"/>
                </a:lnTo>
                <a:lnTo>
                  <a:pt x="247" y="227"/>
                </a:lnTo>
                <a:lnTo>
                  <a:pt x="247" y="225"/>
                </a:lnTo>
                <a:lnTo>
                  <a:pt x="244" y="206"/>
                </a:lnTo>
                <a:lnTo>
                  <a:pt x="244" y="206"/>
                </a:lnTo>
                <a:lnTo>
                  <a:pt x="254" y="201"/>
                </a:lnTo>
                <a:lnTo>
                  <a:pt x="262" y="196"/>
                </a:lnTo>
                <a:lnTo>
                  <a:pt x="268" y="190"/>
                </a:lnTo>
                <a:lnTo>
                  <a:pt x="275" y="184"/>
                </a:lnTo>
                <a:lnTo>
                  <a:pt x="275" y="184"/>
                </a:lnTo>
                <a:lnTo>
                  <a:pt x="280" y="174"/>
                </a:lnTo>
                <a:lnTo>
                  <a:pt x="282" y="164"/>
                </a:lnTo>
                <a:lnTo>
                  <a:pt x="282" y="154"/>
                </a:lnTo>
                <a:lnTo>
                  <a:pt x="280" y="143"/>
                </a:lnTo>
                <a:lnTo>
                  <a:pt x="280" y="143"/>
                </a:lnTo>
                <a:lnTo>
                  <a:pt x="275" y="133"/>
                </a:lnTo>
                <a:lnTo>
                  <a:pt x="267" y="123"/>
                </a:lnTo>
                <a:lnTo>
                  <a:pt x="258" y="114"/>
                </a:lnTo>
                <a:lnTo>
                  <a:pt x="247" y="108"/>
                </a:lnTo>
                <a:lnTo>
                  <a:pt x="247" y="108"/>
                </a:lnTo>
                <a:lnTo>
                  <a:pt x="236" y="103"/>
                </a:lnTo>
                <a:lnTo>
                  <a:pt x="224" y="99"/>
                </a:lnTo>
                <a:lnTo>
                  <a:pt x="211" y="98"/>
                </a:lnTo>
                <a:lnTo>
                  <a:pt x="198" y="99"/>
                </a:lnTo>
                <a:lnTo>
                  <a:pt x="185" y="102"/>
                </a:lnTo>
                <a:lnTo>
                  <a:pt x="174" y="107"/>
                </a:lnTo>
                <a:lnTo>
                  <a:pt x="163" y="114"/>
                </a:lnTo>
                <a:lnTo>
                  <a:pt x="159" y="118"/>
                </a:lnTo>
                <a:lnTo>
                  <a:pt x="154" y="123"/>
                </a:lnTo>
                <a:lnTo>
                  <a:pt x="154" y="123"/>
                </a:lnTo>
                <a:close/>
                <a:moveTo>
                  <a:pt x="241" y="119"/>
                </a:moveTo>
                <a:lnTo>
                  <a:pt x="241" y="119"/>
                </a:lnTo>
                <a:lnTo>
                  <a:pt x="250" y="125"/>
                </a:lnTo>
                <a:lnTo>
                  <a:pt x="257" y="132"/>
                </a:lnTo>
                <a:lnTo>
                  <a:pt x="263" y="139"/>
                </a:lnTo>
                <a:lnTo>
                  <a:pt x="267" y="148"/>
                </a:lnTo>
                <a:lnTo>
                  <a:pt x="267" y="148"/>
                </a:lnTo>
                <a:lnTo>
                  <a:pt x="268" y="155"/>
                </a:lnTo>
                <a:lnTo>
                  <a:pt x="268" y="161"/>
                </a:lnTo>
                <a:lnTo>
                  <a:pt x="267" y="169"/>
                </a:lnTo>
                <a:lnTo>
                  <a:pt x="263" y="176"/>
                </a:lnTo>
                <a:lnTo>
                  <a:pt x="263" y="176"/>
                </a:lnTo>
                <a:lnTo>
                  <a:pt x="258" y="183"/>
                </a:lnTo>
                <a:lnTo>
                  <a:pt x="251" y="188"/>
                </a:lnTo>
                <a:lnTo>
                  <a:pt x="244" y="191"/>
                </a:lnTo>
                <a:lnTo>
                  <a:pt x="235" y="195"/>
                </a:lnTo>
                <a:lnTo>
                  <a:pt x="235" y="195"/>
                </a:lnTo>
                <a:lnTo>
                  <a:pt x="232" y="195"/>
                </a:lnTo>
                <a:lnTo>
                  <a:pt x="231" y="198"/>
                </a:lnTo>
                <a:lnTo>
                  <a:pt x="230" y="200"/>
                </a:lnTo>
                <a:lnTo>
                  <a:pt x="230" y="203"/>
                </a:lnTo>
                <a:lnTo>
                  <a:pt x="232" y="216"/>
                </a:lnTo>
                <a:lnTo>
                  <a:pt x="232" y="216"/>
                </a:lnTo>
                <a:lnTo>
                  <a:pt x="227" y="212"/>
                </a:lnTo>
                <a:lnTo>
                  <a:pt x="227" y="212"/>
                </a:lnTo>
                <a:lnTo>
                  <a:pt x="221" y="206"/>
                </a:lnTo>
                <a:lnTo>
                  <a:pt x="216" y="199"/>
                </a:lnTo>
                <a:lnTo>
                  <a:pt x="216" y="199"/>
                </a:lnTo>
                <a:lnTo>
                  <a:pt x="214" y="198"/>
                </a:lnTo>
                <a:lnTo>
                  <a:pt x="211" y="196"/>
                </a:lnTo>
                <a:lnTo>
                  <a:pt x="211" y="196"/>
                </a:lnTo>
                <a:lnTo>
                  <a:pt x="203" y="195"/>
                </a:lnTo>
                <a:lnTo>
                  <a:pt x="194" y="193"/>
                </a:lnTo>
                <a:lnTo>
                  <a:pt x="185" y="189"/>
                </a:lnTo>
                <a:lnTo>
                  <a:pt x="179" y="184"/>
                </a:lnTo>
                <a:lnTo>
                  <a:pt x="179" y="184"/>
                </a:lnTo>
                <a:lnTo>
                  <a:pt x="173" y="179"/>
                </a:lnTo>
                <a:lnTo>
                  <a:pt x="168" y="173"/>
                </a:lnTo>
                <a:lnTo>
                  <a:pt x="163" y="166"/>
                </a:lnTo>
                <a:lnTo>
                  <a:pt x="160" y="160"/>
                </a:lnTo>
                <a:lnTo>
                  <a:pt x="159" y="153"/>
                </a:lnTo>
                <a:lnTo>
                  <a:pt x="159" y="145"/>
                </a:lnTo>
                <a:lnTo>
                  <a:pt x="161" y="138"/>
                </a:lnTo>
                <a:lnTo>
                  <a:pt x="165" y="132"/>
                </a:lnTo>
                <a:lnTo>
                  <a:pt x="165" y="132"/>
                </a:lnTo>
                <a:lnTo>
                  <a:pt x="173" y="123"/>
                </a:lnTo>
                <a:lnTo>
                  <a:pt x="181" y="118"/>
                </a:lnTo>
                <a:lnTo>
                  <a:pt x="190" y="114"/>
                </a:lnTo>
                <a:lnTo>
                  <a:pt x="201" y="112"/>
                </a:lnTo>
                <a:lnTo>
                  <a:pt x="211" y="112"/>
                </a:lnTo>
                <a:lnTo>
                  <a:pt x="222" y="113"/>
                </a:lnTo>
                <a:lnTo>
                  <a:pt x="232" y="115"/>
                </a:lnTo>
                <a:lnTo>
                  <a:pt x="241" y="119"/>
                </a:lnTo>
                <a:lnTo>
                  <a:pt x="241" y="119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351">
              <a:latin typeface="+mj-lt"/>
            </a:endParaRPr>
          </a:p>
        </p:txBody>
      </p:sp>
      <p:sp>
        <p:nvSpPr>
          <p:cNvPr id="60" name="Freeform 164">
            <a:extLst>
              <a:ext uri="{FF2B5EF4-FFF2-40B4-BE49-F238E27FC236}">
                <a16:creationId xmlns:a16="http://schemas.microsoft.com/office/drawing/2014/main" id="{9A1ADAF1-38B4-87CB-4F98-D0B2CA8DFA11}"/>
              </a:ext>
            </a:extLst>
          </p:cNvPr>
          <p:cNvSpPr>
            <a:spLocks noEditPoints="1"/>
          </p:cNvSpPr>
          <p:nvPr/>
        </p:nvSpPr>
        <p:spPr bwMode="auto">
          <a:xfrm>
            <a:off x="10280542" y="1651728"/>
            <a:ext cx="596933" cy="531516"/>
          </a:xfrm>
          <a:custGeom>
            <a:avLst/>
            <a:gdLst>
              <a:gd name="T0" fmla="*/ 171 w 3653"/>
              <a:gd name="T1" fmla="*/ 2242 h 3248"/>
              <a:gd name="T2" fmla="*/ 171 w 3653"/>
              <a:gd name="T3" fmla="*/ 2273 h 3248"/>
              <a:gd name="T4" fmla="*/ 1756 w 3653"/>
              <a:gd name="T5" fmla="*/ 3070 h 3248"/>
              <a:gd name="T6" fmla="*/ 1897 w 3653"/>
              <a:gd name="T7" fmla="*/ 3070 h 3248"/>
              <a:gd name="T8" fmla="*/ 3481 w 3653"/>
              <a:gd name="T9" fmla="*/ 2273 h 3248"/>
              <a:gd name="T10" fmla="*/ 3481 w 3653"/>
              <a:gd name="T11" fmla="*/ 2242 h 3248"/>
              <a:gd name="T12" fmla="*/ 2005 w 3653"/>
              <a:gd name="T13" fmla="*/ 2572 h 3248"/>
              <a:gd name="T14" fmla="*/ 1827 w 3653"/>
              <a:gd name="T15" fmla="*/ 2614 h 3248"/>
              <a:gd name="T16" fmla="*/ 1647 w 3653"/>
              <a:gd name="T17" fmla="*/ 2572 h 3248"/>
              <a:gd name="T18" fmla="*/ 1962 w 3653"/>
              <a:gd name="T19" fmla="*/ 1956 h 3248"/>
              <a:gd name="T20" fmla="*/ 1780 w 3653"/>
              <a:gd name="T21" fmla="*/ 1977 h 3248"/>
              <a:gd name="T22" fmla="*/ 571 w 3653"/>
              <a:gd name="T23" fmla="*/ 1401 h 3248"/>
              <a:gd name="T24" fmla="*/ 169 w 3653"/>
              <a:gd name="T25" fmla="*/ 1617 h 3248"/>
              <a:gd name="T26" fmla="*/ 177 w 3653"/>
              <a:gd name="T27" fmla="*/ 1648 h 3248"/>
              <a:gd name="T28" fmla="*/ 1791 w 3653"/>
              <a:gd name="T29" fmla="*/ 2444 h 3248"/>
              <a:gd name="T30" fmla="*/ 1931 w 3653"/>
              <a:gd name="T31" fmla="*/ 2421 h 3248"/>
              <a:gd name="T32" fmla="*/ 3485 w 3653"/>
              <a:gd name="T33" fmla="*/ 1631 h 3248"/>
              <a:gd name="T34" fmla="*/ 3476 w 3653"/>
              <a:gd name="T35" fmla="*/ 1600 h 3248"/>
              <a:gd name="T36" fmla="*/ 1791 w 3653"/>
              <a:gd name="T37" fmla="*/ 171 h 3248"/>
              <a:gd name="T38" fmla="*/ 177 w 3653"/>
              <a:gd name="T39" fmla="*/ 966 h 3248"/>
              <a:gd name="T40" fmla="*/ 169 w 3653"/>
              <a:gd name="T41" fmla="*/ 997 h 3248"/>
              <a:gd name="T42" fmla="*/ 1722 w 3653"/>
              <a:gd name="T43" fmla="*/ 1788 h 3248"/>
              <a:gd name="T44" fmla="*/ 1862 w 3653"/>
              <a:gd name="T45" fmla="*/ 1810 h 3248"/>
              <a:gd name="T46" fmla="*/ 3476 w 3653"/>
              <a:gd name="T47" fmla="*/ 1014 h 3248"/>
              <a:gd name="T48" fmla="*/ 3485 w 3653"/>
              <a:gd name="T49" fmla="*/ 983 h 3248"/>
              <a:gd name="T50" fmla="*/ 1930 w 3653"/>
              <a:gd name="T51" fmla="*/ 192 h 3248"/>
              <a:gd name="T52" fmla="*/ 1827 w 3653"/>
              <a:gd name="T53" fmla="*/ 0 h 3248"/>
              <a:gd name="T54" fmla="*/ 2005 w 3653"/>
              <a:gd name="T55" fmla="*/ 42 h 3248"/>
              <a:gd name="T56" fmla="*/ 3613 w 3653"/>
              <a:gd name="T57" fmla="*/ 870 h 3248"/>
              <a:gd name="T58" fmla="*/ 3653 w 3653"/>
              <a:gd name="T59" fmla="*/ 990 h 3248"/>
              <a:gd name="T60" fmla="*/ 3615 w 3653"/>
              <a:gd name="T61" fmla="*/ 1109 h 3248"/>
              <a:gd name="T62" fmla="*/ 3541 w 3653"/>
              <a:gd name="T63" fmla="*/ 1171 h 3248"/>
              <a:gd name="T64" fmla="*/ 3593 w 3653"/>
              <a:gd name="T65" fmla="*/ 1481 h 3248"/>
              <a:gd name="T66" fmla="*/ 3650 w 3653"/>
              <a:gd name="T67" fmla="*/ 1591 h 3248"/>
              <a:gd name="T68" fmla="*/ 3630 w 3653"/>
              <a:gd name="T69" fmla="*/ 1717 h 3248"/>
              <a:gd name="T70" fmla="*/ 3541 w 3653"/>
              <a:gd name="T71" fmla="*/ 1805 h 3248"/>
              <a:gd name="T72" fmla="*/ 3593 w 3653"/>
              <a:gd name="T73" fmla="*/ 2114 h 3248"/>
              <a:gd name="T74" fmla="*/ 3650 w 3653"/>
              <a:gd name="T75" fmla="*/ 2225 h 3248"/>
              <a:gd name="T76" fmla="*/ 3630 w 3653"/>
              <a:gd name="T77" fmla="*/ 2350 h 3248"/>
              <a:gd name="T78" fmla="*/ 3541 w 3653"/>
              <a:gd name="T79" fmla="*/ 2439 h 3248"/>
              <a:gd name="T80" fmla="*/ 1872 w 3653"/>
              <a:gd name="T81" fmla="*/ 3245 h 3248"/>
              <a:gd name="T82" fmla="*/ 1690 w 3653"/>
              <a:gd name="T83" fmla="*/ 3224 h 3248"/>
              <a:gd name="T84" fmla="*/ 60 w 3653"/>
              <a:gd name="T85" fmla="*/ 2401 h 3248"/>
              <a:gd name="T86" fmla="*/ 2 w 3653"/>
              <a:gd name="T87" fmla="*/ 2290 h 3248"/>
              <a:gd name="T88" fmla="*/ 22 w 3653"/>
              <a:gd name="T89" fmla="*/ 2164 h 3248"/>
              <a:gd name="T90" fmla="*/ 112 w 3653"/>
              <a:gd name="T91" fmla="*/ 2077 h 3248"/>
              <a:gd name="T92" fmla="*/ 60 w 3653"/>
              <a:gd name="T93" fmla="*/ 1768 h 3248"/>
              <a:gd name="T94" fmla="*/ 2 w 3653"/>
              <a:gd name="T95" fmla="*/ 1657 h 3248"/>
              <a:gd name="T96" fmla="*/ 22 w 3653"/>
              <a:gd name="T97" fmla="*/ 1532 h 3248"/>
              <a:gd name="T98" fmla="*/ 112 w 3653"/>
              <a:gd name="T99" fmla="*/ 1443 h 3248"/>
              <a:gd name="T100" fmla="*/ 60 w 3653"/>
              <a:gd name="T101" fmla="*/ 1134 h 3248"/>
              <a:gd name="T102" fmla="*/ 2 w 3653"/>
              <a:gd name="T103" fmla="*/ 1023 h 3248"/>
              <a:gd name="T104" fmla="*/ 22 w 3653"/>
              <a:gd name="T105" fmla="*/ 898 h 3248"/>
              <a:gd name="T106" fmla="*/ 112 w 3653"/>
              <a:gd name="T107" fmla="*/ 809 h 3248"/>
              <a:gd name="T108" fmla="*/ 1780 w 3653"/>
              <a:gd name="T109" fmla="*/ 2 h 3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653" h="3248">
                <a:moveTo>
                  <a:pt x="571" y="2035"/>
                </a:moveTo>
                <a:lnTo>
                  <a:pt x="187" y="2226"/>
                </a:lnTo>
                <a:lnTo>
                  <a:pt x="177" y="2234"/>
                </a:lnTo>
                <a:lnTo>
                  <a:pt x="171" y="2242"/>
                </a:lnTo>
                <a:lnTo>
                  <a:pt x="169" y="2251"/>
                </a:lnTo>
                <a:lnTo>
                  <a:pt x="167" y="2257"/>
                </a:lnTo>
                <a:lnTo>
                  <a:pt x="169" y="2265"/>
                </a:lnTo>
                <a:lnTo>
                  <a:pt x="171" y="2273"/>
                </a:lnTo>
                <a:lnTo>
                  <a:pt x="177" y="2282"/>
                </a:lnTo>
                <a:lnTo>
                  <a:pt x="187" y="2288"/>
                </a:lnTo>
                <a:lnTo>
                  <a:pt x="1722" y="3055"/>
                </a:lnTo>
                <a:lnTo>
                  <a:pt x="1756" y="3070"/>
                </a:lnTo>
                <a:lnTo>
                  <a:pt x="1791" y="3077"/>
                </a:lnTo>
                <a:lnTo>
                  <a:pt x="1827" y="3080"/>
                </a:lnTo>
                <a:lnTo>
                  <a:pt x="1862" y="3077"/>
                </a:lnTo>
                <a:lnTo>
                  <a:pt x="1897" y="3070"/>
                </a:lnTo>
                <a:lnTo>
                  <a:pt x="1931" y="3055"/>
                </a:lnTo>
                <a:lnTo>
                  <a:pt x="3466" y="2288"/>
                </a:lnTo>
                <a:lnTo>
                  <a:pt x="3476" y="2282"/>
                </a:lnTo>
                <a:lnTo>
                  <a:pt x="3481" y="2273"/>
                </a:lnTo>
                <a:lnTo>
                  <a:pt x="3485" y="2265"/>
                </a:lnTo>
                <a:lnTo>
                  <a:pt x="3485" y="2257"/>
                </a:lnTo>
                <a:lnTo>
                  <a:pt x="3485" y="2251"/>
                </a:lnTo>
                <a:lnTo>
                  <a:pt x="3481" y="2242"/>
                </a:lnTo>
                <a:lnTo>
                  <a:pt x="3476" y="2234"/>
                </a:lnTo>
                <a:lnTo>
                  <a:pt x="3466" y="2226"/>
                </a:lnTo>
                <a:lnTo>
                  <a:pt x="3081" y="2035"/>
                </a:lnTo>
                <a:lnTo>
                  <a:pt x="2005" y="2572"/>
                </a:lnTo>
                <a:lnTo>
                  <a:pt x="1962" y="2590"/>
                </a:lnTo>
                <a:lnTo>
                  <a:pt x="1918" y="2603"/>
                </a:lnTo>
                <a:lnTo>
                  <a:pt x="1872" y="2611"/>
                </a:lnTo>
                <a:lnTo>
                  <a:pt x="1827" y="2614"/>
                </a:lnTo>
                <a:lnTo>
                  <a:pt x="1780" y="2611"/>
                </a:lnTo>
                <a:lnTo>
                  <a:pt x="1735" y="2603"/>
                </a:lnTo>
                <a:lnTo>
                  <a:pt x="1690" y="2590"/>
                </a:lnTo>
                <a:lnTo>
                  <a:pt x="1647" y="2572"/>
                </a:lnTo>
                <a:lnTo>
                  <a:pt x="571" y="2035"/>
                </a:lnTo>
                <a:close/>
                <a:moveTo>
                  <a:pt x="3081" y="1401"/>
                </a:moveTo>
                <a:lnTo>
                  <a:pt x="2005" y="1938"/>
                </a:lnTo>
                <a:lnTo>
                  <a:pt x="1962" y="1956"/>
                </a:lnTo>
                <a:lnTo>
                  <a:pt x="1918" y="1969"/>
                </a:lnTo>
                <a:lnTo>
                  <a:pt x="1872" y="1977"/>
                </a:lnTo>
                <a:lnTo>
                  <a:pt x="1827" y="1980"/>
                </a:lnTo>
                <a:lnTo>
                  <a:pt x="1780" y="1977"/>
                </a:lnTo>
                <a:lnTo>
                  <a:pt x="1735" y="1969"/>
                </a:lnTo>
                <a:lnTo>
                  <a:pt x="1690" y="1956"/>
                </a:lnTo>
                <a:lnTo>
                  <a:pt x="1647" y="1938"/>
                </a:lnTo>
                <a:lnTo>
                  <a:pt x="571" y="1401"/>
                </a:lnTo>
                <a:lnTo>
                  <a:pt x="187" y="1593"/>
                </a:lnTo>
                <a:lnTo>
                  <a:pt x="177" y="1600"/>
                </a:lnTo>
                <a:lnTo>
                  <a:pt x="171" y="1608"/>
                </a:lnTo>
                <a:lnTo>
                  <a:pt x="169" y="1617"/>
                </a:lnTo>
                <a:lnTo>
                  <a:pt x="167" y="1624"/>
                </a:lnTo>
                <a:lnTo>
                  <a:pt x="169" y="1631"/>
                </a:lnTo>
                <a:lnTo>
                  <a:pt x="171" y="1639"/>
                </a:lnTo>
                <a:lnTo>
                  <a:pt x="177" y="1648"/>
                </a:lnTo>
                <a:lnTo>
                  <a:pt x="187" y="1655"/>
                </a:lnTo>
                <a:lnTo>
                  <a:pt x="1722" y="2421"/>
                </a:lnTo>
                <a:lnTo>
                  <a:pt x="1756" y="2436"/>
                </a:lnTo>
                <a:lnTo>
                  <a:pt x="1791" y="2444"/>
                </a:lnTo>
                <a:lnTo>
                  <a:pt x="1827" y="2446"/>
                </a:lnTo>
                <a:lnTo>
                  <a:pt x="1862" y="2444"/>
                </a:lnTo>
                <a:lnTo>
                  <a:pt x="1897" y="2436"/>
                </a:lnTo>
                <a:lnTo>
                  <a:pt x="1931" y="2421"/>
                </a:lnTo>
                <a:lnTo>
                  <a:pt x="3466" y="1655"/>
                </a:lnTo>
                <a:lnTo>
                  <a:pt x="3476" y="1648"/>
                </a:lnTo>
                <a:lnTo>
                  <a:pt x="3481" y="1639"/>
                </a:lnTo>
                <a:lnTo>
                  <a:pt x="3485" y="1631"/>
                </a:lnTo>
                <a:lnTo>
                  <a:pt x="3485" y="1624"/>
                </a:lnTo>
                <a:lnTo>
                  <a:pt x="3485" y="1617"/>
                </a:lnTo>
                <a:lnTo>
                  <a:pt x="3481" y="1608"/>
                </a:lnTo>
                <a:lnTo>
                  <a:pt x="3476" y="1600"/>
                </a:lnTo>
                <a:lnTo>
                  <a:pt x="3466" y="1593"/>
                </a:lnTo>
                <a:lnTo>
                  <a:pt x="3081" y="1401"/>
                </a:lnTo>
                <a:close/>
                <a:moveTo>
                  <a:pt x="1827" y="168"/>
                </a:moveTo>
                <a:lnTo>
                  <a:pt x="1791" y="171"/>
                </a:lnTo>
                <a:lnTo>
                  <a:pt x="1756" y="179"/>
                </a:lnTo>
                <a:lnTo>
                  <a:pt x="1722" y="192"/>
                </a:lnTo>
                <a:lnTo>
                  <a:pt x="187" y="959"/>
                </a:lnTo>
                <a:lnTo>
                  <a:pt x="177" y="966"/>
                </a:lnTo>
                <a:lnTo>
                  <a:pt x="171" y="974"/>
                </a:lnTo>
                <a:lnTo>
                  <a:pt x="169" y="983"/>
                </a:lnTo>
                <a:lnTo>
                  <a:pt x="167" y="990"/>
                </a:lnTo>
                <a:lnTo>
                  <a:pt x="169" y="997"/>
                </a:lnTo>
                <a:lnTo>
                  <a:pt x="171" y="1005"/>
                </a:lnTo>
                <a:lnTo>
                  <a:pt x="177" y="1014"/>
                </a:lnTo>
                <a:lnTo>
                  <a:pt x="187" y="1021"/>
                </a:lnTo>
                <a:lnTo>
                  <a:pt x="1722" y="1788"/>
                </a:lnTo>
                <a:lnTo>
                  <a:pt x="1756" y="1802"/>
                </a:lnTo>
                <a:lnTo>
                  <a:pt x="1791" y="1810"/>
                </a:lnTo>
                <a:lnTo>
                  <a:pt x="1827" y="1812"/>
                </a:lnTo>
                <a:lnTo>
                  <a:pt x="1862" y="1810"/>
                </a:lnTo>
                <a:lnTo>
                  <a:pt x="1897" y="1802"/>
                </a:lnTo>
                <a:lnTo>
                  <a:pt x="1931" y="1788"/>
                </a:lnTo>
                <a:lnTo>
                  <a:pt x="3466" y="1021"/>
                </a:lnTo>
                <a:lnTo>
                  <a:pt x="3476" y="1014"/>
                </a:lnTo>
                <a:lnTo>
                  <a:pt x="3481" y="1005"/>
                </a:lnTo>
                <a:lnTo>
                  <a:pt x="3485" y="997"/>
                </a:lnTo>
                <a:lnTo>
                  <a:pt x="3485" y="990"/>
                </a:lnTo>
                <a:lnTo>
                  <a:pt x="3485" y="983"/>
                </a:lnTo>
                <a:lnTo>
                  <a:pt x="3481" y="974"/>
                </a:lnTo>
                <a:lnTo>
                  <a:pt x="3476" y="966"/>
                </a:lnTo>
                <a:lnTo>
                  <a:pt x="3466" y="959"/>
                </a:lnTo>
                <a:lnTo>
                  <a:pt x="1930" y="192"/>
                </a:lnTo>
                <a:lnTo>
                  <a:pt x="1897" y="179"/>
                </a:lnTo>
                <a:lnTo>
                  <a:pt x="1862" y="171"/>
                </a:lnTo>
                <a:lnTo>
                  <a:pt x="1827" y="168"/>
                </a:lnTo>
                <a:close/>
                <a:moveTo>
                  <a:pt x="1827" y="0"/>
                </a:moveTo>
                <a:lnTo>
                  <a:pt x="1872" y="2"/>
                </a:lnTo>
                <a:lnTo>
                  <a:pt x="1918" y="10"/>
                </a:lnTo>
                <a:lnTo>
                  <a:pt x="1962" y="23"/>
                </a:lnTo>
                <a:lnTo>
                  <a:pt x="2005" y="42"/>
                </a:lnTo>
                <a:lnTo>
                  <a:pt x="3541" y="809"/>
                </a:lnTo>
                <a:lnTo>
                  <a:pt x="3569" y="826"/>
                </a:lnTo>
                <a:lnTo>
                  <a:pt x="3593" y="847"/>
                </a:lnTo>
                <a:lnTo>
                  <a:pt x="3613" y="870"/>
                </a:lnTo>
                <a:lnTo>
                  <a:pt x="3630" y="898"/>
                </a:lnTo>
                <a:lnTo>
                  <a:pt x="3642" y="927"/>
                </a:lnTo>
                <a:lnTo>
                  <a:pt x="3650" y="958"/>
                </a:lnTo>
                <a:lnTo>
                  <a:pt x="3653" y="990"/>
                </a:lnTo>
                <a:lnTo>
                  <a:pt x="3650" y="1023"/>
                </a:lnTo>
                <a:lnTo>
                  <a:pt x="3642" y="1054"/>
                </a:lnTo>
                <a:lnTo>
                  <a:pt x="3630" y="1083"/>
                </a:lnTo>
                <a:lnTo>
                  <a:pt x="3615" y="1109"/>
                </a:lnTo>
                <a:lnTo>
                  <a:pt x="3593" y="1134"/>
                </a:lnTo>
                <a:lnTo>
                  <a:pt x="3569" y="1154"/>
                </a:lnTo>
                <a:lnTo>
                  <a:pt x="3541" y="1171"/>
                </a:lnTo>
                <a:lnTo>
                  <a:pt x="3541" y="1171"/>
                </a:lnTo>
                <a:lnTo>
                  <a:pt x="3268" y="1307"/>
                </a:lnTo>
                <a:lnTo>
                  <a:pt x="3541" y="1443"/>
                </a:lnTo>
                <a:lnTo>
                  <a:pt x="3569" y="1460"/>
                </a:lnTo>
                <a:lnTo>
                  <a:pt x="3593" y="1481"/>
                </a:lnTo>
                <a:lnTo>
                  <a:pt x="3613" y="1504"/>
                </a:lnTo>
                <a:lnTo>
                  <a:pt x="3630" y="1532"/>
                </a:lnTo>
                <a:lnTo>
                  <a:pt x="3642" y="1560"/>
                </a:lnTo>
                <a:lnTo>
                  <a:pt x="3650" y="1591"/>
                </a:lnTo>
                <a:lnTo>
                  <a:pt x="3653" y="1624"/>
                </a:lnTo>
                <a:lnTo>
                  <a:pt x="3650" y="1657"/>
                </a:lnTo>
                <a:lnTo>
                  <a:pt x="3642" y="1688"/>
                </a:lnTo>
                <a:lnTo>
                  <a:pt x="3630" y="1717"/>
                </a:lnTo>
                <a:lnTo>
                  <a:pt x="3613" y="1743"/>
                </a:lnTo>
                <a:lnTo>
                  <a:pt x="3593" y="1768"/>
                </a:lnTo>
                <a:lnTo>
                  <a:pt x="3569" y="1788"/>
                </a:lnTo>
                <a:lnTo>
                  <a:pt x="3541" y="1805"/>
                </a:lnTo>
                <a:lnTo>
                  <a:pt x="3268" y="1940"/>
                </a:lnTo>
                <a:lnTo>
                  <a:pt x="3541" y="2077"/>
                </a:lnTo>
                <a:lnTo>
                  <a:pt x="3569" y="2093"/>
                </a:lnTo>
                <a:lnTo>
                  <a:pt x="3593" y="2114"/>
                </a:lnTo>
                <a:lnTo>
                  <a:pt x="3613" y="2138"/>
                </a:lnTo>
                <a:lnTo>
                  <a:pt x="3630" y="2164"/>
                </a:lnTo>
                <a:lnTo>
                  <a:pt x="3642" y="2194"/>
                </a:lnTo>
                <a:lnTo>
                  <a:pt x="3650" y="2225"/>
                </a:lnTo>
                <a:lnTo>
                  <a:pt x="3653" y="2257"/>
                </a:lnTo>
                <a:lnTo>
                  <a:pt x="3650" y="2290"/>
                </a:lnTo>
                <a:lnTo>
                  <a:pt x="3642" y="2322"/>
                </a:lnTo>
                <a:lnTo>
                  <a:pt x="3630" y="2350"/>
                </a:lnTo>
                <a:lnTo>
                  <a:pt x="3615" y="2377"/>
                </a:lnTo>
                <a:lnTo>
                  <a:pt x="3593" y="2401"/>
                </a:lnTo>
                <a:lnTo>
                  <a:pt x="3569" y="2421"/>
                </a:lnTo>
                <a:lnTo>
                  <a:pt x="3541" y="2439"/>
                </a:lnTo>
                <a:lnTo>
                  <a:pt x="2005" y="3206"/>
                </a:lnTo>
                <a:lnTo>
                  <a:pt x="1962" y="3224"/>
                </a:lnTo>
                <a:lnTo>
                  <a:pt x="1918" y="3237"/>
                </a:lnTo>
                <a:lnTo>
                  <a:pt x="1872" y="3245"/>
                </a:lnTo>
                <a:lnTo>
                  <a:pt x="1827" y="3248"/>
                </a:lnTo>
                <a:lnTo>
                  <a:pt x="1780" y="3245"/>
                </a:lnTo>
                <a:lnTo>
                  <a:pt x="1735" y="3237"/>
                </a:lnTo>
                <a:lnTo>
                  <a:pt x="1690" y="3224"/>
                </a:lnTo>
                <a:lnTo>
                  <a:pt x="1647" y="3206"/>
                </a:lnTo>
                <a:lnTo>
                  <a:pt x="112" y="2439"/>
                </a:lnTo>
                <a:lnTo>
                  <a:pt x="84" y="2421"/>
                </a:lnTo>
                <a:lnTo>
                  <a:pt x="60" y="2401"/>
                </a:lnTo>
                <a:lnTo>
                  <a:pt x="39" y="2377"/>
                </a:lnTo>
                <a:lnTo>
                  <a:pt x="22" y="2350"/>
                </a:lnTo>
                <a:lnTo>
                  <a:pt x="10" y="2322"/>
                </a:lnTo>
                <a:lnTo>
                  <a:pt x="2" y="2290"/>
                </a:lnTo>
                <a:lnTo>
                  <a:pt x="0" y="2257"/>
                </a:lnTo>
                <a:lnTo>
                  <a:pt x="2" y="2225"/>
                </a:lnTo>
                <a:lnTo>
                  <a:pt x="10" y="2194"/>
                </a:lnTo>
                <a:lnTo>
                  <a:pt x="22" y="2164"/>
                </a:lnTo>
                <a:lnTo>
                  <a:pt x="39" y="2138"/>
                </a:lnTo>
                <a:lnTo>
                  <a:pt x="60" y="2114"/>
                </a:lnTo>
                <a:lnTo>
                  <a:pt x="84" y="2093"/>
                </a:lnTo>
                <a:lnTo>
                  <a:pt x="112" y="2077"/>
                </a:lnTo>
                <a:lnTo>
                  <a:pt x="384" y="1940"/>
                </a:lnTo>
                <a:lnTo>
                  <a:pt x="112" y="1805"/>
                </a:lnTo>
                <a:lnTo>
                  <a:pt x="84" y="1788"/>
                </a:lnTo>
                <a:lnTo>
                  <a:pt x="60" y="1768"/>
                </a:lnTo>
                <a:lnTo>
                  <a:pt x="39" y="1743"/>
                </a:lnTo>
                <a:lnTo>
                  <a:pt x="22" y="1717"/>
                </a:lnTo>
                <a:lnTo>
                  <a:pt x="10" y="1688"/>
                </a:lnTo>
                <a:lnTo>
                  <a:pt x="2" y="1657"/>
                </a:lnTo>
                <a:lnTo>
                  <a:pt x="0" y="1624"/>
                </a:lnTo>
                <a:lnTo>
                  <a:pt x="2" y="1591"/>
                </a:lnTo>
                <a:lnTo>
                  <a:pt x="10" y="1560"/>
                </a:lnTo>
                <a:lnTo>
                  <a:pt x="22" y="1532"/>
                </a:lnTo>
                <a:lnTo>
                  <a:pt x="39" y="1504"/>
                </a:lnTo>
                <a:lnTo>
                  <a:pt x="60" y="1481"/>
                </a:lnTo>
                <a:lnTo>
                  <a:pt x="84" y="1460"/>
                </a:lnTo>
                <a:lnTo>
                  <a:pt x="112" y="1443"/>
                </a:lnTo>
                <a:lnTo>
                  <a:pt x="384" y="1307"/>
                </a:lnTo>
                <a:lnTo>
                  <a:pt x="112" y="1171"/>
                </a:lnTo>
                <a:lnTo>
                  <a:pt x="84" y="1154"/>
                </a:lnTo>
                <a:lnTo>
                  <a:pt x="60" y="1134"/>
                </a:lnTo>
                <a:lnTo>
                  <a:pt x="39" y="1109"/>
                </a:lnTo>
                <a:lnTo>
                  <a:pt x="22" y="1083"/>
                </a:lnTo>
                <a:lnTo>
                  <a:pt x="10" y="1054"/>
                </a:lnTo>
                <a:lnTo>
                  <a:pt x="2" y="1023"/>
                </a:lnTo>
                <a:lnTo>
                  <a:pt x="0" y="990"/>
                </a:lnTo>
                <a:lnTo>
                  <a:pt x="2" y="958"/>
                </a:lnTo>
                <a:lnTo>
                  <a:pt x="10" y="927"/>
                </a:lnTo>
                <a:lnTo>
                  <a:pt x="22" y="898"/>
                </a:lnTo>
                <a:lnTo>
                  <a:pt x="39" y="870"/>
                </a:lnTo>
                <a:lnTo>
                  <a:pt x="60" y="847"/>
                </a:lnTo>
                <a:lnTo>
                  <a:pt x="84" y="826"/>
                </a:lnTo>
                <a:lnTo>
                  <a:pt x="112" y="809"/>
                </a:lnTo>
                <a:lnTo>
                  <a:pt x="1647" y="42"/>
                </a:lnTo>
                <a:lnTo>
                  <a:pt x="1690" y="23"/>
                </a:lnTo>
                <a:lnTo>
                  <a:pt x="1735" y="10"/>
                </a:lnTo>
                <a:lnTo>
                  <a:pt x="1780" y="2"/>
                </a:lnTo>
                <a:lnTo>
                  <a:pt x="1827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2E31874-76F4-BCC6-3574-28956702E19F}"/>
              </a:ext>
            </a:extLst>
          </p:cNvPr>
          <p:cNvGrpSpPr/>
          <p:nvPr/>
        </p:nvGrpSpPr>
        <p:grpSpPr>
          <a:xfrm>
            <a:off x="10340088" y="2774318"/>
            <a:ext cx="477836" cy="398463"/>
            <a:chOff x="10987088" y="1993900"/>
            <a:chExt cx="477837" cy="398463"/>
          </a:xfrm>
          <a:solidFill>
            <a:schemeClr val="tx1"/>
          </a:solidFill>
        </p:grpSpPr>
        <p:sp>
          <p:nvSpPr>
            <p:cNvPr id="127" name="Freeform 107">
              <a:extLst>
                <a:ext uri="{FF2B5EF4-FFF2-40B4-BE49-F238E27FC236}">
                  <a16:creationId xmlns:a16="http://schemas.microsoft.com/office/drawing/2014/main" id="{58276E5E-BF6A-7F31-8A82-E2FFA3B0B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7088" y="1993900"/>
              <a:ext cx="396875" cy="398463"/>
            </a:xfrm>
            <a:custGeom>
              <a:avLst/>
              <a:gdLst>
                <a:gd name="T0" fmla="*/ 0 w 2745"/>
                <a:gd name="T1" fmla="*/ 0 h 2770"/>
                <a:gd name="T2" fmla="*/ 371 w 2745"/>
                <a:gd name="T3" fmla="*/ 0 h 2770"/>
                <a:gd name="T4" fmla="*/ 371 w 2745"/>
                <a:gd name="T5" fmla="*/ 2398 h 2770"/>
                <a:gd name="T6" fmla="*/ 2745 w 2745"/>
                <a:gd name="T7" fmla="*/ 2398 h 2770"/>
                <a:gd name="T8" fmla="*/ 2745 w 2745"/>
                <a:gd name="T9" fmla="*/ 2770 h 2770"/>
                <a:gd name="T10" fmla="*/ 0 w 2745"/>
                <a:gd name="T11" fmla="*/ 2770 h 2770"/>
                <a:gd name="T12" fmla="*/ 0 w 2745"/>
                <a:gd name="T13" fmla="*/ 0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5" h="2770">
                  <a:moveTo>
                    <a:pt x="0" y="0"/>
                  </a:moveTo>
                  <a:lnTo>
                    <a:pt x="371" y="0"/>
                  </a:lnTo>
                  <a:lnTo>
                    <a:pt x="371" y="2398"/>
                  </a:lnTo>
                  <a:lnTo>
                    <a:pt x="2745" y="2398"/>
                  </a:lnTo>
                  <a:lnTo>
                    <a:pt x="2745" y="2770"/>
                  </a:lnTo>
                  <a:lnTo>
                    <a:pt x="0" y="27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8" name="Freeform 108">
              <a:extLst>
                <a:ext uri="{FF2B5EF4-FFF2-40B4-BE49-F238E27FC236}">
                  <a16:creationId xmlns:a16="http://schemas.microsoft.com/office/drawing/2014/main" id="{6C53BB42-B6B7-39FA-756F-76050B64C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6463" y="2047875"/>
              <a:ext cx="398462" cy="249238"/>
            </a:xfrm>
            <a:custGeom>
              <a:avLst/>
              <a:gdLst>
                <a:gd name="T0" fmla="*/ 2761 w 2761"/>
                <a:gd name="T1" fmla="*/ 0 h 1725"/>
                <a:gd name="T2" fmla="*/ 2559 w 2761"/>
                <a:gd name="T3" fmla="*/ 1146 h 1725"/>
                <a:gd name="T4" fmla="*/ 2274 w 2761"/>
                <a:gd name="T5" fmla="*/ 861 h 1725"/>
                <a:gd name="T6" fmla="*/ 1411 w 2761"/>
                <a:gd name="T7" fmla="*/ 1725 h 1725"/>
                <a:gd name="T8" fmla="*/ 864 w 2761"/>
                <a:gd name="T9" fmla="*/ 1177 h 1725"/>
                <a:gd name="T10" fmla="*/ 349 w 2761"/>
                <a:gd name="T11" fmla="*/ 1693 h 1725"/>
                <a:gd name="T12" fmla="*/ 0 w 2761"/>
                <a:gd name="T13" fmla="*/ 1341 h 1725"/>
                <a:gd name="T14" fmla="*/ 864 w 2761"/>
                <a:gd name="T15" fmla="*/ 476 h 1725"/>
                <a:gd name="T16" fmla="*/ 1411 w 2761"/>
                <a:gd name="T17" fmla="*/ 1025 h 1725"/>
                <a:gd name="T18" fmla="*/ 1924 w 2761"/>
                <a:gd name="T19" fmla="*/ 509 h 1725"/>
                <a:gd name="T20" fmla="*/ 1618 w 2761"/>
                <a:gd name="T21" fmla="*/ 202 h 1725"/>
                <a:gd name="T22" fmla="*/ 2761 w 2761"/>
                <a:gd name="T23" fmla="*/ 0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61" h="1725">
                  <a:moveTo>
                    <a:pt x="2761" y="0"/>
                  </a:moveTo>
                  <a:lnTo>
                    <a:pt x="2559" y="1146"/>
                  </a:lnTo>
                  <a:lnTo>
                    <a:pt x="2274" y="861"/>
                  </a:lnTo>
                  <a:lnTo>
                    <a:pt x="1411" y="1725"/>
                  </a:lnTo>
                  <a:lnTo>
                    <a:pt x="864" y="1177"/>
                  </a:lnTo>
                  <a:lnTo>
                    <a:pt x="349" y="1693"/>
                  </a:lnTo>
                  <a:lnTo>
                    <a:pt x="0" y="1341"/>
                  </a:lnTo>
                  <a:lnTo>
                    <a:pt x="864" y="476"/>
                  </a:lnTo>
                  <a:lnTo>
                    <a:pt x="1411" y="1025"/>
                  </a:lnTo>
                  <a:lnTo>
                    <a:pt x="1924" y="509"/>
                  </a:lnTo>
                  <a:lnTo>
                    <a:pt x="1618" y="202"/>
                  </a:lnTo>
                  <a:lnTo>
                    <a:pt x="27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80" name="Freeform 863">
            <a:extLst>
              <a:ext uri="{FF2B5EF4-FFF2-40B4-BE49-F238E27FC236}">
                <a16:creationId xmlns:a16="http://schemas.microsoft.com/office/drawing/2014/main" id="{1D8353BB-33FE-5207-A5BE-D2C8915FE2D5}"/>
              </a:ext>
            </a:extLst>
          </p:cNvPr>
          <p:cNvSpPr>
            <a:spLocks noEditPoints="1"/>
          </p:cNvSpPr>
          <p:nvPr/>
        </p:nvSpPr>
        <p:spPr bwMode="auto">
          <a:xfrm>
            <a:off x="10359982" y="3724696"/>
            <a:ext cx="438044" cy="584059"/>
          </a:xfrm>
          <a:custGeom>
            <a:avLst/>
            <a:gdLst>
              <a:gd name="T0" fmla="*/ 11 w 235"/>
              <a:gd name="T1" fmla="*/ 313 h 313"/>
              <a:gd name="T2" fmla="*/ 0 w 235"/>
              <a:gd name="T3" fmla="*/ 303 h 313"/>
              <a:gd name="T4" fmla="*/ 0 w 235"/>
              <a:gd name="T5" fmla="*/ 47 h 313"/>
              <a:gd name="T6" fmla="*/ 5 w 235"/>
              <a:gd name="T7" fmla="*/ 38 h 313"/>
              <a:gd name="T8" fmla="*/ 125 w 235"/>
              <a:gd name="T9" fmla="*/ 39 h 313"/>
              <a:gd name="T10" fmla="*/ 218 w 235"/>
              <a:gd name="T11" fmla="*/ 38 h 313"/>
              <a:gd name="T12" fmla="*/ 229 w 235"/>
              <a:gd name="T13" fmla="*/ 37 h 313"/>
              <a:gd name="T14" fmla="*/ 235 w 235"/>
              <a:gd name="T15" fmla="*/ 47 h 313"/>
              <a:gd name="T16" fmla="*/ 235 w 235"/>
              <a:gd name="T17" fmla="*/ 185 h 313"/>
              <a:gd name="T18" fmla="*/ 230 w 235"/>
              <a:gd name="T19" fmla="*/ 194 h 313"/>
              <a:gd name="T20" fmla="*/ 110 w 235"/>
              <a:gd name="T21" fmla="*/ 193 h 313"/>
              <a:gd name="T22" fmla="*/ 22 w 235"/>
              <a:gd name="T23" fmla="*/ 191 h 313"/>
              <a:gd name="T24" fmla="*/ 22 w 235"/>
              <a:gd name="T25" fmla="*/ 303 h 313"/>
              <a:gd name="T26" fmla="*/ 11 w 235"/>
              <a:gd name="T27" fmla="*/ 313 h 313"/>
              <a:gd name="T28" fmla="*/ 70 w 235"/>
              <a:gd name="T29" fmla="*/ 155 h 313"/>
              <a:gd name="T30" fmla="*/ 125 w 235"/>
              <a:gd name="T31" fmla="*/ 178 h 313"/>
              <a:gd name="T32" fmla="*/ 214 w 235"/>
              <a:gd name="T33" fmla="*/ 179 h 313"/>
              <a:gd name="T34" fmla="*/ 214 w 235"/>
              <a:gd name="T35" fmla="*/ 65 h 313"/>
              <a:gd name="T36" fmla="*/ 110 w 235"/>
              <a:gd name="T37" fmla="*/ 54 h 313"/>
              <a:gd name="T38" fmla="*/ 22 w 235"/>
              <a:gd name="T39" fmla="*/ 53 h 313"/>
              <a:gd name="T40" fmla="*/ 22 w 235"/>
              <a:gd name="T41" fmla="*/ 167 h 313"/>
              <a:gd name="T42" fmla="*/ 70 w 235"/>
              <a:gd name="T43" fmla="*/ 155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35" h="313">
                <a:moveTo>
                  <a:pt x="11" y="313"/>
                </a:moveTo>
                <a:cubicBezTo>
                  <a:pt x="5" y="313"/>
                  <a:pt x="0" y="309"/>
                  <a:pt x="0" y="303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3"/>
                  <a:pt x="2" y="40"/>
                  <a:pt x="5" y="38"/>
                </a:cubicBezTo>
                <a:cubicBezTo>
                  <a:pt x="29" y="21"/>
                  <a:pt x="86" y="0"/>
                  <a:pt x="125" y="39"/>
                </a:cubicBezTo>
                <a:cubicBezTo>
                  <a:pt x="161" y="75"/>
                  <a:pt x="218" y="38"/>
                  <a:pt x="218" y="38"/>
                </a:cubicBezTo>
                <a:cubicBezTo>
                  <a:pt x="222" y="36"/>
                  <a:pt x="226" y="35"/>
                  <a:pt x="229" y="37"/>
                </a:cubicBezTo>
                <a:cubicBezTo>
                  <a:pt x="233" y="39"/>
                  <a:pt x="235" y="43"/>
                  <a:pt x="235" y="47"/>
                </a:cubicBezTo>
                <a:cubicBezTo>
                  <a:pt x="235" y="185"/>
                  <a:pt x="235" y="185"/>
                  <a:pt x="235" y="185"/>
                </a:cubicBezTo>
                <a:cubicBezTo>
                  <a:pt x="235" y="189"/>
                  <a:pt x="233" y="192"/>
                  <a:pt x="230" y="194"/>
                </a:cubicBezTo>
                <a:cubicBezTo>
                  <a:pt x="205" y="211"/>
                  <a:pt x="148" y="231"/>
                  <a:pt x="110" y="193"/>
                </a:cubicBezTo>
                <a:cubicBezTo>
                  <a:pt x="79" y="162"/>
                  <a:pt x="36" y="183"/>
                  <a:pt x="22" y="191"/>
                </a:cubicBezTo>
                <a:cubicBezTo>
                  <a:pt x="22" y="303"/>
                  <a:pt x="22" y="303"/>
                  <a:pt x="22" y="303"/>
                </a:cubicBezTo>
                <a:cubicBezTo>
                  <a:pt x="22" y="309"/>
                  <a:pt x="17" y="313"/>
                  <a:pt x="11" y="313"/>
                </a:cubicBezTo>
                <a:close/>
                <a:moveTo>
                  <a:pt x="70" y="155"/>
                </a:moveTo>
                <a:cubicBezTo>
                  <a:pt x="89" y="155"/>
                  <a:pt x="109" y="161"/>
                  <a:pt x="125" y="178"/>
                </a:cubicBezTo>
                <a:cubicBezTo>
                  <a:pt x="155" y="207"/>
                  <a:pt x="199" y="187"/>
                  <a:pt x="214" y="179"/>
                </a:cubicBezTo>
                <a:cubicBezTo>
                  <a:pt x="214" y="65"/>
                  <a:pt x="214" y="65"/>
                  <a:pt x="214" y="65"/>
                </a:cubicBezTo>
                <a:cubicBezTo>
                  <a:pt x="185" y="78"/>
                  <a:pt x="142" y="86"/>
                  <a:pt x="110" y="54"/>
                </a:cubicBezTo>
                <a:cubicBezTo>
                  <a:pt x="80" y="24"/>
                  <a:pt x="36" y="45"/>
                  <a:pt x="22" y="53"/>
                </a:cubicBezTo>
                <a:cubicBezTo>
                  <a:pt x="22" y="167"/>
                  <a:pt x="22" y="167"/>
                  <a:pt x="22" y="167"/>
                </a:cubicBezTo>
                <a:cubicBezTo>
                  <a:pt x="35" y="161"/>
                  <a:pt x="53" y="155"/>
                  <a:pt x="70" y="1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GB" sz="1801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1DB2AC0-8229-640F-636F-C2A88798D8A3}"/>
              </a:ext>
            </a:extLst>
          </p:cNvPr>
          <p:cNvGrpSpPr/>
          <p:nvPr/>
        </p:nvGrpSpPr>
        <p:grpSpPr>
          <a:xfrm>
            <a:off x="9392706" y="1639677"/>
            <a:ext cx="504825" cy="555625"/>
            <a:chOff x="5367338" y="2689225"/>
            <a:chExt cx="504825" cy="555625"/>
          </a:xfrm>
          <a:solidFill>
            <a:schemeClr val="tx1"/>
          </a:solidFill>
        </p:grpSpPr>
        <p:sp>
          <p:nvSpPr>
            <p:cNvPr id="80" name="Freeform 136">
              <a:extLst>
                <a:ext uri="{FF2B5EF4-FFF2-40B4-BE49-F238E27FC236}">
                  <a16:creationId xmlns:a16="http://schemas.microsoft.com/office/drawing/2014/main" id="{43A0AE65-B8F7-2F7D-DFF4-3A6EE4A7D3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7338" y="2689225"/>
              <a:ext cx="504825" cy="555625"/>
            </a:xfrm>
            <a:custGeom>
              <a:avLst/>
              <a:gdLst>
                <a:gd name="T0" fmla="*/ 2372 w 3180"/>
                <a:gd name="T1" fmla="*/ 2591 h 3504"/>
                <a:gd name="T2" fmla="*/ 2209 w 3180"/>
                <a:gd name="T3" fmla="*/ 2829 h 3504"/>
                <a:gd name="T4" fmla="*/ 2245 w 3180"/>
                <a:gd name="T5" fmla="*/ 3123 h 3504"/>
                <a:gd name="T6" fmla="*/ 2458 w 3180"/>
                <a:gd name="T7" fmla="*/ 3314 h 3504"/>
                <a:gd name="T8" fmla="*/ 2756 w 3180"/>
                <a:gd name="T9" fmla="*/ 3314 h 3504"/>
                <a:gd name="T10" fmla="*/ 2970 w 3180"/>
                <a:gd name="T11" fmla="*/ 3123 h 3504"/>
                <a:gd name="T12" fmla="*/ 3005 w 3180"/>
                <a:gd name="T13" fmla="*/ 2829 h 3504"/>
                <a:gd name="T14" fmla="*/ 2841 w 3180"/>
                <a:gd name="T15" fmla="*/ 2591 h 3504"/>
                <a:gd name="T16" fmla="*/ 573 w 3180"/>
                <a:gd name="T17" fmla="*/ 1341 h 3504"/>
                <a:gd name="T18" fmla="*/ 300 w 3180"/>
                <a:gd name="T19" fmla="*/ 1445 h 3504"/>
                <a:gd name="T20" fmla="*/ 165 w 3180"/>
                <a:gd name="T21" fmla="*/ 1701 h 3504"/>
                <a:gd name="T22" fmla="*/ 237 w 3180"/>
                <a:gd name="T23" fmla="*/ 1987 h 3504"/>
                <a:gd name="T24" fmla="*/ 472 w 3180"/>
                <a:gd name="T25" fmla="*/ 2151 h 3504"/>
                <a:gd name="T26" fmla="*/ 766 w 3180"/>
                <a:gd name="T27" fmla="*/ 2116 h 3504"/>
                <a:gd name="T28" fmla="*/ 956 w 3180"/>
                <a:gd name="T29" fmla="*/ 1901 h 3504"/>
                <a:gd name="T30" fmla="*/ 956 w 3180"/>
                <a:gd name="T31" fmla="*/ 1603 h 3504"/>
                <a:gd name="T32" fmla="*/ 766 w 3180"/>
                <a:gd name="T33" fmla="*/ 1389 h 3504"/>
                <a:gd name="T34" fmla="*/ 2556 w 3180"/>
                <a:gd name="T35" fmla="*/ 167 h 3504"/>
                <a:gd name="T36" fmla="*/ 2300 w 3180"/>
                <a:gd name="T37" fmla="*/ 302 h 3504"/>
                <a:gd name="T38" fmla="*/ 2196 w 3180"/>
                <a:gd name="T39" fmla="*/ 576 h 3504"/>
                <a:gd name="T40" fmla="*/ 2300 w 3180"/>
                <a:gd name="T41" fmla="*/ 848 h 3504"/>
                <a:gd name="T42" fmla="*/ 2556 w 3180"/>
                <a:gd name="T43" fmla="*/ 983 h 3504"/>
                <a:gd name="T44" fmla="*/ 2841 w 3180"/>
                <a:gd name="T45" fmla="*/ 913 h 3504"/>
                <a:gd name="T46" fmla="*/ 3005 w 3180"/>
                <a:gd name="T47" fmla="*/ 677 h 3504"/>
                <a:gd name="T48" fmla="*/ 2970 w 3180"/>
                <a:gd name="T49" fmla="*/ 382 h 3504"/>
                <a:gd name="T50" fmla="*/ 2756 w 3180"/>
                <a:gd name="T51" fmla="*/ 192 h 3504"/>
                <a:gd name="T52" fmla="*/ 2730 w 3180"/>
                <a:gd name="T53" fmla="*/ 14 h 3504"/>
                <a:gd name="T54" fmla="*/ 3032 w 3180"/>
                <a:gd name="T55" fmla="*/ 191 h 3504"/>
                <a:gd name="T56" fmla="*/ 3177 w 3180"/>
                <a:gd name="T57" fmla="*/ 513 h 3504"/>
                <a:gd name="T58" fmla="*/ 3101 w 3180"/>
                <a:gd name="T59" fmla="*/ 865 h 3504"/>
                <a:gd name="T60" fmla="*/ 2844 w 3180"/>
                <a:gd name="T61" fmla="*/ 1098 h 3504"/>
                <a:gd name="T62" fmla="*/ 2489 w 3180"/>
                <a:gd name="T63" fmla="*/ 1137 h 3504"/>
                <a:gd name="T64" fmla="*/ 2194 w 3180"/>
                <a:gd name="T65" fmla="*/ 973 h 3504"/>
                <a:gd name="T66" fmla="*/ 1146 w 3180"/>
                <a:gd name="T67" fmla="*/ 1752 h 3504"/>
                <a:gd name="T68" fmla="*/ 2194 w 3180"/>
                <a:gd name="T69" fmla="*/ 2532 h 3504"/>
                <a:gd name="T70" fmla="*/ 2489 w 3180"/>
                <a:gd name="T71" fmla="*/ 2367 h 3504"/>
                <a:gd name="T72" fmla="*/ 2844 w 3180"/>
                <a:gd name="T73" fmla="*/ 2406 h 3504"/>
                <a:gd name="T74" fmla="*/ 3101 w 3180"/>
                <a:gd name="T75" fmla="*/ 2640 h 3504"/>
                <a:gd name="T76" fmla="*/ 3177 w 3180"/>
                <a:gd name="T77" fmla="*/ 2992 h 3504"/>
                <a:gd name="T78" fmla="*/ 3032 w 3180"/>
                <a:gd name="T79" fmla="*/ 3315 h 3504"/>
                <a:gd name="T80" fmla="*/ 2730 w 3180"/>
                <a:gd name="T81" fmla="*/ 3491 h 3504"/>
                <a:gd name="T82" fmla="*/ 2370 w 3180"/>
                <a:gd name="T83" fmla="*/ 3453 h 3504"/>
                <a:gd name="T84" fmla="*/ 2113 w 3180"/>
                <a:gd name="T85" fmla="*/ 3219 h 3504"/>
                <a:gd name="T86" fmla="*/ 2037 w 3180"/>
                <a:gd name="T87" fmla="*/ 2873 h 3504"/>
                <a:gd name="T88" fmla="*/ 945 w 3180"/>
                <a:gd name="T89" fmla="*/ 2188 h 3504"/>
                <a:gd name="T90" fmla="*/ 633 w 3180"/>
                <a:gd name="T91" fmla="*/ 2323 h 3504"/>
                <a:gd name="T92" fmla="*/ 284 w 3180"/>
                <a:gd name="T93" fmla="*/ 2248 h 3504"/>
                <a:gd name="T94" fmla="*/ 51 w 3180"/>
                <a:gd name="T95" fmla="*/ 1989 h 3504"/>
                <a:gd name="T96" fmla="*/ 14 w 3180"/>
                <a:gd name="T97" fmla="*/ 1629 h 3504"/>
                <a:gd name="T98" fmla="*/ 190 w 3180"/>
                <a:gd name="T99" fmla="*/ 1326 h 3504"/>
                <a:gd name="T100" fmla="*/ 511 w 3180"/>
                <a:gd name="T101" fmla="*/ 1181 h 3504"/>
                <a:gd name="T102" fmla="*/ 853 w 3180"/>
                <a:gd name="T103" fmla="*/ 1251 h 3504"/>
                <a:gd name="T104" fmla="*/ 2057 w 3180"/>
                <a:gd name="T105" fmla="*/ 739 h 3504"/>
                <a:gd name="T106" fmla="*/ 2064 w 3180"/>
                <a:gd name="T107" fmla="*/ 394 h 3504"/>
                <a:gd name="T108" fmla="*/ 2268 w 3180"/>
                <a:gd name="T109" fmla="*/ 112 h 3504"/>
                <a:gd name="T110" fmla="*/ 2607 w 3180"/>
                <a:gd name="T111" fmla="*/ 0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0" h="3504">
                  <a:moveTo>
                    <a:pt x="2607" y="2518"/>
                  </a:moveTo>
                  <a:lnTo>
                    <a:pt x="2556" y="2521"/>
                  </a:lnTo>
                  <a:lnTo>
                    <a:pt x="2506" y="2531"/>
                  </a:lnTo>
                  <a:lnTo>
                    <a:pt x="2458" y="2546"/>
                  </a:lnTo>
                  <a:lnTo>
                    <a:pt x="2414" y="2566"/>
                  </a:lnTo>
                  <a:lnTo>
                    <a:pt x="2372" y="2591"/>
                  </a:lnTo>
                  <a:lnTo>
                    <a:pt x="2334" y="2622"/>
                  </a:lnTo>
                  <a:lnTo>
                    <a:pt x="2300" y="2656"/>
                  </a:lnTo>
                  <a:lnTo>
                    <a:pt x="2271" y="2695"/>
                  </a:lnTo>
                  <a:lnTo>
                    <a:pt x="2245" y="2736"/>
                  </a:lnTo>
                  <a:lnTo>
                    <a:pt x="2224" y="2781"/>
                  </a:lnTo>
                  <a:lnTo>
                    <a:pt x="2209" y="2829"/>
                  </a:lnTo>
                  <a:lnTo>
                    <a:pt x="2200" y="2878"/>
                  </a:lnTo>
                  <a:lnTo>
                    <a:pt x="2196" y="2930"/>
                  </a:lnTo>
                  <a:lnTo>
                    <a:pt x="2200" y="2981"/>
                  </a:lnTo>
                  <a:lnTo>
                    <a:pt x="2209" y="3031"/>
                  </a:lnTo>
                  <a:lnTo>
                    <a:pt x="2224" y="3079"/>
                  </a:lnTo>
                  <a:lnTo>
                    <a:pt x="2245" y="3123"/>
                  </a:lnTo>
                  <a:lnTo>
                    <a:pt x="2271" y="3165"/>
                  </a:lnTo>
                  <a:lnTo>
                    <a:pt x="2300" y="3203"/>
                  </a:lnTo>
                  <a:lnTo>
                    <a:pt x="2334" y="3237"/>
                  </a:lnTo>
                  <a:lnTo>
                    <a:pt x="2372" y="3267"/>
                  </a:lnTo>
                  <a:lnTo>
                    <a:pt x="2414" y="3292"/>
                  </a:lnTo>
                  <a:lnTo>
                    <a:pt x="2458" y="3314"/>
                  </a:lnTo>
                  <a:lnTo>
                    <a:pt x="2506" y="3329"/>
                  </a:lnTo>
                  <a:lnTo>
                    <a:pt x="2556" y="3338"/>
                  </a:lnTo>
                  <a:lnTo>
                    <a:pt x="2607" y="3341"/>
                  </a:lnTo>
                  <a:lnTo>
                    <a:pt x="2659" y="3338"/>
                  </a:lnTo>
                  <a:lnTo>
                    <a:pt x="2708" y="3329"/>
                  </a:lnTo>
                  <a:lnTo>
                    <a:pt x="2756" y="3314"/>
                  </a:lnTo>
                  <a:lnTo>
                    <a:pt x="2800" y="3292"/>
                  </a:lnTo>
                  <a:lnTo>
                    <a:pt x="2841" y="3267"/>
                  </a:lnTo>
                  <a:lnTo>
                    <a:pt x="2880" y="3237"/>
                  </a:lnTo>
                  <a:lnTo>
                    <a:pt x="2914" y="3203"/>
                  </a:lnTo>
                  <a:lnTo>
                    <a:pt x="2944" y="3165"/>
                  </a:lnTo>
                  <a:lnTo>
                    <a:pt x="2970" y="3123"/>
                  </a:lnTo>
                  <a:lnTo>
                    <a:pt x="2990" y="3079"/>
                  </a:lnTo>
                  <a:lnTo>
                    <a:pt x="3005" y="3031"/>
                  </a:lnTo>
                  <a:lnTo>
                    <a:pt x="3014" y="2981"/>
                  </a:lnTo>
                  <a:lnTo>
                    <a:pt x="3018" y="2930"/>
                  </a:lnTo>
                  <a:lnTo>
                    <a:pt x="3014" y="2878"/>
                  </a:lnTo>
                  <a:lnTo>
                    <a:pt x="3005" y="2829"/>
                  </a:lnTo>
                  <a:lnTo>
                    <a:pt x="2990" y="2781"/>
                  </a:lnTo>
                  <a:lnTo>
                    <a:pt x="2970" y="2736"/>
                  </a:lnTo>
                  <a:lnTo>
                    <a:pt x="2944" y="2695"/>
                  </a:lnTo>
                  <a:lnTo>
                    <a:pt x="2914" y="2656"/>
                  </a:lnTo>
                  <a:lnTo>
                    <a:pt x="2880" y="2622"/>
                  </a:lnTo>
                  <a:lnTo>
                    <a:pt x="2841" y="2591"/>
                  </a:lnTo>
                  <a:lnTo>
                    <a:pt x="2800" y="2566"/>
                  </a:lnTo>
                  <a:lnTo>
                    <a:pt x="2756" y="2546"/>
                  </a:lnTo>
                  <a:lnTo>
                    <a:pt x="2708" y="2531"/>
                  </a:lnTo>
                  <a:lnTo>
                    <a:pt x="2659" y="2521"/>
                  </a:lnTo>
                  <a:lnTo>
                    <a:pt x="2607" y="2518"/>
                  </a:lnTo>
                  <a:close/>
                  <a:moveTo>
                    <a:pt x="573" y="1341"/>
                  </a:moveTo>
                  <a:lnTo>
                    <a:pt x="522" y="1344"/>
                  </a:lnTo>
                  <a:lnTo>
                    <a:pt x="472" y="1353"/>
                  </a:lnTo>
                  <a:lnTo>
                    <a:pt x="425" y="1368"/>
                  </a:lnTo>
                  <a:lnTo>
                    <a:pt x="381" y="1389"/>
                  </a:lnTo>
                  <a:lnTo>
                    <a:pt x="338" y="1415"/>
                  </a:lnTo>
                  <a:lnTo>
                    <a:pt x="300" y="1445"/>
                  </a:lnTo>
                  <a:lnTo>
                    <a:pt x="266" y="1479"/>
                  </a:lnTo>
                  <a:lnTo>
                    <a:pt x="237" y="1517"/>
                  </a:lnTo>
                  <a:lnTo>
                    <a:pt x="211" y="1559"/>
                  </a:lnTo>
                  <a:lnTo>
                    <a:pt x="190" y="1603"/>
                  </a:lnTo>
                  <a:lnTo>
                    <a:pt x="175" y="1651"/>
                  </a:lnTo>
                  <a:lnTo>
                    <a:pt x="165" y="1701"/>
                  </a:lnTo>
                  <a:lnTo>
                    <a:pt x="162" y="1752"/>
                  </a:lnTo>
                  <a:lnTo>
                    <a:pt x="165" y="1804"/>
                  </a:lnTo>
                  <a:lnTo>
                    <a:pt x="175" y="1853"/>
                  </a:lnTo>
                  <a:lnTo>
                    <a:pt x="190" y="1901"/>
                  </a:lnTo>
                  <a:lnTo>
                    <a:pt x="211" y="1946"/>
                  </a:lnTo>
                  <a:lnTo>
                    <a:pt x="237" y="1987"/>
                  </a:lnTo>
                  <a:lnTo>
                    <a:pt x="266" y="2026"/>
                  </a:lnTo>
                  <a:lnTo>
                    <a:pt x="300" y="2060"/>
                  </a:lnTo>
                  <a:lnTo>
                    <a:pt x="338" y="2090"/>
                  </a:lnTo>
                  <a:lnTo>
                    <a:pt x="381" y="2116"/>
                  </a:lnTo>
                  <a:lnTo>
                    <a:pt x="425" y="2136"/>
                  </a:lnTo>
                  <a:lnTo>
                    <a:pt x="472" y="2151"/>
                  </a:lnTo>
                  <a:lnTo>
                    <a:pt x="522" y="2161"/>
                  </a:lnTo>
                  <a:lnTo>
                    <a:pt x="573" y="2164"/>
                  </a:lnTo>
                  <a:lnTo>
                    <a:pt x="625" y="2161"/>
                  </a:lnTo>
                  <a:lnTo>
                    <a:pt x="674" y="2151"/>
                  </a:lnTo>
                  <a:lnTo>
                    <a:pt x="721" y="2136"/>
                  </a:lnTo>
                  <a:lnTo>
                    <a:pt x="766" y="2116"/>
                  </a:lnTo>
                  <a:lnTo>
                    <a:pt x="807" y="2090"/>
                  </a:lnTo>
                  <a:lnTo>
                    <a:pt x="846" y="2060"/>
                  </a:lnTo>
                  <a:lnTo>
                    <a:pt x="880" y="2026"/>
                  </a:lnTo>
                  <a:lnTo>
                    <a:pt x="910" y="1987"/>
                  </a:lnTo>
                  <a:lnTo>
                    <a:pt x="936" y="1946"/>
                  </a:lnTo>
                  <a:lnTo>
                    <a:pt x="956" y="1901"/>
                  </a:lnTo>
                  <a:lnTo>
                    <a:pt x="971" y="1853"/>
                  </a:lnTo>
                  <a:lnTo>
                    <a:pt x="980" y="1804"/>
                  </a:lnTo>
                  <a:lnTo>
                    <a:pt x="984" y="1752"/>
                  </a:lnTo>
                  <a:lnTo>
                    <a:pt x="980" y="1701"/>
                  </a:lnTo>
                  <a:lnTo>
                    <a:pt x="971" y="1651"/>
                  </a:lnTo>
                  <a:lnTo>
                    <a:pt x="956" y="1603"/>
                  </a:lnTo>
                  <a:lnTo>
                    <a:pt x="936" y="1559"/>
                  </a:lnTo>
                  <a:lnTo>
                    <a:pt x="910" y="1517"/>
                  </a:lnTo>
                  <a:lnTo>
                    <a:pt x="880" y="1479"/>
                  </a:lnTo>
                  <a:lnTo>
                    <a:pt x="846" y="1445"/>
                  </a:lnTo>
                  <a:lnTo>
                    <a:pt x="807" y="1415"/>
                  </a:lnTo>
                  <a:lnTo>
                    <a:pt x="766" y="1389"/>
                  </a:lnTo>
                  <a:lnTo>
                    <a:pt x="721" y="1368"/>
                  </a:lnTo>
                  <a:lnTo>
                    <a:pt x="674" y="1353"/>
                  </a:lnTo>
                  <a:lnTo>
                    <a:pt x="625" y="1344"/>
                  </a:lnTo>
                  <a:lnTo>
                    <a:pt x="573" y="1341"/>
                  </a:lnTo>
                  <a:close/>
                  <a:moveTo>
                    <a:pt x="2607" y="164"/>
                  </a:moveTo>
                  <a:lnTo>
                    <a:pt x="2556" y="167"/>
                  </a:lnTo>
                  <a:lnTo>
                    <a:pt x="2506" y="176"/>
                  </a:lnTo>
                  <a:lnTo>
                    <a:pt x="2458" y="192"/>
                  </a:lnTo>
                  <a:lnTo>
                    <a:pt x="2414" y="212"/>
                  </a:lnTo>
                  <a:lnTo>
                    <a:pt x="2372" y="238"/>
                  </a:lnTo>
                  <a:lnTo>
                    <a:pt x="2334" y="267"/>
                  </a:lnTo>
                  <a:lnTo>
                    <a:pt x="2300" y="302"/>
                  </a:lnTo>
                  <a:lnTo>
                    <a:pt x="2271" y="341"/>
                  </a:lnTo>
                  <a:lnTo>
                    <a:pt x="2245" y="382"/>
                  </a:lnTo>
                  <a:lnTo>
                    <a:pt x="2224" y="427"/>
                  </a:lnTo>
                  <a:lnTo>
                    <a:pt x="2209" y="474"/>
                  </a:lnTo>
                  <a:lnTo>
                    <a:pt x="2200" y="524"/>
                  </a:lnTo>
                  <a:lnTo>
                    <a:pt x="2196" y="576"/>
                  </a:lnTo>
                  <a:lnTo>
                    <a:pt x="2200" y="627"/>
                  </a:lnTo>
                  <a:lnTo>
                    <a:pt x="2209" y="677"/>
                  </a:lnTo>
                  <a:lnTo>
                    <a:pt x="2224" y="724"/>
                  </a:lnTo>
                  <a:lnTo>
                    <a:pt x="2245" y="768"/>
                  </a:lnTo>
                  <a:lnTo>
                    <a:pt x="2271" y="810"/>
                  </a:lnTo>
                  <a:lnTo>
                    <a:pt x="2300" y="848"/>
                  </a:lnTo>
                  <a:lnTo>
                    <a:pt x="2334" y="883"/>
                  </a:lnTo>
                  <a:lnTo>
                    <a:pt x="2372" y="913"/>
                  </a:lnTo>
                  <a:lnTo>
                    <a:pt x="2414" y="939"/>
                  </a:lnTo>
                  <a:lnTo>
                    <a:pt x="2458" y="959"/>
                  </a:lnTo>
                  <a:lnTo>
                    <a:pt x="2506" y="975"/>
                  </a:lnTo>
                  <a:lnTo>
                    <a:pt x="2556" y="983"/>
                  </a:lnTo>
                  <a:lnTo>
                    <a:pt x="2607" y="986"/>
                  </a:lnTo>
                  <a:lnTo>
                    <a:pt x="2659" y="983"/>
                  </a:lnTo>
                  <a:lnTo>
                    <a:pt x="2708" y="975"/>
                  </a:lnTo>
                  <a:lnTo>
                    <a:pt x="2756" y="959"/>
                  </a:lnTo>
                  <a:lnTo>
                    <a:pt x="2800" y="939"/>
                  </a:lnTo>
                  <a:lnTo>
                    <a:pt x="2841" y="913"/>
                  </a:lnTo>
                  <a:lnTo>
                    <a:pt x="2880" y="883"/>
                  </a:lnTo>
                  <a:lnTo>
                    <a:pt x="2914" y="848"/>
                  </a:lnTo>
                  <a:lnTo>
                    <a:pt x="2944" y="810"/>
                  </a:lnTo>
                  <a:lnTo>
                    <a:pt x="2970" y="768"/>
                  </a:lnTo>
                  <a:lnTo>
                    <a:pt x="2990" y="724"/>
                  </a:lnTo>
                  <a:lnTo>
                    <a:pt x="3005" y="677"/>
                  </a:lnTo>
                  <a:lnTo>
                    <a:pt x="3014" y="627"/>
                  </a:lnTo>
                  <a:lnTo>
                    <a:pt x="3018" y="576"/>
                  </a:lnTo>
                  <a:lnTo>
                    <a:pt x="3014" y="524"/>
                  </a:lnTo>
                  <a:lnTo>
                    <a:pt x="3005" y="474"/>
                  </a:lnTo>
                  <a:lnTo>
                    <a:pt x="2990" y="427"/>
                  </a:lnTo>
                  <a:lnTo>
                    <a:pt x="2970" y="382"/>
                  </a:lnTo>
                  <a:lnTo>
                    <a:pt x="2944" y="341"/>
                  </a:lnTo>
                  <a:lnTo>
                    <a:pt x="2914" y="302"/>
                  </a:lnTo>
                  <a:lnTo>
                    <a:pt x="2880" y="267"/>
                  </a:lnTo>
                  <a:lnTo>
                    <a:pt x="2841" y="238"/>
                  </a:lnTo>
                  <a:lnTo>
                    <a:pt x="2800" y="212"/>
                  </a:lnTo>
                  <a:lnTo>
                    <a:pt x="2756" y="192"/>
                  </a:lnTo>
                  <a:lnTo>
                    <a:pt x="2708" y="176"/>
                  </a:lnTo>
                  <a:lnTo>
                    <a:pt x="2659" y="167"/>
                  </a:lnTo>
                  <a:lnTo>
                    <a:pt x="2607" y="164"/>
                  </a:lnTo>
                  <a:close/>
                  <a:moveTo>
                    <a:pt x="2607" y="0"/>
                  </a:moveTo>
                  <a:lnTo>
                    <a:pt x="2670" y="5"/>
                  </a:lnTo>
                  <a:lnTo>
                    <a:pt x="2730" y="14"/>
                  </a:lnTo>
                  <a:lnTo>
                    <a:pt x="2788" y="30"/>
                  </a:lnTo>
                  <a:lnTo>
                    <a:pt x="2844" y="53"/>
                  </a:lnTo>
                  <a:lnTo>
                    <a:pt x="2896" y="79"/>
                  </a:lnTo>
                  <a:lnTo>
                    <a:pt x="2945" y="112"/>
                  </a:lnTo>
                  <a:lnTo>
                    <a:pt x="2991" y="149"/>
                  </a:lnTo>
                  <a:lnTo>
                    <a:pt x="3032" y="191"/>
                  </a:lnTo>
                  <a:lnTo>
                    <a:pt x="3070" y="237"/>
                  </a:lnTo>
                  <a:lnTo>
                    <a:pt x="3101" y="285"/>
                  </a:lnTo>
                  <a:lnTo>
                    <a:pt x="3129" y="339"/>
                  </a:lnTo>
                  <a:lnTo>
                    <a:pt x="3151" y="394"/>
                  </a:lnTo>
                  <a:lnTo>
                    <a:pt x="3167" y="452"/>
                  </a:lnTo>
                  <a:lnTo>
                    <a:pt x="3177" y="513"/>
                  </a:lnTo>
                  <a:lnTo>
                    <a:pt x="3180" y="576"/>
                  </a:lnTo>
                  <a:lnTo>
                    <a:pt x="3177" y="638"/>
                  </a:lnTo>
                  <a:lnTo>
                    <a:pt x="3167" y="698"/>
                  </a:lnTo>
                  <a:lnTo>
                    <a:pt x="3151" y="757"/>
                  </a:lnTo>
                  <a:lnTo>
                    <a:pt x="3129" y="812"/>
                  </a:lnTo>
                  <a:lnTo>
                    <a:pt x="3101" y="865"/>
                  </a:lnTo>
                  <a:lnTo>
                    <a:pt x="3070" y="914"/>
                  </a:lnTo>
                  <a:lnTo>
                    <a:pt x="3032" y="960"/>
                  </a:lnTo>
                  <a:lnTo>
                    <a:pt x="2991" y="1001"/>
                  </a:lnTo>
                  <a:lnTo>
                    <a:pt x="2945" y="1038"/>
                  </a:lnTo>
                  <a:lnTo>
                    <a:pt x="2896" y="1071"/>
                  </a:lnTo>
                  <a:lnTo>
                    <a:pt x="2844" y="1098"/>
                  </a:lnTo>
                  <a:lnTo>
                    <a:pt x="2788" y="1120"/>
                  </a:lnTo>
                  <a:lnTo>
                    <a:pt x="2730" y="1136"/>
                  </a:lnTo>
                  <a:lnTo>
                    <a:pt x="2670" y="1146"/>
                  </a:lnTo>
                  <a:lnTo>
                    <a:pt x="2607" y="1150"/>
                  </a:lnTo>
                  <a:lnTo>
                    <a:pt x="2548" y="1147"/>
                  </a:lnTo>
                  <a:lnTo>
                    <a:pt x="2489" y="1137"/>
                  </a:lnTo>
                  <a:lnTo>
                    <a:pt x="2433" y="1123"/>
                  </a:lnTo>
                  <a:lnTo>
                    <a:pt x="2379" y="1102"/>
                  </a:lnTo>
                  <a:lnTo>
                    <a:pt x="2328" y="1077"/>
                  </a:lnTo>
                  <a:lnTo>
                    <a:pt x="2279" y="1046"/>
                  </a:lnTo>
                  <a:lnTo>
                    <a:pt x="2235" y="1012"/>
                  </a:lnTo>
                  <a:lnTo>
                    <a:pt x="2194" y="973"/>
                  </a:lnTo>
                  <a:lnTo>
                    <a:pt x="2157" y="930"/>
                  </a:lnTo>
                  <a:lnTo>
                    <a:pt x="1105" y="1538"/>
                  </a:lnTo>
                  <a:lnTo>
                    <a:pt x="1123" y="1589"/>
                  </a:lnTo>
                  <a:lnTo>
                    <a:pt x="1135" y="1642"/>
                  </a:lnTo>
                  <a:lnTo>
                    <a:pt x="1144" y="1697"/>
                  </a:lnTo>
                  <a:lnTo>
                    <a:pt x="1146" y="1752"/>
                  </a:lnTo>
                  <a:lnTo>
                    <a:pt x="1144" y="1809"/>
                  </a:lnTo>
                  <a:lnTo>
                    <a:pt x="1135" y="1863"/>
                  </a:lnTo>
                  <a:lnTo>
                    <a:pt x="1123" y="1916"/>
                  </a:lnTo>
                  <a:lnTo>
                    <a:pt x="1105" y="1966"/>
                  </a:lnTo>
                  <a:lnTo>
                    <a:pt x="2157" y="2574"/>
                  </a:lnTo>
                  <a:lnTo>
                    <a:pt x="2194" y="2532"/>
                  </a:lnTo>
                  <a:lnTo>
                    <a:pt x="2235" y="2494"/>
                  </a:lnTo>
                  <a:lnTo>
                    <a:pt x="2279" y="2458"/>
                  </a:lnTo>
                  <a:lnTo>
                    <a:pt x="2328" y="2429"/>
                  </a:lnTo>
                  <a:lnTo>
                    <a:pt x="2379" y="2403"/>
                  </a:lnTo>
                  <a:lnTo>
                    <a:pt x="2433" y="2382"/>
                  </a:lnTo>
                  <a:lnTo>
                    <a:pt x="2489" y="2367"/>
                  </a:lnTo>
                  <a:lnTo>
                    <a:pt x="2548" y="2358"/>
                  </a:lnTo>
                  <a:lnTo>
                    <a:pt x="2607" y="2355"/>
                  </a:lnTo>
                  <a:lnTo>
                    <a:pt x="2670" y="2358"/>
                  </a:lnTo>
                  <a:lnTo>
                    <a:pt x="2730" y="2368"/>
                  </a:lnTo>
                  <a:lnTo>
                    <a:pt x="2788" y="2384"/>
                  </a:lnTo>
                  <a:lnTo>
                    <a:pt x="2844" y="2406"/>
                  </a:lnTo>
                  <a:lnTo>
                    <a:pt x="2896" y="2434"/>
                  </a:lnTo>
                  <a:lnTo>
                    <a:pt x="2945" y="2466"/>
                  </a:lnTo>
                  <a:lnTo>
                    <a:pt x="2991" y="2503"/>
                  </a:lnTo>
                  <a:lnTo>
                    <a:pt x="3032" y="2545"/>
                  </a:lnTo>
                  <a:lnTo>
                    <a:pt x="3070" y="2590"/>
                  </a:lnTo>
                  <a:lnTo>
                    <a:pt x="3101" y="2640"/>
                  </a:lnTo>
                  <a:lnTo>
                    <a:pt x="3129" y="2692"/>
                  </a:lnTo>
                  <a:lnTo>
                    <a:pt x="3151" y="2748"/>
                  </a:lnTo>
                  <a:lnTo>
                    <a:pt x="3167" y="2806"/>
                  </a:lnTo>
                  <a:lnTo>
                    <a:pt x="3177" y="2867"/>
                  </a:lnTo>
                  <a:lnTo>
                    <a:pt x="3180" y="2930"/>
                  </a:lnTo>
                  <a:lnTo>
                    <a:pt x="3177" y="2992"/>
                  </a:lnTo>
                  <a:lnTo>
                    <a:pt x="3167" y="3053"/>
                  </a:lnTo>
                  <a:lnTo>
                    <a:pt x="3151" y="3110"/>
                  </a:lnTo>
                  <a:lnTo>
                    <a:pt x="3129" y="3167"/>
                  </a:lnTo>
                  <a:lnTo>
                    <a:pt x="3101" y="3219"/>
                  </a:lnTo>
                  <a:lnTo>
                    <a:pt x="3070" y="3269"/>
                  </a:lnTo>
                  <a:lnTo>
                    <a:pt x="3032" y="3315"/>
                  </a:lnTo>
                  <a:lnTo>
                    <a:pt x="2991" y="3356"/>
                  </a:lnTo>
                  <a:lnTo>
                    <a:pt x="2945" y="3393"/>
                  </a:lnTo>
                  <a:lnTo>
                    <a:pt x="2896" y="3425"/>
                  </a:lnTo>
                  <a:lnTo>
                    <a:pt x="2844" y="3453"/>
                  </a:lnTo>
                  <a:lnTo>
                    <a:pt x="2788" y="3474"/>
                  </a:lnTo>
                  <a:lnTo>
                    <a:pt x="2730" y="3491"/>
                  </a:lnTo>
                  <a:lnTo>
                    <a:pt x="2670" y="3501"/>
                  </a:lnTo>
                  <a:lnTo>
                    <a:pt x="2607" y="3504"/>
                  </a:lnTo>
                  <a:lnTo>
                    <a:pt x="2544" y="3501"/>
                  </a:lnTo>
                  <a:lnTo>
                    <a:pt x="2484" y="3491"/>
                  </a:lnTo>
                  <a:lnTo>
                    <a:pt x="2427" y="3474"/>
                  </a:lnTo>
                  <a:lnTo>
                    <a:pt x="2370" y="3453"/>
                  </a:lnTo>
                  <a:lnTo>
                    <a:pt x="2318" y="3425"/>
                  </a:lnTo>
                  <a:lnTo>
                    <a:pt x="2268" y="3393"/>
                  </a:lnTo>
                  <a:lnTo>
                    <a:pt x="2223" y="3356"/>
                  </a:lnTo>
                  <a:lnTo>
                    <a:pt x="2181" y="3315"/>
                  </a:lnTo>
                  <a:lnTo>
                    <a:pt x="2144" y="3269"/>
                  </a:lnTo>
                  <a:lnTo>
                    <a:pt x="2113" y="3219"/>
                  </a:lnTo>
                  <a:lnTo>
                    <a:pt x="2085" y="3167"/>
                  </a:lnTo>
                  <a:lnTo>
                    <a:pt x="2064" y="3110"/>
                  </a:lnTo>
                  <a:lnTo>
                    <a:pt x="2047" y="3053"/>
                  </a:lnTo>
                  <a:lnTo>
                    <a:pt x="2037" y="2992"/>
                  </a:lnTo>
                  <a:lnTo>
                    <a:pt x="2034" y="2930"/>
                  </a:lnTo>
                  <a:lnTo>
                    <a:pt x="2037" y="2873"/>
                  </a:lnTo>
                  <a:lnTo>
                    <a:pt x="2045" y="2819"/>
                  </a:lnTo>
                  <a:lnTo>
                    <a:pt x="2057" y="2767"/>
                  </a:lnTo>
                  <a:lnTo>
                    <a:pt x="2075" y="2716"/>
                  </a:lnTo>
                  <a:lnTo>
                    <a:pt x="1024" y="2107"/>
                  </a:lnTo>
                  <a:lnTo>
                    <a:pt x="987" y="2150"/>
                  </a:lnTo>
                  <a:lnTo>
                    <a:pt x="945" y="2188"/>
                  </a:lnTo>
                  <a:lnTo>
                    <a:pt x="901" y="2223"/>
                  </a:lnTo>
                  <a:lnTo>
                    <a:pt x="853" y="2254"/>
                  </a:lnTo>
                  <a:lnTo>
                    <a:pt x="801" y="2280"/>
                  </a:lnTo>
                  <a:lnTo>
                    <a:pt x="748" y="2300"/>
                  </a:lnTo>
                  <a:lnTo>
                    <a:pt x="692" y="2315"/>
                  </a:lnTo>
                  <a:lnTo>
                    <a:pt x="633" y="2323"/>
                  </a:lnTo>
                  <a:lnTo>
                    <a:pt x="573" y="2327"/>
                  </a:lnTo>
                  <a:lnTo>
                    <a:pt x="511" y="2323"/>
                  </a:lnTo>
                  <a:lnTo>
                    <a:pt x="451" y="2314"/>
                  </a:lnTo>
                  <a:lnTo>
                    <a:pt x="393" y="2298"/>
                  </a:lnTo>
                  <a:lnTo>
                    <a:pt x="336" y="2276"/>
                  </a:lnTo>
                  <a:lnTo>
                    <a:pt x="284" y="2248"/>
                  </a:lnTo>
                  <a:lnTo>
                    <a:pt x="235" y="2216"/>
                  </a:lnTo>
                  <a:lnTo>
                    <a:pt x="190" y="2179"/>
                  </a:lnTo>
                  <a:lnTo>
                    <a:pt x="147" y="2137"/>
                  </a:lnTo>
                  <a:lnTo>
                    <a:pt x="111" y="2091"/>
                  </a:lnTo>
                  <a:lnTo>
                    <a:pt x="78" y="2043"/>
                  </a:lnTo>
                  <a:lnTo>
                    <a:pt x="51" y="1989"/>
                  </a:lnTo>
                  <a:lnTo>
                    <a:pt x="30" y="1934"/>
                  </a:lnTo>
                  <a:lnTo>
                    <a:pt x="14" y="1876"/>
                  </a:lnTo>
                  <a:lnTo>
                    <a:pt x="3" y="1815"/>
                  </a:lnTo>
                  <a:lnTo>
                    <a:pt x="0" y="1752"/>
                  </a:lnTo>
                  <a:lnTo>
                    <a:pt x="3" y="1689"/>
                  </a:lnTo>
                  <a:lnTo>
                    <a:pt x="14" y="1629"/>
                  </a:lnTo>
                  <a:lnTo>
                    <a:pt x="30" y="1571"/>
                  </a:lnTo>
                  <a:lnTo>
                    <a:pt x="51" y="1515"/>
                  </a:lnTo>
                  <a:lnTo>
                    <a:pt x="78" y="1463"/>
                  </a:lnTo>
                  <a:lnTo>
                    <a:pt x="111" y="1413"/>
                  </a:lnTo>
                  <a:lnTo>
                    <a:pt x="147" y="1368"/>
                  </a:lnTo>
                  <a:lnTo>
                    <a:pt x="190" y="1326"/>
                  </a:lnTo>
                  <a:lnTo>
                    <a:pt x="235" y="1288"/>
                  </a:lnTo>
                  <a:lnTo>
                    <a:pt x="284" y="1257"/>
                  </a:lnTo>
                  <a:lnTo>
                    <a:pt x="336" y="1229"/>
                  </a:lnTo>
                  <a:lnTo>
                    <a:pt x="393" y="1208"/>
                  </a:lnTo>
                  <a:lnTo>
                    <a:pt x="451" y="1192"/>
                  </a:lnTo>
                  <a:lnTo>
                    <a:pt x="511" y="1181"/>
                  </a:lnTo>
                  <a:lnTo>
                    <a:pt x="573" y="1178"/>
                  </a:lnTo>
                  <a:lnTo>
                    <a:pt x="633" y="1181"/>
                  </a:lnTo>
                  <a:lnTo>
                    <a:pt x="692" y="1191"/>
                  </a:lnTo>
                  <a:lnTo>
                    <a:pt x="748" y="1205"/>
                  </a:lnTo>
                  <a:lnTo>
                    <a:pt x="801" y="1226"/>
                  </a:lnTo>
                  <a:lnTo>
                    <a:pt x="853" y="1251"/>
                  </a:lnTo>
                  <a:lnTo>
                    <a:pt x="901" y="1281"/>
                  </a:lnTo>
                  <a:lnTo>
                    <a:pt x="945" y="1316"/>
                  </a:lnTo>
                  <a:lnTo>
                    <a:pt x="987" y="1355"/>
                  </a:lnTo>
                  <a:lnTo>
                    <a:pt x="1024" y="1398"/>
                  </a:lnTo>
                  <a:lnTo>
                    <a:pt x="2075" y="789"/>
                  </a:lnTo>
                  <a:lnTo>
                    <a:pt x="2057" y="739"/>
                  </a:lnTo>
                  <a:lnTo>
                    <a:pt x="2045" y="685"/>
                  </a:lnTo>
                  <a:lnTo>
                    <a:pt x="2037" y="631"/>
                  </a:lnTo>
                  <a:lnTo>
                    <a:pt x="2034" y="576"/>
                  </a:lnTo>
                  <a:lnTo>
                    <a:pt x="2037" y="513"/>
                  </a:lnTo>
                  <a:lnTo>
                    <a:pt x="2047" y="452"/>
                  </a:lnTo>
                  <a:lnTo>
                    <a:pt x="2064" y="394"/>
                  </a:lnTo>
                  <a:lnTo>
                    <a:pt x="2085" y="339"/>
                  </a:lnTo>
                  <a:lnTo>
                    <a:pt x="2113" y="285"/>
                  </a:lnTo>
                  <a:lnTo>
                    <a:pt x="2144" y="237"/>
                  </a:lnTo>
                  <a:lnTo>
                    <a:pt x="2181" y="191"/>
                  </a:lnTo>
                  <a:lnTo>
                    <a:pt x="2223" y="149"/>
                  </a:lnTo>
                  <a:lnTo>
                    <a:pt x="2268" y="112"/>
                  </a:lnTo>
                  <a:lnTo>
                    <a:pt x="2318" y="79"/>
                  </a:lnTo>
                  <a:lnTo>
                    <a:pt x="2370" y="53"/>
                  </a:lnTo>
                  <a:lnTo>
                    <a:pt x="2427" y="30"/>
                  </a:lnTo>
                  <a:lnTo>
                    <a:pt x="2484" y="14"/>
                  </a:lnTo>
                  <a:lnTo>
                    <a:pt x="2544" y="5"/>
                  </a:lnTo>
                  <a:lnTo>
                    <a:pt x="26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1" name="Freeform 137">
              <a:extLst>
                <a:ext uri="{FF2B5EF4-FFF2-40B4-BE49-F238E27FC236}">
                  <a16:creationId xmlns:a16="http://schemas.microsoft.com/office/drawing/2014/main" id="{6B7D4361-81E8-71B3-37AF-452846628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6" y="2928938"/>
              <a:ext cx="50800" cy="50800"/>
            </a:xfrm>
            <a:custGeom>
              <a:avLst/>
              <a:gdLst>
                <a:gd name="T0" fmla="*/ 241 w 323"/>
                <a:gd name="T1" fmla="*/ 0 h 323"/>
                <a:gd name="T2" fmla="*/ 263 w 323"/>
                <a:gd name="T3" fmla="*/ 2 h 323"/>
                <a:gd name="T4" fmla="*/ 282 w 323"/>
                <a:gd name="T5" fmla="*/ 10 h 323"/>
                <a:gd name="T6" fmla="*/ 298 w 323"/>
                <a:gd name="T7" fmla="*/ 23 h 323"/>
                <a:gd name="T8" fmla="*/ 311 w 323"/>
                <a:gd name="T9" fmla="*/ 39 h 323"/>
                <a:gd name="T10" fmla="*/ 319 w 323"/>
                <a:gd name="T11" fmla="*/ 59 h 323"/>
                <a:gd name="T12" fmla="*/ 323 w 323"/>
                <a:gd name="T13" fmla="*/ 81 h 323"/>
                <a:gd name="T14" fmla="*/ 319 w 323"/>
                <a:gd name="T15" fmla="*/ 102 h 323"/>
                <a:gd name="T16" fmla="*/ 311 w 323"/>
                <a:gd name="T17" fmla="*/ 122 h 323"/>
                <a:gd name="T18" fmla="*/ 298 w 323"/>
                <a:gd name="T19" fmla="*/ 138 h 323"/>
                <a:gd name="T20" fmla="*/ 282 w 323"/>
                <a:gd name="T21" fmla="*/ 151 h 323"/>
                <a:gd name="T22" fmla="*/ 263 w 323"/>
                <a:gd name="T23" fmla="*/ 159 h 323"/>
                <a:gd name="T24" fmla="*/ 241 w 323"/>
                <a:gd name="T25" fmla="*/ 162 h 323"/>
                <a:gd name="T26" fmla="*/ 220 w 323"/>
                <a:gd name="T27" fmla="*/ 165 h 323"/>
                <a:gd name="T28" fmla="*/ 202 w 323"/>
                <a:gd name="T29" fmla="*/ 173 h 323"/>
                <a:gd name="T30" fmla="*/ 186 w 323"/>
                <a:gd name="T31" fmla="*/ 186 h 323"/>
                <a:gd name="T32" fmla="*/ 173 w 323"/>
                <a:gd name="T33" fmla="*/ 202 h 323"/>
                <a:gd name="T34" fmla="*/ 165 w 323"/>
                <a:gd name="T35" fmla="*/ 220 h 323"/>
                <a:gd name="T36" fmla="*/ 162 w 323"/>
                <a:gd name="T37" fmla="*/ 241 h 323"/>
                <a:gd name="T38" fmla="*/ 159 w 323"/>
                <a:gd name="T39" fmla="*/ 264 h 323"/>
                <a:gd name="T40" fmla="*/ 151 w 323"/>
                <a:gd name="T41" fmla="*/ 283 h 323"/>
                <a:gd name="T42" fmla="*/ 138 w 323"/>
                <a:gd name="T43" fmla="*/ 299 h 323"/>
                <a:gd name="T44" fmla="*/ 122 w 323"/>
                <a:gd name="T45" fmla="*/ 311 h 323"/>
                <a:gd name="T46" fmla="*/ 103 w 323"/>
                <a:gd name="T47" fmla="*/ 320 h 323"/>
                <a:gd name="T48" fmla="*/ 81 w 323"/>
                <a:gd name="T49" fmla="*/ 323 h 323"/>
                <a:gd name="T50" fmla="*/ 59 w 323"/>
                <a:gd name="T51" fmla="*/ 320 h 323"/>
                <a:gd name="T52" fmla="*/ 40 w 323"/>
                <a:gd name="T53" fmla="*/ 311 h 323"/>
                <a:gd name="T54" fmla="*/ 23 w 323"/>
                <a:gd name="T55" fmla="*/ 299 h 323"/>
                <a:gd name="T56" fmla="*/ 11 w 323"/>
                <a:gd name="T57" fmla="*/ 283 h 323"/>
                <a:gd name="T58" fmla="*/ 2 w 323"/>
                <a:gd name="T59" fmla="*/ 264 h 323"/>
                <a:gd name="T60" fmla="*/ 0 w 323"/>
                <a:gd name="T61" fmla="*/ 241 h 323"/>
                <a:gd name="T62" fmla="*/ 3 w 323"/>
                <a:gd name="T63" fmla="*/ 202 h 323"/>
                <a:gd name="T64" fmla="*/ 12 w 323"/>
                <a:gd name="T65" fmla="*/ 165 h 323"/>
                <a:gd name="T66" fmla="*/ 27 w 323"/>
                <a:gd name="T67" fmla="*/ 131 h 323"/>
                <a:gd name="T68" fmla="*/ 47 w 323"/>
                <a:gd name="T69" fmla="*/ 99 h 323"/>
                <a:gd name="T70" fmla="*/ 70 w 323"/>
                <a:gd name="T71" fmla="*/ 70 h 323"/>
                <a:gd name="T72" fmla="*/ 99 w 323"/>
                <a:gd name="T73" fmla="*/ 47 h 323"/>
                <a:gd name="T74" fmla="*/ 131 w 323"/>
                <a:gd name="T75" fmla="*/ 26 h 323"/>
                <a:gd name="T76" fmla="*/ 165 w 323"/>
                <a:gd name="T77" fmla="*/ 11 h 323"/>
                <a:gd name="T78" fmla="*/ 202 w 323"/>
                <a:gd name="T79" fmla="*/ 3 h 323"/>
                <a:gd name="T80" fmla="*/ 241 w 323"/>
                <a:gd name="T81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3" h="323">
                  <a:moveTo>
                    <a:pt x="241" y="0"/>
                  </a:moveTo>
                  <a:lnTo>
                    <a:pt x="263" y="2"/>
                  </a:lnTo>
                  <a:lnTo>
                    <a:pt x="282" y="10"/>
                  </a:lnTo>
                  <a:lnTo>
                    <a:pt x="298" y="23"/>
                  </a:lnTo>
                  <a:lnTo>
                    <a:pt x="311" y="39"/>
                  </a:lnTo>
                  <a:lnTo>
                    <a:pt x="319" y="59"/>
                  </a:lnTo>
                  <a:lnTo>
                    <a:pt x="323" y="81"/>
                  </a:lnTo>
                  <a:lnTo>
                    <a:pt x="319" y="102"/>
                  </a:lnTo>
                  <a:lnTo>
                    <a:pt x="311" y="122"/>
                  </a:lnTo>
                  <a:lnTo>
                    <a:pt x="298" y="138"/>
                  </a:lnTo>
                  <a:lnTo>
                    <a:pt x="282" y="151"/>
                  </a:lnTo>
                  <a:lnTo>
                    <a:pt x="263" y="159"/>
                  </a:lnTo>
                  <a:lnTo>
                    <a:pt x="241" y="162"/>
                  </a:lnTo>
                  <a:lnTo>
                    <a:pt x="220" y="165"/>
                  </a:lnTo>
                  <a:lnTo>
                    <a:pt x="202" y="173"/>
                  </a:lnTo>
                  <a:lnTo>
                    <a:pt x="186" y="186"/>
                  </a:lnTo>
                  <a:lnTo>
                    <a:pt x="173" y="202"/>
                  </a:lnTo>
                  <a:lnTo>
                    <a:pt x="165" y="220"/>
                  </a:lnTo>
                  <a:lnTo>
                    <a:pt x="162" y="241"/>
                  </a:lnTo>
                  <a:lnTo>
                    <a:pt x="159" y="264"/>
                  </a:lnTo>
                  <a:lnTo>
                    <a:pt x="151" y="283"/>
                  </a:lnTo>
                  <a:lnTo>
                    <a:pt x="138" y="299"/>
                  </a:lnTo>
                  <a:lnTo>
                    <a:pt x="122" y="311"/>
                  </a:lnTo>
                  <a:lnTo>
                    <a:pt x="103" y="320"/>
                  </a:lnTo>
                  <a:lnTo>
                    <a:pt x="81" y="323"/>
                  </a:lnTo>
                  <a:lnTo>
                    <a:pt x="59" y="320"/>
                  </a:lnTo>
                  <a:lnTo>
                    <a:pt x="40" y="311"/>
                  </a:lnTo>
                  <a:lnTo>
                    <a:pt x="23" y="299"/>
                  </a:lnTo>
                  <a:lnTo>
                    <a:pt x="11" y="283"/>
                  </a:lnTo>
                  <a:lnTo>
                    <a:pt x="2" y="264"/>
                  </a:lnTo>
                  <a:lnTo>
                    <a:pt x="0" y="241"/>
                  </a:lnTo>
                  <a:lnTo>
                    <a:pt x="3" y="202"/>
                  </a:lnTo>
                  <a:lnTo>
                    <a:pt x="12" y="165"/>
                  </a:lnTo>
                  <a:lnTo>
                    <a:pt x="27" y="131"/>
                  </a:lnTo>
                  <a:lnTo>
                    <a:pt x="47" y="99"/>
                  </a:lnTo>
                  <a:lnTo>
                    <a:pt x="70" y="70"/>
                  </a:lnTo>
                  <a:lnTo>
                    <a:pt x="99" y="47"/>
                  </a:lnTo>
                  <a:lnTo>
                    <a:pt x="131" y="26"/>
                  </a:lnTo>
                  <a:lnTo>
                    <a:pt x="165" y="11"/>
                  </a:lnTo>
                  <a:lnTo>
                    <a:pt x="202" y="3"/>
                  </a:lnTo>
                  <a:lnTo>
                    <a:pt x="2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CEBDF61-5AF2-E47F-B73B-5EB36326BECB}"/>
              </a:ext>
            </a:extLst>
          </p:cNvPr>
          <p:cNvGrpSpPr/>
          <p:nvPr/>
        </p:nvGrpSpPr>
        <p:grpSpPr>
          <a:xfrm>
            <a:off x="9413343" y="2769553"/>
            <a:ext cx="463550" cy="407988"/>
            <a:chOff x="10059988" y="2759075"/>
            <a:chExt cx="463550" cy="407988"/>
          </a:xfrm>
          <a:solidFill>
            <a:schemeClr val="tx1"/>
          </a:solidFill>
        </p:grpSpPr>
        <p:sp>
          <p:nvSpPr>
            <p:cNvPr id="130" name="Freeform 182">
              <a:extLst>
                <a:ext uri="{FF2B5EF4-FFF2-40B4-BE49-F238E27FC236}">
                  <a16:creationId xmlns:a16="http://schemas.microsoft.com/office/drawing/2014/main" id="{ADB96146-F20D-7D81-41CE-1D747E78A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759075"/>
              <a:ext cx="463550" cy="168275"/>
            </a:xfrm>
            <a:custGeom>
              <a:avLst/>
              <a:gdLst>
                <a:gd name="T0" fmla="*/ 1606 w 3212"/>
                <a:gd name="T1" fmla="*/ 0 h 1164"/>
                <a:gd name="T2" fmla="*/ 1815 w 3212"/>
                <a:gd name="T3" fmla="*/ 5 h 1164"/>
                <a:gd name="T4" fmla="*/ 2016 w 3212"/>
                <a:gd name="T5" fmla="*/ 19 h 1164"/>
                <a:gd name="T6" fmla="*/ 2208 w 3212"/>
                <a:gd name="T7" fmla="*/ 43 h 1164"/>
                <a:gd name="T8" fmla="*/ 2388 w 3212"/>
                <a:gd name="T9" fmla="*/ 74 h 1164"/>
                <a:gd name="T10" fmla="*/ 2554 w 3212"/>
                <a:gd name="T11" fmla="*/ 112 h 1164"/>
                <a:gd name="T12" fmla="*/ 2706 w 3212"/>
                <a:gd name="T13" fmla="*/ 158 h 1164"/>
                <a:gd name="T14" fmla="*/ 2841 w 3212"/>
                <a:gd name="T15" fmla="*/ 210 h 1164"/>
                <a:gd name="T16" fmla="*/ 2958 w 3212"/>
                <a:gd name="T17" fmla="*/ 268 h 1164"/>
                <a:gd name="T18" fmla="*/ 3055 w 3212"/>
                <a:gd name="T19" fmla="*/ 331 h 1164"/>
                <a:gd name="T20" fmla="*/ 3130 w 3212"/>
                <a:gd name="T21" fmla="*/ 398 h 1164"/>
                <a:gd name="T22" fmla="*/ 3182 w 3212"/>
                <a:gd name="T23" fmla="*/ 469 h 1164"/>
                <a:gd name="T24" fmla="*/ 3209 w 3212"/>
                <a:gd name="T25" fmla="*/ 544 h 1164"/>
                <a:gd name="T26" fmla="*/ 3209 w 3212"/>
                <a:gd name="T27" fmla="*/ 620 h 1164"/>
                <a:gd name="T28" fmla="*/ 3182 w 3212"/>
                <a:gd name="T29" fmla="*/ 695 h 1164"/>
                <a:gd name="T30" fmla="*/ 3130 w 3212"/>
                <a:gd name="T31" fmla="*/ 766 h 1164"/>
                <a:gd name="T32" fmla="*/ 3055 w 3212"/>
                <a:gd name="T33" fmla="*/ 833 h 1164"/>
                <a:gd name="T34" fmla="*/ 2958 w 3212"/>
                <a:gd name="T35" fmla="*/ 896 h 1164"/>
                <a:gd name="T36" fmla="*/ 2841 w 3212"/>
                <a:gd name="T37" fmla="*/ 954 h 1164"/>
                <a:gd name="T38" fmla="*/ 2706 w 3212"/>
                <a:gd name="T39" fmla="*/ 1006 h 1164"/>
                <a:gd name="T40" fmla="*/ 2554 w 3212"/>
                <a:gd name="T41" fmla="*/ 1052 h 1164"/>
                <a:gd name="T42" fmla="*/ 2388 w 3212"/>
                <a:gd name="T43" fmla="*/ 1090 h 1164"/>
                <a:gd name="T44" fmla="*/ 2208 w 3212"/>
                <a:gd name="T45" fmla="*/ 1122 h 1164"/>
                <a:gd name="T46" fmla="*/ 2016 w 3212"/>
                <a:gd name="T47" fmla="*/ 1145 h 1164"/>
                <a:gd name="T48" fmla="*/ 1815 w 3212"/>
                <a:gd name="T49" fmla="*/ 1159 h 1164"/>
                <a:gd name="T50" fmla="*/ 1606 w 3212"/>
                <a:gd name="T51" fmla="*/ 1164 h 1164"/>
                <a:gd name="T52" fmla="*/ 1397 w 3212"/>
                <a:gd name="T53" fmla="*/ 1159 h 1164"/>
                <a:gd name="T54" fmla="*/ 1195 w 3212"/>
                <a:gd name="T55" fmla="*/ 1145 h 1164"/>
                <a:gd name="T56" fmla="*/ 1004 w 3212"/>
                <a:gd name="T57" fmla="*/ 1122 h 1164"/>
                <a:gd name="T58" fmla="*/ 824 w 3212"/>
                <a:gd name="T59" fmla="*/ 1090 h 1164"/>
                <a:gd name="T60" fmla="*/ 658 w 3212"/>
                <a:gd name="T61" fmla="*/ 1052 h 1164"/>
                <a:gd name="T62" fmla="*/ 506 w 3212"/>
                <a:gd name="T63" fmla="*/ 1006 h 1164"/>
                <a:gd name="T64" fmla="*/ 371 w 3212"/>
                <a:gd name="T65" fmla="*/ 954 h 1164"/>
                <a:gd name="T66" fmla="*/ 254 w 3212"/>
                <a:gd name="T67" fmla="*/ 896 h 1164"/>
                <a:gd name="T68" fmla="*/ 157 w 3212"/>
                <a:gd name="T69" fmla="*/ 833 h 1164"/>
                <a:gd name="T70" fmla="*/ 82 w 3212"/>
                <a:gd name="T71" fmla="*/ 766 h 1164"/>
                <a:gd name="T72" fmla="*/ 30 w 3212"/>
                <a:gd name="T73" fmla="*/ 695 h 1164"/>
                <a:gd name="T74" fmla="*/ 3 w 3212"/>
                <a:gd name="T75" fmla="*/ 620 h 1164"/>
                <a:gd name="T76" fmla="*/ 3 w 3212"/>
                <a:gd name="T77" fmla="*/ 544 h 1164"/>
                <a:gd name="T78" fmla="*/ 30 w 3212"/>
                <a:gd name="T79" fmla="*/ 469 h 1164"/>
                <a:gd name="T80" fmla="*/ 82 w 3212"/>
                <a:gd name="T81" fmla="*/ 398 h 1164"/>
                <a:gd name="T82" fmla="*/ 157 w 3212"/>
                <a:gd name="T83" fmla="*/ 331 h 1164"/>
                <a:gd name="T84" fmla="*/ 254 w 3212"/>
                <a:gd name="T85" fmla="*/ 268 h 1164"/>
                <a:gd name="T86" fmla="*/ 371 w 3212"/>
                <a:gd name="T87" fmla="*/ 210 h 1164"/>
                <a:gd name="T88" fmla="*/ 506 w 3212"/>
                <a:gd name="T89" fmla="*/ 158 h 1164"/>
                <a:gd name="T90" fmla="*/ 658 w 3212"/>
                <a:gd name="T91" fmla="*/ 112 h 1164"/>
                <a:gd name="T92" fmla="*/ 824 w 3212"/>
                <a:gd name="T93" fmla="*/ 74 h 1164"/>
                <a:gd name="T94" fmla="*/ 1004 w 3212"/>
                <a:gd name="T95" fmla="*/ 43 h 1164"/>
                <a:gd name="T96" fmla="*/ 1195 w 3212"/>
                <a:gd name="T97" fmla="*/ 19 h 1164"/>
                <a:gd name="T98" fmla="*/ 1397 w 3212"/>
                <a:gd name="T99" fmla="*/ 5 h 1164"/>
                <a:gd name="T100" fmla="*/ 1606 w 3212"/>
                <a:gd name="T101" fmla="*/ 0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12" h="1164">
                  <a:moveTo>
                    <a:pt x="1606" y="0"/>
                  </a:moveTo>
                  <a:lnTo>
                    <a:pt x="1606" y="0"/>
                  </a:lnTo>
                  <a:lnTo>
                    <a:pt x="1712" y="2"/>
                  </a:lnTo>
                  <a:lnTo>
                    <a:pt x="1815" y="5"/>
                  </a:lnTo>
                  <a:lnTo>
                    <a:pt x="1917" y="11"/>
                  </a:lnTo>
                  <a:lnTo>
                    <a:pt x="2016" y="19"/>
                  </a:lnTo>
                  <a:lnTo>
                    <a:pt x="2114" y="30"/>
                  </a:lnTo>
                  <a:lnTo>
                    <a:pt x="2208" y="43"/>
                  </a:lnTo>
                  <a:lnTo>
                    <a:pt x="2299" y="57"/>
                  </a:lnTo>
                  <a:lnTo>
                    <a:pt x="2388" y="74"/>
                  </a:lnTo>
                  <a:lnTo>
                    <a:pt x="2472" y="92"/>
                  </a:lnTo>
                  <a:lnTo>
                    <a:pt x="2554" y="112"/>
                  </a:lnTo>
                  <a:lnTo>
                    <a:pt x="2632" y="135"/>
                  </a:lnTo>
                  <a:lnTo>
                    <a:pt x="2706" y="158"/>
                  </a:lnTo>
                  <a:lnTo>
                    <a:pt x="2775" y="183"/>
                  </a:lnTo>
                  <a:lnTo>
                    <a:pt x="2841" y="210"/>
                  </a:lnTo>
                  <a:lnTo>
                    <a:pt x="2902" y="238"/>
                  </a:lnTo>
                  <a:lnTo>
                    <a:pt x="2958" y="268"/>
                  </a:lnTo>
                  <a:lnTo>
                    <a:pt x="3009" y="299"/>
                  </a:lnTo>
                  <a:lnTo>
                    <a:pt x="3055" y="331"/>
                  </a:lnTo>
                  <a:lnTo>
                    <a:pt x="3096" y="364"/>
                  </a:lnTo>
                  <a:lnTo>
                    <a:pt x="3130" y="398"/>
                  </a:lnTo>
                  <a:lnTo>
                    <a:pt x="3159" y="433"/>
                  </a:lnTo>
                  <a:lnTo>
                    <a:pt x="3182" y="469"/>
                  </a:lnTo>
                  <a:lnTo>
                    <a:pt x="3199" y="506"/>
                  </a:lnTo>
                  <a:lnTo>
                    <a:pt x="3209" y="544"/>
                  </a:lnTo>
                  <a:lnTo>
                    <a:pt x="3212" y="582"/>
                  </a:lnTo>
                  <a:lnTo>
                    <a:pt x="3209" y="620"/>
                  </a:lnTo>
                  <a:lnTo>
                    <a:pt x="3199" y="658"/>
                  </a:lnTo>
                  <a:lnTo>
                    <a:pt x="3182" y="695"/>
                  </a:lnTo>
                  <a:lnTo>
                    <a:pt x="3159" y="731"/>
                  </a:lnTo>
                  <a:lnTo>
                    <a:pt x="3130" y="766"/>
                  </a:lnTo>
                  <a:lnTo>
                    <a:pt x="3096" y="800"/>
                  </a:lnTo>
                  <a:lnTo>
                    <a:pt x="3055" y="833"/>
                  </a:lnTo>
                  <a:lnTo>
                    <a:pt x="3009" y="865"/>
                  </a:lnTo>
                  <a:lnTo>
                    <a:pt x="2958" y="896"/>
                  </a:lnTo>
                  <a:lnTo>
                    <a:pt x="2902" y="926"/>
                  </a:lnTo>
                  <a:lnTo>
                    <a:pt x="2841" y="954"/>
                  </a:lnTo>
                  <a:lnTo>
                    <a:pt x="2775" y="981"/>
                  </a:lnTo>
                  <a:lnTo>
                    <a:pt x="2706" y="1006"/>
                  </a:lnTo>
                  <a:lnTo>
                    <a:pt x="2632" y="1030"/>
                  </a:lnTo>
                  <a:lnTo>
                    <a:pt x="2554" y="1052"/>
                  </a:lnTo>
                  <a:lnTo>
                    <a:pt x="2472" y="1072"/>
                  </a:lnTo>
                  <a:lnTo>
                    <a:pt x="2388" y="1090"/>
                  </a:lnTo>
                  <a:lnTo>
                    <a:pt x="2299" y="1107"/>
                  </a:lnTo>
                  <a:lnTo>
                    <a:pt x="2208" y="1122"/>
                  </a:lnTo>
                  <a:lnTo>
                    <a:pt x="2114" y="1134"/>
                  </a:lnTo>
                  <a:lnTo>
                    <a:pt x="2016" y="1145"/>
                  </a:lnTo>
                  <a:lnTo>
                    <a:pt x="1917" y="1153"/>
                  </a:lnTo>
                  <a:lnTo>
                    <a:pt x="1815" y="1159"/>
                  </a:lnTo>
                  <a:lnTo>
                    <a:pt x="1712" y="1163"/>
                  </a:lnTo>
                  <a:lnTo>
                    <a:pt x="1606" y="1164"/>
                  </a:lnTo>
                  <a:lnTo>
                    <a:pt x="1500" y="1163"/>
                  </a:lnTo>
                  <a:lnTo>
                    <a:pt x="1397" y="1159"/>
                  </a:lnTo>
                  <a:lnTo>
                    <a:pt x="1295" y="1153"/>
                  </a:lnTo>
                  <a:lnTo>
                    <a:pt x="1195" y="1145"/>
                  </a:lnTo>
                  <a:lnTo>
                    <a:pt x="1098" y="1134"/>
                  </a:lnTo>
                  <a:lnTo>
                    <a:pt x="1004" y="1122"/>
                  </a:lnTo>
                  <a:lnTo>
                    <a:pt x="912" y="1107"/>
                  </a:lnTo>
                  <a:lnTo>
                    <a:pt x="824" y="1090"/>
                  </a:lnTo>
                  <a:lnTo>
                    <a:pt x="739" y="1072"/>
                  </a:lnTo>
                  <a:lnTo>
                    <a:pt x="658" y="1052"/>
                  </a:lnTo>
                  <a:lnTo>
                    <a:pt x="580" y="1030"/>
                  </a:lnTo>
                  <a:lnTo>
                    <a:pt x="506" y="1006"/>
                  </a:lnTo>
                  <a:lnTo>
                    <a:pt x="436" y="981"/>
                  </a:lnTo>
                  <a:lnTo>
                    <a:pt x="371" y="954"/>
                  </a:lnTo>
                  <a:lnTo>
                    <a:pt x="310" y="926"/>
                  </a:lnTo>
                  <a:lnTo>
                    <a:pt x="254" y="896"/>
                  </a:lnTo>
                  <a:lnTo>
                    <a:pt x="203" y="865"/>
                  </a:lnTo>
                  <a:lnTo>
                    <a:pt x="157" y="833"/>
                  </a:lnTo>
                  <a:lnTo>
                    <a:pt x="116" y="800"/>
                  </a:lnTo>
                  <a:lnTo>
                    <a:pt x="82" y="766"/>
                  </a:lnTo>
                  <a:lnTo>
                    <a:pt x="53" y="731"/>
                  </a:lnTo>
                  <a:lnTo>
                    <a:pt x="30" y="695"/>
                  </a:lnTo>
                  <a:lnTo>
                    <a:pt x="13" y="658"/>
                  </a:lnTo>
                  <a:lnTo>
                    <a:pt x="3" y="620"/>
                  </a:lnTo>
                  <a:lnTo>
                    <a:pt x="0" y="582"/>
                  </a:lnTo>
                  <a:lnTo>
                    <a:pt x="3" y="544"/>
                  </a:lnTo>
                  <a:lnTo>
                    <a:pt x="13" y="506"/>
                  </a:lnTo>
                  <a:lnTo>
                    <a:pt x="30" y="469"/>
                  </a:lnTo>
                  <a:lnTo>
                    <a:pt x="53" y="433"/>
                  </a:lnTo>
                  <a:lnTo>
                    <a:pt x="82" y="398"/>
                  </a:lnTo>
                  <a:lnTo>
                    <a:pt x="116" y="364"/>
                  </a:lnTo>
                  <a:lnTo>
                    <a:pt x="157" y="331"/>
                  </a:lnTo>
                  <a:lnTo>
                    <a:pt x="203" y="299"/>
                  </a:lnTo>
                  <a:lnTo>
                    <a:pt x="254" y="268"/>
                  </a:lnTo>
                  <a:lnTo>
                    <a:pt x="310" y="238"/>
                  </a:lnTo>
                  <a:lnTo>
                    <a:pt x="371" y="210"/>
                  </a:lnTo>
                  <a:lnTo>
                    <a:pt x="436" y="183"/>
                  </a:lnTo>
                  <a:lnTo>
                    <a:pt x="506" y="158"/>
                  </a:lnTo>
                  <a:lnTo>
                    <a:pt x="580" y="135"/>
                  </a:lnTo>
                  <a:lnTo>
                    <a:pt x="658" y="112"/>
                  </a:lnTo>
                  <a:lnTo>
                    <a:pt x="739" y="92"/>
                  </a:lnTo>
                  <a:lnTo>
                    <a:pt x="824" y="74"/>
                  </a:lnTo>
                  <a:lnTo>
                    <a:pt x="912" y="57"/>
                  </a:lnTo>
                  <a:lnTo>
                    <a:pt x="1004" y="43"/>
                  </a:lnTo>
                  <a:lnTo>
                    <a:pt x="1098" y="30"/>
                  </a:lnTo>
                  <a:lnTo>
                    <a:pt x="1195" y="19"/>
                  </a:lnTo>
                  <a:lnTo>
                    <a:pt x="1295" y="11"/>
                  </a:lnTo>
                  <a:lnTo>
                    <a:pt x="1397" y="5"/>
                  </a:lnTo>
                  <a:lnTo>
                    <a:pt x="1500" y="2"/>
                  </a:lnTo>
                  <a:lnTo>
                    <a:pt x="16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1" name="Freeform 183">
              <a:extLst>
                <a:ext uri="{FF2B5EF4-FFF2-40B4-BE49-F238E27FC236}">
                  <a16:creationId xmlns:a16="http://schemas.microsoft.com/office/drawing/2014/main" id="{BF9BB636-EE38-D37C-8A7F-BC6CD8D94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917825"/>
              <a:ext cx="463550" cy="93663"/>
            </a:xfrm>
            <a:custGeom>
              <a:avLst/>
              <a:gdLst>
                <a:gd name="T0" fmla="*/ 87 w 3212"/>
                <a:gd name="T1" fmla="*/ 40 h 648"/>
                <a:gd name="T2" fmla="*/ 256 w 3212"/>
                <a:gd name="T3" fmla="*/ 114 h 648"/>
                <a:gd name="T4" fmla="*/ 442 w 3212"/>
                <a:gd name="T5" fmla="*/ 179 h 648"/>
                <a:gd name="T6" fmla="*/ 647 w 3212"/>
                <a:gd name="T7" fmla="*/ 233 h 648"/>
                <a:gd name="T8" fmla="*/ 869 w 3212"/>
                <a:gd name="T9" fmla="*/ 277 h 648"/>
                <a:gd name="T10" fmla="*/ 1103 w 3212"/>
                <a:gd name="T11" fmla="*/ 310 h 648"/>
                <a:gd name="T12" fmla="*/ 1349 w 3212"/>
                <a:gd name="T13" fmla="*/ 330 h 648"/>
                <a:gd name="T14" fmla="*/ 1606 w 3212"/>
                <a:gd name="T15" fmla="*/ 338 h 648"/>
                <a:gd name="T16" fmla="*/ 1862 w 3212"/>
                <a:gd name="T17" fmla="*/ 330 h 648"/>
                <a:gd name="T18" fmla="*/ 2109 w 3212"/>
                <a:gd name="T19" fmla="*/ 310 h 648"/>
                <a:gd name="T20" fmla="*/ 2343 w 3212"/>
                <a:gd name="T21" fmla="*/ 277 h 648"/>
                <a:gd name="T22" fmla="*/ 2564 w 3212"/>
                <a:gd name="T23" fmla="*/ 233 h 648"/>
                <a:gd name="T24" fmla="*/ 2769 w 3212"/>
                <a:gd name="T25" fmla="*/ 179 h 648"/>
                <a:gd name="T26" fmla="*/ 2957 w 3212"/>
                <a:gd name="T27" fmla="*/ 114 h 648"/>
                <a:gd name="T28" fmla="*/ 3125 w 3212"/>
                <a:gd name="T29" fmla="*/ 40 h 648"/>
                <a:gd name="T30" fmla="*/ 3209 w 3212"/>
                <a:gd name="T31" fmla="*/ 33 h 648"/>
                <a:gd name="T32" fmla="*/ 3209 w 3212"/>
                <a:gd name="T33" fmla="*/ 104 h 648"/>
                <a:gd name="T34" fmla="*/ 3182 w 3212"/>
                <a:gd name="T35" fmla="*/ 179 h 648"/>
                <a:gd name="T36" fmla="*/ 3130 w 3212"/>
                <a:gd name="T37" fmla="*/ 250 h 648"/>
                <a:gd name="T38" fmla="*/ 3055 w 3212"/>
                <a:gd name="T39" fmla="*/ 317 h 648"/>
                <a:gd name="T40" fmla="*/ 2958 w 3212"/>
                <a:gd name="T41" fmla="*/ 381 h 648"/>
                <a:gd name="T42" fmla="*/ 2841 w 3212"/>
                <a:gd name="T43" fmla="*/ 439 h 648"/>
                <a:gd name="T44" fmla="*/ 2706 w 3212"/>
                <a:gd name="T45" fmla="*/ 491 h 648"/>
                <a:gd name="T46" fmla="*/ 2554 w 3212"/>
                <a:gd name="T47" fmla="*/ 536 h 648"/>
                <a:gd name="T48" fmla="*/ 2388 w 3212"/>
                <a:gd name="T49" fmla="*/ 575 h 648"/>
                <a:gd name="T50" fmla="*/ 2208 w 3212"/>
                <a:gd name="T51" fmla="*/ 606 h 648"/>
                <a:gd name="T52" fmla="*/ 2016 w 3212"/>
                <a:gd name="T53" fmla="*/ 629 h 648"/>
                <a:gd name="T54" fmla="*/ 1815 w 3212"/>
                <a:gd name="T55" fmla="*/ 644 h 648"/>
                <a:gd name="T56" fmla="*/ 1606 w 3212"/>
                <a:gd name="T57" fmla="*/ 648 h 648"/>
                <a:gd name="T58" fmla="*/ 1397 w 3212"/>
                <a:gd name="T59" fmla="*/ 644 h 648"/>
                <a:gd name="T60" fmla="*/ 1195 w 3212"/>
                <a:gd name="T61" fmla="*/ 629 h 648"/>
                <a:gd name="T62" fmla="*/ 1004 w 3212"/>
                <a:gd name="T63" fmla="*/ 606 h 648"/>
                <a:gd name="T64" fmla="*/ 824 w 3212"/>
                <a:gd name="T65" fmla="*/ 575 h 648"/>
                <a:gd name="T66" fmla="*/ 658 w 3212"/>
                <a:gd name="T67" fmla="*/ 536 h 648"/>
                <a:gd name="T68" fmla="*/ 506 w 3212"/>
                <a:gd name="T69" fmla="*/ 491 h 648"/>
                <a:gd name="T70" fmla="*/ 371 w 3212"/>
                <a:gd name="T71" fmla="*/ 439 h 648"/>
                <a:gd name="T72" fmla="*/ 254 w 3212"/>
                <a:gd name="T73" fmla="*/ 381 h 648"/>
                <a:gd name="T74" fmla="*/ 157 w 3212"/>
                <a:gd name="T75" fmla="*/ 317 h 648"/>
                <a:gd name="T76" fmla="*/ 82 w 3212"/>
                <a:gd name="T77" fmla="*/ 250 h 648"/>
                <a:gd name="T78" fmla="*/ 30 w 3212"/>
                <a:gd name="T79" fmla="*/ 179 h 648"/>
                <a:gd name="T80" fmla="*/ 3 w 3212"/>
                <a:gd name="T81" fmla="*/ 104 h 648"/>
                <a:gd name="T82" fmla="*/ 3 w 3212"/>
                <a:gd name="T83" fmla="*/ 3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8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9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6"/>
                  </a:lnTo>
                  <a:lnTo>
                    <a:pt x="1606" y="338"/>
                  </a:lnTo>
                  <a:lnTo>
                    <a:pt x="1735" y="336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9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9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50"/>
                  </a:lnTo>
                  <a:lnTo>
                    <a:pt x="2958" y="381"/>
                  </a:lnTo>
                  <a:lnTo>
                    <a:pt x="2902" y="410"/>
                  </a:lnTo>
                  <a:lnTo>
                    <a:pt x="2841" y="439"/>
                  </a:lnTo>
                  <a:lnTo>
                    <a:pt x="2775" y="465"/>
                  </a:lnTo>
                  <a:lnTo>
                    <a:pt x="2706" y="491"/>
                  </a:lnTo>
                  <a:lnTo>
                    <a:pt x="2632" y="514"/>
                  </a:lnTo>
                  <a:lnTo>
                    <a:pt x="2554" y="536"/>
                  </a:lnTo>
                  <a:lnTo>
                    <a:pt x="2472" y="557"/>
                  </a:lnTo>
                  <a:lnTo>
                    <a:pt x="2388" y="575"/>
                  </a:lnTo>
                  <a:lnTo>
                    <a:pt x="2299" y="592"/>
                  </a:lnTo>
                  <a:lnTo>
                    <a:pt x="2208" y="606"/>
                  </a:lnTo>
                  <a:lnTo>
                    <a:pt x="2114" y="619"/>
                  </a:lnTo>
                  <a:lnTo>
                    <a:pt x="2016" y="629"/>
                  </a:lnTo>
                  <a:lnTo>
                    <a:pt x="1917" y="638"/>
                  </a:lnTo>
                  <a:lnTo>
                    <a:pt x="1815" y="644"/>
                  </a:lnTo>
                  <a:lnTo>
                    <a:pt x="1712" y="647"/>
                  </a:lnTo>
                  <a:lnTo>
                    <a:pt x="1606" y="648"/>
                  </a:lnTo>
                  <a:lnTo>
                    <a:pt x="1500" y="647"/>
                  </a:lnTo>
                  <a:lnTo>
                    <a:pt x="1397" y="644"/>
                  </a:lnTo>
                  <a:lnTo>
                    <a:pt x="1295" y="638"/>
                  </a:lnTo>
                  <a:lnTo>
                    <a:pt x="1195" y="629"/>
                  </a:lnTo>
                  <a:lnTo>
                    <a:pt x="1098" y="619"/>
                  </a:lnTo>
                  <a:lnTo>
                    <a:pt x="1004" y="606"/>
                  </a:lnTo>
                  <a:lnTo>
                    <a:pt x="912" y="592"/>
                  </a:lnTo>
                  <a:lnTo>
                    <a:pt x="824" y="575"/>
                  </a:lnTo>
                  <a:lnTo>
                    <a:pt x="739" y="557"/>
                  </a:lnTo>
                  <a:lnTo>
                    <a:pt x="658" y="536"/>
                  </a:lnTo>
                  <a:lnTo>
                    <a:pt x="580" y="514"/>
                  </a:lnTo>
                  <a:lnTo>
                    <a:pt x="506" y="491"/>
                  </a:lnTo>
                  <a:lnTo>
                    <a:pt x="436" y="465"/>
                  </a:lnTo>
                  <a:lnTo>
                    <a:pt x="371" y="439"/>
                  </a:lnTo>
                  <a:lnTo>
                    <a:pt x="310" y="410"/>
                  </a:lnTo>
                  <a:lnTo>
                    <a:pt x="254" y="381"/>
                  </a:lnTo>
                  <a:lnTo>
                    <a:pt x="203" y="350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9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2" name="Freeform 184">
              <a:extLst>
                <a:ext uri="{FF2B5EF4-FFF2-40B4-BE49-F238E27FC236}">
                  <a16:creationId xmlns:a16="http://schemas.microsoft.com/office/drawing/2014/main" id="{C544D354-8CDB-E88C-402E-ED04B93AF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995613"/>
              <a:ext cx="463550" cy="93663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4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4 h 647"/>
                <a:gd name="T28" fmla="*/ 3125 w 3212"/>
                <a:gd name="T29" fmla="*/ 40 h 647"/>
                <a:gd name="T30" fmla="*/ 3209 w 3212"/>
                <a:gd name="T31" fmla="*/ 33 h 647"/>
                <a:gd name="T32" fmla="*/ 3209 w 3212"/>
                <a:gd name="T33" fmla="*/ 104 h 647"/>
                <a:gd name="T34" fmla="*/ 3182 w 3212"/>
                <a:gd name="T35" fmla="*/ 178 h 647"/>
                <a:gd name="T36" fmla="*/ 3130 w 3212"/>
                <a:gd name="T37" fmla="*/ 250 h 647"/>
                <a:gd name="T38" fmla="*/ 3055 w 3212"/>
                <a:gd name="T39" fmla="*/ 317 h 647"/>
                <a:gd name="T40" fmla="*/ 2958 w 3212"/>
                <a:gd name="T41" fmla="*/ 380 h 647"/>
                <a:gd name="T42" fmla="*/ 2841 w 3212"/>
                <a:gd name="T43" fmla="*/ 438 h 647"/>
                <a:gd name="T44" fmla="*/ 2706 w 3212"/>
                <a:gd name="T45" fmla="*/ 490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3 h 647"/>
                <a:gd name="T56" fmla="*/ 1606 w 3212"/>
                <a:gd name="T57" fmla="*/ 647 h 647"/>
                <a:gd name="T58" fmla="*/ 1397 w 3212"/>
                <a:gd name="T59" fmla="*/ 643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90 h 647"/>
                <a:gd name="T70" fmla="*/ 371 w 3212"/>
                <a:gd name="T71" fmla="*/ 438 h 647"/>
                <a:gd name="T72" fmla="*/ 254 w 3212"/>
                <a:gd name="T73" fmla="*/ 380 h 647"/>
                <a:gd name="T74" fmla="*/ 157 w 3212"/>
                <a:gd name="T75" fmla="*/ 317 h 647"/>
                <a:gd name="T76" fmla="*/ 82 w 3212"/>
                <a:gd name="T77" fmla="*/ 250 h 647"/>
                <a:gd name="T78" fmla="*/ 30 w 3212"/>
                <a:gd name="T79" fmla="*/ 178 h 647"/>
                <a:gd name="T80" fmla="*/ 3 w 3212"/>
                <a:gd name="T81" fmla="*/ 104 h 647"/>
                <a:gd name="T82" fmla="*/ 3 w 3212"/>
                <a:gd name="T83" fmla="*/ 33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8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49"/>
                  </a:lnTo>
                  <a:lnTo>
                    <a:pt x="2958" y="380"/>
                  </a:lnTo>
                  <a:lnTo>
                    <a:pt x="2902" y="409"/>
                  </a:lnTo>
                  <a:lnTo>
                    <a:pt x="2841" y="438"/>
                  </a:lnTo>
                  <a:lnTo>
                    <a:pt x="2775" y="464"/>
                  </a:lnTo>
                  <a:lnTo>
                    <a:pt x="2706" y="490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6"/>
                  </a:lnTo>
                  <a:lnTo>
                    <a:pt x="2388" y="574"/>
                  </a:lnTo>
                  <a:lnTo>
                    <a:pt x="2299" y="591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7"/>
                  </a:lnTo>
                  <a:lnTo>
                    <a:pt x="1815" y="643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3"/>
                  </a:lnTo>
                  <a:lnTo>
                    <a:pt x="1295" y="637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1"/>
                  </a:lnTo>
                  <a:lnTo>
                    <a:pt x="824" y="574"/>
                  </a:lnTo>
                  <a:lnTo>
                    <a:pt x="739" y="556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90"/>
                  </a:lnTo>
                  <a:lnTo>
                    <a:pt x="436" y="464"/>
                  </a:lnTo>
                  <a:lnTo>
                    <a:pt x="371" y="438"/>
                  </a:lnTo>
                  <a:lnTo>
                    <a:pt x="310" y="409"/>
                  </a:lnTo>
                  <a:lnTo>
                    <a:pt x="254" y="380"/>
                  </a:lnTo>
                  <a:lnTo>
                    <a:pt x="203" y="349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8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3" name="Freeform 185">
              <a:extLst>
                <a:ext uri="{FF2B5EF4-FFF2-40B4-BE49-F238E27FC236}">
                  <a16:creationId xmlns:a16="http://schemas.microsoft.com/office/drawing/2014/main" id="{24F32A12-6D57-D945-FD56-2359F697F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3074988"/>
              <a:ext cx="463550" cy="92075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3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3 h 647"/>
                <a:gd name="T28" fmla="*/ 3125 w 3212"/>
                <a:gd name="T29" fmla="*/ 40 h 647"/>
                <a:gd name="T30" fmla="*/ 3209 w 3212"/>
                <a:gd name="T31" fmla="*/ 32 h 647"/>
                <a:gd name="T32" fmla="*/ 3209 w 3212"/>
                <a:gd name="T33" fmla="*/ 103 h 647"/>
                <a:gd name="T34" fmla="*/ 3182 w 3212"/>
                <a:gd name="T35" fmla="*/ 178 h 647"/>
                <a:gd name="T36" fmla="*/ 3130 w 3212"/>
                <a:gd name="T37" fmla="*/ 249 h 647"/>
                <a:gd name="T38" fmla="*/ 3055 w 3212"/>
                <a:gd name="T39" fmla="*/ 316 h 647"/>
                <a:gd name="T40" fmla="*/ 2958 w 3212"/>
                <a:gd name="T41" fmla="*/ 379 h 647"/>
                <a:gd name="T42" fmla="*/ 2841 w 3212"/>
                <a:gd name="T43" fmla="*/ 437 h 647"/>
                <a:gd name="T44" fmla="*/ 2706 w 3212"/>
                <a:gd name="T45" fmla="*/ 489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2 h 647"/>
                <a:gd name="T56" fmla="*/ 1606 w 3212"/>
                <a:gd name="T57" fmla="*/ 647 h 647"/>
                <a:gd name="T58" fmla="*/ 1397 w 3212"/>
                <a:gd name="T59" fmla="*/ 642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89 h 647"/>
                <a:gd name="T70" fmla="*/ 371 w 3212"/>
                <a:gd name="T71" fmla="*/ 437 h 647"/>
                <a:gd name="T72" fmla="*/ 254 w 3212"/>
                <a:gd name="T73" fmla="*/ 379 h 647"/>
                <a:gd name="T74" fmla="*/ 157 w 3212"/>
                <a:gd name="T75" fmla="*/ 316 h 647"/>
                <a:gd name="T76" fmla="*/ 82 w 3212"/>
                <a:gd name="T77" fmla="*/ 249 h 647"/>
                <a:gd name="T78" fmla="*/ 30 w 3212"/>
                <a:gd name="T79" fmla="*/ 178 h 647"/>
                <a:gd name="T80" fmla="*/ 3 w 3212"/>
                <a:gd name="T81" fmla="*/ 103 h 647"/>
                <a:gd name="T82" fmla="*/ 3 w 3212"/>
                <a:gd name="T83" fmla="*/ 32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3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3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2"/>
                  </a:lnTo>
                  <a:lnTo>
                    <a:pt x="3212" y="65"/>
                  </a:lnTo>
                  <a:lnTo>
                    <a:pt x="3209" y="103"/>
                  </a:lnTo>
                  <a:lnTo>
                    <a:pt x="3199" y="141"/>
                  </a:lnTo>
                  <a:lnTo>
                    <a:pt x="3182" y="178"/>
                  </a:lnTo>
                  <a:lnTo>
                    <a:pt x="3159" y="214"/>
                  </a:lnTo>
                  <a:lnTo>
                    <a:pt x="3130" y="249"/>
                  </a:lnTo>
                  <a:lnTo>
                    <a:pt x="3096" y="283"/>
                  </a:lnTo>
                  <a:lnTo>
                    <a:pt x="3055" y="316"/>
                  </a:lnTo>
                  <a:lnTo>
                    <a:pt x="3009" y="348"/>
                  </a:lnTo>
                  <a:lnTo>
                    <a:pt x="2958" y="379"/>
                  </a:lnTo>
                  <a:lnTo>
                    <a:pt x="2902" y="409"/>
                  </a:lnTo>
                  <a:lnTo>
                    <a:pt x="2841" y="437"/>
                  </a:lnTo>
                  <a:lnTo>
                    <a:pt x="2775" y="464"/>
                  </a:lnTo>
                  <a:lnTo>
                    <a:pt x="2706" y="489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5"/>
                  </a:lnTo>
                  <a:lnTo>
                    <a:pt x="2388" y="574"/>
                  </a:lnTo>
                  <a:lnTo>
                    <a:pt x="2299" y="590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6"/>
                  </a:lnTo>
                  <a:lnTo>
                    <a:pt x="1815" y="642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2"/>
                  </a:lnTo>
                  <a:lnTo>
                    <a:pt x="1295" y="636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0"/>
                  </a:lnTo>
                  <a:lnTo>
                    <a:pt x="824" y="574"/>
                  </a:lnTo>
                  <a:lnTo>
                    <a:pt x="739" y="555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89"/>
                  </a:lnTo>
                  <a:lnTo>
                    <a:pt x="436" y="464"/>
                  </a:lnTo>
                  <a:lnTo>
                    <a:pt x="371" y="437"/>
                  </a:lnTo>
                  <a:lnTo>
                    <a:pt x="310" y="409"/>
                  </a:lnTo>
                  <a:lnTo>
                    <a:pt x="254" y="379"/>
                  </a:lnTo>
                  <a:lnTo>
                    <a:pt x="203" y="348"/>
                  </a:lnTo>
                  <a:lnTo>
                    <a:pt x="157" y="316"/>
                  </a:lnTo>
                  <a:lnTo>
                    <a:pt x="116" y="283"/>
                  </a:lnTo>
                  <a:lnTo>
                    <a:pt x="82" y="249"/>
                  </a:lnTo>
                  <a:lnTo>
                    <a:pt x="53" y="214"/>
                  </a:lnTo>
                  <a:lnTo>
                    <a:pt x="30" y="178"/>
                  </a:lnTo>
                  <a:lnTo>
                    <a:pt x="13" y="141"/>
                  </a:lnTo>
                  <a:lnTo>
                    <a:pt x="3" y="103"/>
                  </a:lnTo>
                  <a:lnTo>
                    <a:pt x="0" y="65"/>
                  </a:lnTo>
                  <a:lnTo>
                    <a:pt x="3" y="3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82" name="Freeform 504">
            <a:extLst>
              <a:ext uri="{FF2B5EF4-FFF2-40B4-BE49-F238E27FC236}">
                <a16:creationId xmlns:a16="http://schemas.microsoft.com/office/drawing/2014/main" id="{ECC09C5A-0E74-3866-10C1-7DE8786AEF14}"/>
              </a:ext>
            </a:extLst>
          </p:cNvPr>
          <p:cNvSpPr>
            <a:spLocks noEditPoints="1"/>
          </p:cNvSpPr>
          <p:nvPr/>
        </p:nvSpPr>
        <p:spPr bwMode="auto">
          <a:xfrm>
            <a:off x="9392706" y="3805786"/>
            <a:ext cx="504825" cy="421872"/>
          </a:xfrm>
          <a:custGeom>
            <a:avLst/>
            <a:gdLst>
              <a:gd name="T0" fmla="*/ 319 w 321"/>
              <a:gd name="T1" fmla="*/ 252 h 268"/>
              <a:gd name="T2" fmla="*/ 170 w 321"/>
              <a:gd name="T3" fmla="*/ 6 h 268"/>
              <a:gd name="T4" fmla="*/ 152 w 321"/>
              <a:gd name="T5" fmla="*/ 6 h 268"/>
              <a:gd name="T6" fmla="*/ 2 w 321"/>
              <a:gd name="T7" fmla="*/ 252 h 268"/>
              <a:gd name="T8" fmla="*/ 2 w 321"/>
              <a:gd name="T9" fmla="*/ 263 h 268"/>
              <a:gd name="T10" fmla="*/ 11 w 321"/>
              <a:gd name="T11" fmla="*/ 268 h 268"/>
              <a:gd name="T12" fmla="*/ 310 w 321"/>
              <a:gd name="T13" fmla="*/ 268 h 268"/>
              <a:gd name="T14" fmla="*/ 319 w 321"/>
              <a:gd name="T15" fmla="*/ 263 h 268"/>
              <a:gd name="T16" fmla="*/ 319 w 321"/>
              <a:gd name="T17" fmla="*/ 252 h 268"/>
              <a:gd name="T18" fmla="*/ 30 w 321"/>
              <a:gd name="T19" fmla="*/ 247 h 268"/>
              <a:gd name="T20" fmla="*/ 161 w 321"/>
              <a:gd name="T21" fmla="*/ 33 h 268"/>
              <a:gd name="T22" fmla="*/ 291 w 321"/>
              <a:gd name="T23" fmla="*/ 247 h 268"/>
              <a:gd name="T24" fmla="*/ 30 w 321"/>
              <a:gd name="T25" fmla="*/ 247 h 268"/>
              <a:gd name="T26" fmla="*/ 161 w 321"/>
              <a:gd name="T27" fmla="*/ 87 h 268"/>
              <a:gd name="T28" fmla="*/ 171 w 321"/>
              <a:gd name="T29" fmla="*/ 97 h 268"/>
              <a:gd name="T30" fmla="*/ 171 w 321"/>
              <a:gd name="T31" fmla="*/ 172 h 268"/>
              <a:gd name="T32" fmla="*/ 161 w 321"/>
              <a:gd name="T33" fmla="*/ 183 h 268"/>
              <a:gd name="T34" fmla="*/ 150 w 321"/>
              <a:gd name="T35" fmla="*/ 172 h 268"/>
              <a:gd name="T36" fmla="*/ 150 w 321"/>
              <a:gd name="T37" fmla="*/ 97 h 268"/>
              <a:gd name="T38" fmla="*/ 161 w 321"/>
              <a:gd name="T39" fmla="*/ 87 h 268"/>
              <a:gd name="T40" fmla="*/ 171 w 321"/>
              <a:gd name="T41" fmla="*/ 215 h 268"/>
              <a:gd name="T42" fmla="*/ 161 w 321"/>
              <a:gd name="T43" fmla="*/ 225 h 268"/>
              <a:gd name="T44" fmla="*/ 150 w 321"/>
              <a:gd name="T45" fmla="*/ 215 h 268"/>
              <a:gd name="T46" fmla="*/ 161 w 321"/>
              <a:gd name="T47" fmla="*/ 204 h 268"/>
              <a:gd name="T48" fmla="*/ 171 w 321"/>
              <a:gd name="T49" fmla="*/ 215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1" h="268">
                <a:moveTo>
                  <a:pt x="319" y="252"/>
                </a:moveTo>
                <a:cubicBezTo>
                  <a:pt x="170" y="6"/>
                  <a:pt x="170" y="6"/>
                  <a:pt x="170" y="6"/>
                </a:cubicBezTo>
                <a:cubicBezTo>
                  <a:pt x="166" y="0"/>
                  <a:pt x="155" y="0"/>
                  <a:pt x="152" y="6"/>
                </a:cubicBezTo>
                <a:cubicBezTo>
                  <a:pt x="2" y="252"/>
                  <a:pt x="2" y="252"/>
                  <a:pt x="2" y="252"/>
                </a:cubicBezTo>
                <a:cubicBezTo>
                  <a:pt x="0" y="255"/>
                  <a:pt x="0" y="259"/>
                  <a:pt x="2" y="263"/>
                </a:cubicBezTo>
                <a:cubicBezTo>
                  <a:pt x="4" y="266"/>
                  <a:pt x="7" y="268"/>
                  <a:pt x="11" y="268"/>
                </a:cubicBezTo>
                <a:cubicBezTo>
                  <a:pt x="310" y="268"/>
                  <a:pt x="310" y="268"/>
                  <a:pt x="310" y="268"/>
                </a:cubicBezTo>
                <a:cubicBezTo>
                  <a:pt x="314" y="268"/>
                  <a:pt x="317" y="266"/>
                  <a:pt x="319" y="263"/>
                </a:cubicBezTo>
                <a:cubicBezTo>
                  <a:pt x="321" y="259"/>
                  <a:pt x="321" y="255"/>
                  <a:pt x="319" y="252"/>
                </a:cubicBezTo>
                <a:close/>
                <a:moveTo>
                  <a:pt x="30" y="247"/>
                </a:moveTo>
                <a:cubicBezTo>
                  <a:pt x="161" y="33"/>
                  <a:pt x="161" y="33"/>
                  <a:pt x="161" y="33"/>
                </a:cubicBezTo>
                <a:cubicBezTo>
                  <a:pt x="291" y="247"/>
                  <a:pt x="291" y="247"/>
                  <a:pt x="291" y="247"/>
                </a:cubicBezTo>
                <a:lnTo>
                  <a:pt x="30" y="247"/>
                </a:lnTo>
                <a:close/>
                <a:moveTo>
                  <a:pt x="161" y="87"/>
                </a:moveTo>
                <a:cubicBezTo>
                  <a:pt x="167" y="87"/>
                  <a:pt x="171" y="91"/>
                  <a:pt x="171" y="97"/>
                </a:cubicBezTo>
                <a:cubicBezTo>
                  <a:pt x="171" y="172"/>
                  <a:pt x="171" y="172"/>
                  <a:pt x="171" y="172"/>
                </a:cubicBezTo>
                <a:cubicBezTo>
                  <a:pt x="171" y="178"/>
                  <a:pt x="167" y="183"/>
                  <a:pt x="161" y="183"/>
                </a:cubicBezTo>
                <a:cubicBezTo>
                  <a:pt x="155" y="183"/>
                  <a:pt x="150" y="178"/>
                  <a:pt x="150" y="172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1"/>
                  <a:pt x="155" y="87"/>
                  <a:pt x="161" y="87"/>
                </a:cubicBezTo>
                <a:close/>
                <a:moveTo>
                  <a:pt x="171" y="215"/>
                </a:moveTo>
                <a:cubicBezTo>
                  <a:pt x="171" y="221"/>
                  <a:pt x="167" y="225"/>
                  <a:pt x="161" y="225"/>
                </a:cubicBezTo>
                <a:cubicBezTo>
                  <a:pt x="155" y="225"/>
                  <a:pt x="150" y="221"/>
                  <a:pt x="150" y="215"/>
                </a:cubicBezTo>
                <a:cubicBezTo>
                  <a:pt x="150" y="209"/>
                  <a:pt x="155" y="204"/>
                  <a:pt x="161" y="204"/>
                </a:cubicBezTo>
                <a:cubicBezTo>
                  <a:pt x="167" y="204"/>
                  <a:pt x="171" y="209"/>
                  <a:pt x="171" y="21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GB" sz="1801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523C32B-B7C9-2CB8-409E-F79D0FC02B0F}"/>
              </a:ext>
            </a:extLst>
          </p:cNvPr>
          <p:cNvGrpSpPr/>
          <p:nvPr/>
        </p:nvGrpSpPr>
        <p:grpSpPr>
          <a:xfrm>
            <a:off x="7391099" y="1607166"/>
            <a:ext cx="618875" cy="620640"/>
            <a:chOff x="7216775" y="2687638"/>
            <a:chExt cx="555625" cy="557212"/>
          </a:xfrm>
          <a:solidFill>
            <a:schemeClr val="tx1"/>
          </a:solidFill>
        </p:grpSpPr>
        <p:sp>
          <p:nvSpPr>
            <p:cNvPr id="73" name="Freeform 123">
              <a:extLst>
                <a:ext uri="{FF2B5EF4-FFF2-40B4-BE49-F238E27FC236}">
                  <a16:creationId xmlns:a16="http://schemas.microsoft.com/office/drawing/2014/main" id="{B595F902-0628-F147-D457-991910410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6775" y="2687638"/>
              <a:ext cx="555625" cy="557212"/>
            </a:xfrm>
            <a:custGeom>
              <a:avLst/>
              <a:gdLst>
                <a:gd name="T0" fmla="*/ 1528 w 3500"/>
                <a:gd name="T1" fmla="*/ 438 h 3510"/>
                <a:gd name="T2" fmla="*/ 1195 w 3500"/>
                <a:gd name="T3" fmla="*/ 616 h 3510"/>
                <a:gd name="T4" fmla="*/ 924 w 3500"/>
                <a:gd name="T5" fmla="*/ 637 h 3510"/>
                <a:gd name="T6" fmla="*/ 512 w 3500"/>
                <a:gd name="T7" fmla="*/ 758 h 3510"/>
                <a:gd name="T8" fmla="*/ 671 w 3500"/>
                <a:gd name="T9" fmla="*/ 1072 h 3510"/>
                <a:gd name="T10" fmla="*/ 505 w 3500"/>
                <a:gd name="T11" fmla="*/ 1473 h 3510"/>
                <a:gd name="T12" fmla="*/ 172 w 3500"/>
                <a:gd name="T13" fmla="*/ 1582 h 3510"/>
                <a:gd name="T14" fmla="*/ 378 w 3500"/>
                <a:gd name="T15" fmla="*/ 1959 h 3510"/>
                <a:gd name="T16" fmla="*/ 555 w 3500"/>
                <a:gd name="T17" fmla="*/ 2168 h 3510"/>
                <a:gd name="T18" fmla="*/ 665 w 3500"/>
                <a:gd name="T19" fmla="*/ 2528 h 3510"/>
                <a:gd name="T20" fmla="*/ 739 w 3500"/>
                <a:gd name="T21" fmla="*/ 2991 h 3510"/>
                <a:gd name="T22" fmla="*/ 1007 w 3500"/>
                <a:gd name="T23" fmla="*/ 2837 h 3510"/>
                <a:gd name="T24" fmla="*/ 1413 w 3500"/>
                <a:gd name="T25" fmla="*/ 2977 h 3510"/>
                <a:gd name="T26" fmla="*/ 1559 w 3500"/>
                <a:gd name="T27" fmla="*/ 3231 h 3510"/>
                <a:gd name="T28" fmla="*/ 1926 w 3500"/>
                <a:gd name="T29" fmla="*/ 3329 h 3510"/>
                <a:gd name="T30" fmla="*/ 2058 w 3500"/>
                <a:gd name="T31" fmla="*/ 2988 h 3510"/>
                <a:gd name="T32" fmla="*/ 2462 w 3500"/>
                <a:gd name="T33" fmla="*/ 2835 h 3510"/>
                <a:gd name="T34" fmla="*/ 2753 w 3500"/>
                <a:gd name="T35" fmla="*/ 2996 h 3510"/>
                <a:gd name="T36" fmla="*/ 2848 w 3500"/>
                <a:gd name="T37" fmla="*/ 2557 h 3510"/>
                <a:gd name="T38" fmla="*/ 2918 w 3500"/>
                <a:gd name="T39" fmla="*/ 2240 h 3510"/>
                <a:gd name="T40" fmla="*/ 3092 w 3500"/>
                <a:gd name="T41" fmla="*/ 1967 h 3510"/>
                <a:gd name="T42" fmla="*/ 3335 w 3500"/>
                <a:gd name="T43" fmla="*/ 1589 h 3510"/>
                <a:gd name="T44" fmla="*/ 3014 w 3500"/>
                <a:gd name="T45" fmla="*/ 1497 h 3510"/>
                <a:gd name="T46" fmla="*/ 2837 w 3500"/>
                <a:gd name="T47" fmla="*/ 1101 h 3510"/>
                <a:gd name="T48" fmla="*/ 2985 w 3500"/>
                <a:gd name="T49" fmla="*/ 767 h 3510"/>
                <a:gd name="T50" fmla="*/ 2656 w 3500"/>
                <a:gd name="T51" fmla="*/ 576 h 3510"/>
                <a:gd name="T52" fmla="*/ 2374 w 3500"/>
                <a:gd name="T53" fmla="*/ 652 h 3510"/>
                <a:gd name="T54" fmla="*/ 1988 w 3500"/>
                <a:gd name="T55" fmla="*/ 465 h 3510"/>
                <a:gd name="T56" fmla="*/ 1907 w 3500"/>
                <a:gd name="T57" fmla="*/ 164 h 3510"/>
                <a:gd name="T58" fmla="*/ 2048 w 3500"/>
                <a:gd name="T59" fmla="*/ 68 h 3510"/>
                <a:gd name="T60" fmla="*/ 2122 w 3500"/>
                <a:gd name="T61" fmla="*/ 370 h 3510"/>
                <a:gd name="T62" fmla="*/ 2469 w 3500"/>
                <a:gd name="T63" fmla="*/ 512 h 3510"/>
                <a:gd name="T64" fmla="*/ 2775 w 3500"/>
                <a:gd name="T65" fmla="*/ 352 h 3510"/>
                <a:gd name="T66" fmla="*/ 3143 w 3500"/>
                <a:gd name="T67" fmla="*/ 699 h 3510"/>
                <a:gd name="T68" fmla="*/ 2994 w 3500"/>
                <a:gd name="T69" fmla="*/ 1026 h 3510"/>
                <a:gd name="T70" fmla="*/ 3128 w 3500"/>
                <a:gd name="T71" fmla="*/ 1378 h 3510"/>
                <a:gd name="T72" fmla="*/ 3406 w 3500"/>
                <a:gd name="T73" fmla="*/ 1437 h 3510"/>
                <a:gd name="T74" fmla="*/ 3497 w 3500"/>
                <a:gd name="T75" fmla="*/ 1945 h 3510"/>
                <a:gd name="T76" fmla="*/ 3244 w 3500"/>
                <a:gd name="T77" fmla="*/ 2108 h 3510"/>
                <a:gd name="T78" fmla="*/ 3069 w 3500"/>
                <a:gd name="T79" fmla="*/ 2303 h 3510"/>
                <a:gd name="T80" fmla="*/ 3132 w 3500"/>
                <a:gd name="T81" fmla="*/ 2671 h 3510"/>
                <a:gd name="T82" fmla="*/ 3098 w 3500"/>
                <a:gd name="T83" fmla="*/ 2885 h 3510"/>
                <a:gd name="T84" fmla="*/ 2690 w 3500"/>
                <a:gd name="T85" fmla="*/ 3152 h 3510"/>
                <a:gd name="T86" fmla="*/ 2377 w 3500"/>
                <a:gd name="T87" fmla="*/ 3042 h 3510"/>
                <a:gd name="T88" fmla="*/ 2116 w 3500"/>
                <a:gd name="T89" fmla="*/ 3153 h 3510"/>
                <a:gd name="T90" fmla="*/ 1971 w 3500"/>
                <a:gd name="T91" fmla="*/ 3498 h 3510"/>
                <a:gd name="T92" fmla="*/ 1452 w 3500"/>
                <a:gd name="T93" fmla="*/ 3442 h 3510"/>
                <a:gd name="T94" fmla="*/ 1378 w 3500"/>
                <a:gd name="T95" fmla="*/ 3140 h 3510"/>
                <a:gd name="T96" fmla="*/ 1031 w 3500"/>
                <a:gd name="T97" fmla="*/ 2998 h 3510"/>
                <a:gd name="T98" fmla="*/ 725 w 3500"/>
                <a:gd name="T99" fmla="*/ 3158 h 3510"/>
                <a:gd name="T100" fmla="*/ 357 w 3500"/>
                <a:gd name="T101" fmla="*/ 2811 h 3510"/>
                <a:gd name="T102" fmla="*/ 506 w 3500"/>
                <a:gd name="T103" fmla="*/ 2484 h 3510"/>
                <a:gd name="T104" fmla="*/ 372 w 3500"/>
                <a:gd name="T105" fmla="*/ 2132 h 3510"/>
                <a:gd name="T106" fmla="*/ 94 w 3500"/>
                <a:gd name="T107" fmla="*/ 2073 h 3510"/>
                <a:gd name="T108" fmla="*/ 3 w 3500"/>
                <a:gd name="T109" fmla="*/ 1565 h 3510"/>
                <a:gd name="T110" fmla="*/ 256 w 3500"/>
                <a:gd name="T111" fmla="*/ 1402 h 3510"/>
                <a:gd name="T112" fmla="*/ 431 w 3500"/>
                <a:gd name="T113" fmla="*/ 1207 h 3510"/>
                <a:gd name="T114" fmla="*/ 368 w 3500"/>
                <a:gd name="T115" fmla="*/ 839 h 3510"/>
                <a:gd name="T116" fmla="*/ 402 w 3500"/>
                <a:gd name="T117" fmla="*/ 625 h 3510"/>
                <a:gd name="T118" fmla="*/ 810 w 3500"/>
                <a:gd name="T119" fmla="*/ 358 h 3510"/>
                <a:gd name="T120" fmla="*/ 1123 w 3500"/>
                <a:gd name="T121" fmla="*/ 468 h 3510"/>
                <a:gd name="T122" fmla="*/ 1384 w 3500"/>
                <a:gd name="T123" fmla="*/ 357 h 3510"/>
                <a:gd name="T124" fmla="*/ 1529 w 3500"/>
                <a:gd name="T125" fmla="*/ 12 h 3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00" h="3510">
                  <a:moveTo>
                    <a:pt x="1593" y="164"/>
                  </a:moveTo>
                  <a:lnTo>
                    <a:pt x="1585" y="166"/>
                  </a:lnTo>
                  <a:lnTo>
                    <a:pt x="1577" y="172"/>
                  </a:lnTo>
                  <a:lnTo>
                    <a:pt x="1574" y="181"/>
                  </a:lnTo>
                  <a:lnTo>
                    <a:pt x="1559" y="280"/>
                  </a:lnTo>
                  <a:lnTo>
                    <a:pt x="1546" y="379"/>
                  </a:lnTo>
                  <a:lnTo>
                    <a:pt x="1539" y="410"/>
                  </a:lnTo>
                  <a:lnTo>
                    <a:pt x="1528" y="438"/>
                  </a:lnTo>
                  <a:lnTo>
                    <a:pt x="1512" y="465"/>
                  </a:lnTo>
                  <a:lnTo>
                    <a:pt x="1492" y="487"/>
                  </a:lnTo>
                  <a:lnTo>
                    <a:pt x="1469" y="506"/>
                  </a:lnTo>
                  <a:lnTo>
                    <a:pt x="1442" y="522"/>
                  </a:lnTo>
                  <a:lnTo>
                    <a:pt x="1413" y="533"/>
                  </a:lnTo>
                  <a:lnTo>
                    <a:pt x="1338" y="556"/>
                  </a:lnTo>
                  <a:lnTo>
                    <a:pt x="1266" y="584"/>
                  </a:lnTo>
                  <a:lnTo>
                    <a:pt x="1195" y="616"/>
                  </a:lnTo>
                  <a:lnTo>
                    <a:pt x="1126" y="652"/>
                  </a:lnTo>
                  <a:lnTo>
                    <a:pt x="1098" y="665"/>
                  </a:lnTo>
                  <a:lnTo>
                    <a:pt x="1069" y="673"/>
                  </a:lnTo>
                  <a:lnTo>
                    <a:pt x="1038" y="675"/>
                  </a:lnTo>
                  <a:lnTo>
                    <a:pt x="1009" y="673"/>
                  </a:lnTo>
                  <a:lnTo>
                    <a:pt x="979" y="667"/>
                  </a:lnTo>
                  <a:lnTo>
                    <a:pt x="950" y="654"/>
                  </a:lnTo>
                  <a:lnTo>
                    <a:pt x="924" y="637"/>
                  </a:lnTo>
                  <a:lnTo>
                    <a:pt x="844" y="576"/>
                  </a:lnTo>
                  <a:lnTo>
                    <a:pt x="765" y="517"/>
                  </a:lnTo>
                  <a:lnTo>
                    <a:pt x="756" y="514"/>
                  </a:lnTo>
                  <a:lnTo>
                    <a:pt x="747" y="514"/>
                  </a:lnTo>
                  <a:lnTo>
                    <a:pt x="739" y="519"/>
                  </a:lnTo>
                  <a:lnTo>
                    <a:pt x="518" y="741"/>
                  </a:lnTo>
                  <a:lnTo>
                    <a:pt x="512" y="749"/>
                  </a:lnTo>
                  <a:lnTo>
                    <a:pt x="512" y="758"/>
                  </a:lnTo>
                  <a:lnTo>
                    <a:pt x="515" y="767"/>
                  </a:lnTo>
                  <a:lnTo>
                    <a:pt x="575" y="847"/>
                  </a:lnTo>
                  <a:lnTo>
                    <a:pt x="635" y="926"/>
                  </a:lnTo>
                  <a:lnTo>
                    <a:pt x="652" y="953"/>
                  </a:lnTo>
                  <a:lnTo>
                    <a:pt x="665" y="982"/>
                  </a:lnTo>
                  <a:lnTo>
                    <a:pt x="671" y="1012"/>
                  </a:lnTo>
                  <a:lnTo>
                    <a:pt x="673" y="1041"/>
                  </a:lnTo>
                  <a:lnTo>
                    <a:pt x="671" y="1072"/>
                  </a:lnTo>
                  <a:lnTo>
                    <a:pt x="663" y="1101"/>
                  </a:lnTo>
                  <a:lnTo>
                    <a:pt x="650" y="1130"/>
                  </a:lnTo>
                  <a:lnTo>
                    <a:pt x="614" y="1199"/>
                  </a:lnTo>
                  <a:lnTo>
                    <a:pt x="582" y="1270"/>
                  </a:lnTo>
                  <a:lnTo>
                    <a:pt x="555" y="1342"/>
                  </a:lnTo>
                  <a:lnTo>
                    <a:pt x="531" y="1417"/>
                  </a:lnTo>
                  <a:lnTo>
                    <a:pt x="521" y="1447"/>
                  </a:lnTo>
                  <a:lnTo>
                    <a:pt x="505" y="1473"/>
                  </a:lnTo>
                  <a:lnTo>
                    <a:pt x="486" y="1497"/>
                  </a:lnTo>
                  <a:lnTo>
                    <a:pt x="463" y="1517"/>
                  </a:lnTo>
                  <a:lnTo>
                    <a:pt x="437" y="1533"/>
                  </a:lnTo>
                  <a:lnTo>
                    <a:pt x="408" y="1543"/>
                  </a:lnTo>
                  <a:lnTo>
                    <a:pt x="378" y="1551"/>
                  </a:lnTo>
                  <a:lnTo>
                    <a:pt x="279" y="1564"/>
                  </a:lnTo>
                  <a:lnTo>
                    <a:pt x="180" y="1578"/>
                  </a:lnTo>
                  <a:lnTo>
                    <a:pt x="172" y="1582"/>
                  </a:lnTo>
                  <a:lnTo>
                    <a:pt x="165" y="1589"/>
                  </a:lnTo>
                  <a:lnTo>
                    <a:pt x="163" y="1599"/>
                  </a:lnTo>
                  <a:lnTo>
                    <a:pt x="163" y="1912"/>
                  </a:lnTo>
                  <a:lnTo>
                    <a:pt x="165" y="1921"/>
                  </a:lnTo>
                  <a:lnTo>
                    <a:pt x="172" y="1928"/>
                  </a:lnTo>
                  <a:lnTo>
                    <a:pt x="180" y="1932"/>
                  </a:lnTo>
                  <a:lnTo>
                    <a:pt x="279" y="1946"/>
                  </a:lnTo>
                  <a:lnTo>
                    <a:pt x="378" y="1959"/>
                  </a:lnTo>
                  <a:lnTo>
                    <a:pt x="408" y="1967"/>
                  </a:lnTo>
                  <a:lnTo>
                    <a:pt x="437" y="1977"/>
                  </a:lnTo>
                  <a:lnTo>
                    <a:pt x="463" y="1993"/>
                  </a:lnTo>
                  <a:lnTo>
                    <a:pt x="486" y="2013"/>
                  </a:lnTo>
                  <a:lnTo>
                    <a:pt x="505" y="2037"/>
                  </a:lnTo>
                  <a:lnTo>
                    <a:pt x="521" y="2063"/>
                  </a:lnTo>
                  <a:lnTo>
                    <a:pt x="531" y="2093"/>
                  </a:lnTo>
                  <a:lnTo>
                    <a:pt x="555" y="2168"/>
                  </a:lnTo>
                  <a:lnTo>
                    <a:pt x="582" y="2240"/>
                  </a:lnTo>
                  <a:lnTo>
                    <a:pt x="614" y="2311"/>
                  </a:lnTo>
                  <a:lnTo>
                    <a:pt x="650" y="2380"/>
                  </a:lnTo>
                  <a:lnTo>
                    <a:pt x="663" y="2409"/>
                  </a:lnTo>
                  <a:lnTo>
                    <a:pt x="671" y="2438"/>
                  </a:lnTo>
                  <a:lnTo>
                    <a:pt x="673" y="2469"/>
                  </a:lnTo>
                  <a:lnTo>
                    <a:pt x="671" y="2498"/>
                  </a:lnTo>
                  <a:lnTo>
                    <a:pt x="665" y="2528"/>
                  </a:lnTo>
                  <a:lnTo>
                    <a:pt x="652" y="2557"/>
                  </a:lnTo>
                  <a:lnTo>
                    <a:pt x="635" y="2584"/>
                  </a:lnTo>
                  <a:lnTo>
                    <a:pt x="575" y="2663"/>
                  </a:lnTo>
                  <a:lnTo>
                    <a:pt x="515" y="2743"/>
                  </a:lnTo>
                  <a:lnTo>
                    <a:pt x="512" y="2752"/>
                  </a:lnTo>
                  <a:lnTo>
                    <a:pt x="512" y="2761"/>
                  </a:lnTo>
                  <a:lnTo>
                    <a:pt x="518" y="2769"/>
                  </a:lnTo>
                  <a:lnTo>
                    <a:pt x="739" y="2991"/>
                  </a:lnTo>
                  <a:lnTo>
                    <a:pt x="747" y="2996"/>
                  </a:lnTo>
                  <a:lnTo>
                    <a:pt x="756" y="2997"/>
                  </a:lnTo>
                  <a:lnTo>
                    <a:pt x="765" y="2993"/>
                  </a:lnTo>
                  <a:lnTo>
                    <a:pt x="844" y="2934"/>
                  </a:lnTo>
                  <a:lnTo>
                    <a:pt x="924" y="2873"/>
                  </a:lnTo>
                  <a:lnTo>
                    <a:pt x="950" y="2856"/>
                  </a:lnTo>
                  <a:lnTo>
                    <a:pt x="978" y="2844"/>
                  </a:lnTo>
                  <a:lnTo>
                    <a:pt x="1007" y="2837"/>
                  </a:lnTo>
                  <a:lnTo>
                    <a:pt x="1036" y="2835"/>
                  </a:lnTo>
                  <a:lnTo>
                    <a:pt x="1067" y="2837"/>
                  </a:lnTo>
                  <a:lnTo>
                    <a:pt x="1098" y="2845"/>
                  </a:lnTo>
                  <a:lnTo>
                    <a:pt x="1126" y="2858"/>
                  </a:lnTo>
                  <a:lnTo>
                    <a:pt x="1195" y="2894"/>
                  </a:lnTo>
                  <a:lnTo>
                    <a:pt x="1266" y="2926"/>
                  </a:lnTo>
                  <a:lnTo>
                    <a:pt x="1338" y="2954"/>
                  </a:lnTo>
                  <a:lnTo>
                    <a:pt x="1413" y="2977"/>
                  </a:lnTo>
                  <a:lnTo>
                    <a:pt x="1442" y="2988"/>
                  </a:lnTo>
                  <a:lnTo>
                    <a:pt x="1469" y="3004"/>
                  </a:lnTo>
                  <a:lnTo>
                    <a:pt x="1492" y="3023"/>
                  </a:lnTo>
                  <a:lnTo>
                    <a:pt x="1512" y="3045"/>
                  </a:lnTo>
                  <a:lnTo>
                    <a:pt x="1528" y="3072"/>
                  </a:lnTo>
                  <a:lnTo>
                    <a:pt x="1539" y="3101"/>
                  </a:lnTo>
                  <a:lnTo>
                    <a:pt x="1546" y="3131"/>
                  </a:lnTo>
                  <a:lnTo>
                    <a:pt x="1559" y="3231"/>
                  </a:lnTo>
                  <a:lnTo>
                    <a:pt x="1574" y="3329"/>
                  </a:lnTo>
                  <a:lnTo>
                    <a:pt x="1577" y="3338"/>
                  </a:lnTo>
                  <a:lnTo>
                    <a:pt x="1585" y="3344"/>
                  </a:lnTo>
                  <a:lnTo>
                    <a:pt x="1593" y="3346"/>
                  </a:lnTo>
                  <a:lnTo>
                    <a:pt x="1907" y="3346"/>
                  </a:lnTo>
                  <a:lnTo>
                    <a:pt x="1915" y="3344"/>
                  </a:lnTo>
                  <a:lnTo>
                    <a:pt x="1923" y="3338"/>
                  </a:lnTo>
                  <a:lnTo>
                    <a:pt x="1926" y="3329"/>
                  </a:lnTo>
                  <a:lnTo>
                    <a:pt x="1941" y="3230"/>
                  </a:lnTo>
                  <a:lnTo>
                    <a:pt x="1954" y="3131"/>
                  </a:lnTo>
                  <a:lnTo>
                    <a:pt x="1961" y="3101"/>
                  </a:lnTo>
                  <a:lnTo>
                    <a:pt x="1972" y="3072"/>
                  </a:lnTo>
                  <a:lnTo>
                    <a:pt x="1988" y="3045"/>
                  </a:lnTo>
                  <a:lnTo>
                    <a:pt x="2008" y="3023"/>
                  </a:lnTo>
                  <a:lnTo>
                    <a:pt x="2031" y="3004"/>
                  </a:lnTo>
                  <a:lnTo>
                    <a:pt x="2058" y="2988"/>
                  </a:lnTo>
                  <a:lnTo>
                    <a:pt x="2087" y="2977"/>
                  </a:lnTo>
                  <a:lnTo>
                    <a:pt x="2162" y="2954"/>
                  </a:lnTo>
                  <a:lnTo>
                    <a:pt x="2234" y="2926"/>
                  </a:lnTo>
                  <a:lnTo>
                    <a:pt x="2305" y="2894"/>
                  </a:lnTo>
                  <a:lnTo>
                    <a:pt x="2374" y="2858"/>
                  </a:lnTo>
                  <a:lnTo>
                    <a:pt x="2402" y="2845"/>
                  </a:lnTo>
                  <a:lnTo>
                    <a:pt x="2431" y="2837"/>
                  </a:lnTo>
                  <a:lnTo>
                    <a:pt x="2462" y="2835"/>
                  </a:lnTo>
                  <a:lnTo>
                    <a:pt x="2491" y="2837"/>
                  </a:lnTo>
                  <a:lnTo>
                    <a:pt x="2521" y="2843"/>
                  </a:lnTo>
                  <a:lnTo>
                    <a:pt x="2550" y="2856"/>
                  </a:lnTo>
                  <a:lnTo>
                    <a:pt x="2576" y="2873"/>
                  </a:lnTo>
                  <a:lnTo>
                    <a:pt x="2656" y="2934"/>
                  </a:lnTo>
                  <a:lnTo>
                    <a:pt x="2735" y="2993"/>
                  </a:lnTo>
                  <a:lnTo>
                    <a:pt x="2744" y="2997"/>
                  </a:lnTo>
                  <a:lnTo>
                    <a:pt x="2753" y="2996"/>
                  </a:lnTo>
                  <a:lnTo>
                    <a:pt x="2761" y="2991"/>
                  </a:lnTo>
                  <a:lnTo>
                    <a:pt x="2982" y="2769"/>
                  </a:lnTo>
                  <a:lnTo>
                    <a:pt x="2988" y="2761"/>
                  </a:lnTo>
                  <a:lnTo>
                    <a:pt x="2988" y="2752"/>
                  </a:lnTo>
                  <a:lnTo>
                    <a:pt x="2985" y="2743"/>
                  </a:lnTo>
                  <a:lnTo>
                    <a:pt x="2925" y="2663"/>
                  </a:lnTo>
                  <a:lnTo>
                    <a:pt x="2865" y="2584"/>
                  </a:lnTo>
                  <a:lnTo>
                    <a:pt x="2848" y="2557"/>
                  </a:lnTo>
                  <a:lnTo>
                    <a:pt x="2835" y="2528"/>
                  </a:lnTo>
                  <a:lnTo>
                    <a:pt x="2829" y="2498"/>
                  </a:lnTo>
                  <a:lnTo>
                    <a:pt x="2827" y="2469"/>
                  </a:lnTo>
                  <a:lnTo>
                    <a:pt x="2829" y="2438"/>
                  </a:lnTo>
                  <a:lnTo>
                    <a:pt x="2837" y="2409"/>
                  </a:lnTo>
                  <a:lnTo>
                    <a:pt x="2850" y="2380"/>
                  </a:lnTo>
                  <a:lnTo>
                    <a:pt x="2886" y="2311"/>
                  </a:lnTo>
                  <a:lnTo>
                    <a:pt x="2918" y="2240"/>
                  </a:lnTo>
                  <a:lnTo>
                    <a:pt x="2945" y="2168"/>
                  </a:lnTo>
                  <a:lnTo>
                    <a:pt x="2969" y="2093"/>
                  </a:lnTo>
                  <a:lnTo>
                    <a:pt x="2979" y="2063"/>
                  </a:lnTo>
                  <a:lnTo>
                    <a:pt x="2995" y="2037"/>
                  </a:lnTo>
                  <a:lnTo>
                    <a:pt x="3014" y="2013"/>
                  </a:lnTo>
                  <a:lnTo>
                    <a:pt x="3037" y="1993"/>
                  </a:lnTo>
                  <a:lnTo>
                    <a:pt x="3063" y="1977"/>
                  </a:lnTo>
                  <a:lnTo>
                    <a:pt x="3092" y="1967"/>
                  </a:lnTo>
                  <a:lnTo>
                    <a:pt x="3122" y="1959"/>
                  </a:lnTo>
                  <a:lnTo>
                    <a:pt x="3221" y="1946"/>
                  </a:lnTo>
                  <a:lnTo>
                    <a:pt x="3320" y="1932"/>
                  </a:lnTo>
                  <a:lnTo>
                    <a:pt x="3328" y="1928"/>
                  </a:lnTo>
                  <a:lnTo>
                    <a:pt x="3335" y="1921"/>
                  </a:lnTo>
                  <a:lnTo>
                    <a:pt x="3337" y="1912"/>
                  </a:lnTo>
                  <a:lnTo>
                    <a:pt x="3337" y="1598"/>
                  </a:lnTo>
                  <a:lnTo>
                    <a:pt x="3335" y="1589"/>
                  </a:lnTo>
                  <a:lnTo>
                    <a:pt x="3328" y="1582"/>
                  </a:lnTo>
                  <a:lnTo>
                    <a:pt x="3320" y="1578"/>
                  </a:lnTo>
                  <a:lnTo>
                    <a:pt x="3221" y="1564"/>
                  </a:lnTo>
                  <a:lnTo>
                    <a:pt x="3122" y="1551"/>
                  </a:lnTo>
                  <a:lnTo>
                    <a:pt x="3092" y="1543"/>
                  </a:lnTo>
                  <a:lnTo>
                    <a:pt x="3063" y="1533"/>
                  </a:lnTo>
                  <a:lnTo>
                    <a:pt x="3037" y="1517"/>
                  </a:lnTo>
                  <a:lnTo>
                    <a:pt x="3014" y="1497"/>
                  </a:lnTo>
                  <a:lnTo>
                    <a:pt x="2995" y="1473"/>
                  </a:lnTo>
                  <a:lnTo>
                    <a:pt x="2979" y="1447"/>
                  </a:lnTo>
                  <a:lnTo>
                    <a:pt x="2969" y="1417"/>
                  </a:lnTo>
                  <a:lnTo>
                    <a:pt x="2945" y="1342"/>
                  </a:lnTo>
                  <a:lnTo>
                    <a:pt x="2918" y="1270"/>
                  </a:lnTo>
                  <a:lnTo>
                    <a:pt x="2886" y="1199"/>
                  </a:lnTo>
                  <a:lnTo>
                    <a:pt x="2850" y="1130"/>
                  </a:lnTo>
                  <a:lnTo>
                    <a:pt x="2837" y="1101"/>
                  </a:lnTo>
                  <a:lnTo>
                    <a:pt x="2829" y="1072"/>
                  </a:lnTo>
                  <a:lnTo>
                    <a:pt x="2827" y="1041"/>
                  </a:lnTo>
                  <a:lnTo>
                    <a:pt x="2829" y="1012"/>
                  </a:lnTo>
                  <a:lnTo>
                    <a:pt x="2835" y="982"/>
                  </a:lnTo>
                  <a:lnTo>
                    <a:pt x="2848" y="953"/>
                  </a:lnTo>
                  <a:lnTo>
                    <a:pt x="2865" y="926"/>
                  </a:lnTo>
                  <a:lnTo>
                    <a:pt x="2925" y="847"/>
                  </a:lnTo>
                  <a:lnTo>
                    <a:pt x="2985" y="767"/>
                  </a:lnTo>
                  <a:lnTo>
                    <a:pt x="2988" y="758"/>
                  </a:lnTo>
                  <a:lnTo>
                    <a:pt x="2988" y="749"/>
                  </a:lnTo>
                  <a:lnTo>
                    <a:pt x="2982" y="741"/>
                  </a:lnTo>
                  <a:lnTo>
                    <a:pt x="2761" y="519"/>
                  </a:lnTo>
                  <a:lnTo>
                    <a:pt x="2753" y="514"/>
                  </a:lnTo>
                  <a:lnTo>
                    <a:pt x="2744" y="514"/>
                  </a:lnTo>
                  <a:lnTo>
                    <a:pt x="2735" y="517"/>
                  </a:lnTo>
                  <a:lnTo>
                    <a:pt x="2656" y="576"/>
                  </a:lnTo>
                  <a:lnTo>
                    <a:pt x="2576" y="637"/>
                  </a:lnTo>
                  <a:lnTo>
                    <a:pt x="2550" y="654"/>
                  </a:lnTo>
                  <a:lnTo>
                    <a:pt x="2521" y="667"/>
                  </a:lnTo>
                  <a:lnTo>
                    <a:pt x="2491" y="673"/>
                  </a:lnTo>
                  <a:lnTo>
                    <a:pt x="2462" y="675"/>
                  </a:lnTo>
                  <a:lnTo>
                    <a:pt x="2431" y="673"/>
                  </a:lnTo>
                  <a:lnTo>
                    <a:pt x="2402" y="665"/>
                  </a:lnTo>
                  <a:lnTo>
                    <a:pt x="2374" y="652"/>
                  </a:lnTo>
                  <a:lnTo>
                    <a:pt x="2305" y="616"/>
                  </a:lnTo>
                  <a:lnTo>
                    <a:pt x="2234" y="584"/>
                  </a:lnTo>
                  <a:lnTo>
                    <a:pt x="2162" y="556"/>
                  </a:lnTo>
                  <a:lnTo>
                    <a:pt x="2087" y="533"/>
                  </a:lnTo>
                  <a:lnTo>
                    <a:pt x="2058" y="522"/>
                  </a:lnTo>
                  <a:lnTo>
                    <a:pt x="2031" y="506"/>
                  </a:lnTo>
                  <a:lnTo>
                    <a:pt x="2008" y="487"/>
                  </a:lnTo>
                  <a:lnTo>
                    <a:pt x="1988" y="465"/>
                  </a:lnTo>
                  <a:lnTo>
                    <a:pt x="1972" y="438"/>
                  </a:lnTo>
                  <a:lnTo>
                    <a:pt x="1961" y="410"/>
                  </a:lnTo>
                  <a:lnTo>
                    <a:pt x="1954" y="379"/>
                  </a:lnTo>
                  <a:lnTo>
                    <a:pt x="1941" y="280"/>
                  </a:lnTo>
                  <a:lnTo>
                    <a:pt x="1926" y="181"/>
                  </a:lnTo>
                  <a:lnTo>
                    <a:pt x="1923" y="172"/>
                  </a:lnTo>
                  <a:lnTo>
                    <a:pt x="1915" y="166"/>
                  </a:lnTo>
                  <a:lnTo>
                    <a:pt x="1907" y="164"/>
                  </a:lnTo>
                  <a:lnTo>
                    <a:pt x="1593" y="164"/>
                  </a:lnTo>
                  <a:close/>
                  <a:moveTo>
                    <a:pt x="1593" y="0"/>
                  </a:moveTo>
                  <a:lnTo>
                    <a:pt x="1907" y="0"/>
                  </a:lnTo>
                  <a:lnTo>
                    <a:pt x="1940" y="3"/>
                  </a:lnTo>
                  <a:lnTo>
                    <a:pt x="1971" y="12"/>
                  </a:lnTo>
                  <a:lnTo>
                    <a:pt x="2000" y="26"/>
                  </a:lnTo>
                  <a:lnTo>
                    <a:pt x="2026" y="45"/>
                  </a:lnTo>
                  <a:lnTo>
                    <a:pt x="2048" y="68"/>
                  </a:lnTo>
                  <a:lnTo>
                    <a:pt x="2067" y="95"/>
                  </a:lnTo>
                  <a:lnTo>
                    <a:pt x="2080" y="124"/>
                  </a:lnTo>
                  <a:lnTo>
                    <a:pt x="2088" y="156"/>
                  </a:lnTo>
                  <a:lnTo>
                    <a:pt x="2102" y="256"/>
                  </a:lnTo>
                  <a:lnTo>
                    <a:pt x="2116" y="357"/>
                  </a:lnTo>
                  <a:lnTo>
                    <a:pt x="2117" y="363"/>
                  </a:lnTo>
                  <a:lnTo>
                    <a:pt x="2119" y="367"/>
                  </a:lnTo>
                  <a:lnTo>
                    <a:pt x="2122" y="370"/>
                  </a:lnTo>
                  <a:lnTo>
                    <a:pt x="2125" y="373"/>
                  </a:lnTo>
                  <a:lnTo>
                    <a:pt x="2130" y="374"/>
                  </a:lnTo>
                  <a:lnTo>
                    <a:pt x="2215" y="401"/>
                  </a:lnTo>
                  <a:lnTo>
                    <a:pt x="2296" y="432"/>
                  </a:lnTo>
                  <a:lnTo>
                    <a:pt x="2377" y="468"/>
                  </a:lnTo>
                  <a:lnTo>
                    <a:pt x="2454" y="509"/>
                  </a:lnTo>
                  <a:lnTo>
                    <a:pt x="2462" y="512"/>
                  </a:lnTo>
                  <a:lnTo>
                    <a:pt x="2469" y="512"/>
                  </a:lnTo>
                  <a:lnTo>
                    <a:pt x="2477" y="507"/>
                  </a:lnTo>
                  <a:lnTo>
                    <a:pt x="2557" y="446"/>
                  </a:lnTo>
                  <a:lnTo>
                    <a:pt x="2638" y="385"/>
                  </a:lnTo>
                  <a:lnTo>
                    <a:pt x="2663" y="369"/>
                  </a:lnTo>
                  <a:lnTo>
                    <a:pt x="2690" y="358"/>
                  </a:lnTo>
                  <a:lnTo>
                    <a:pt x="2718" y="352"/>
                  </a:lnTo>
                  <a:lnTo>
                    <a:pt x="2746" y="350"/>
                  </a:lnTo>
                  <a:lnTo>
                    <a:pt x="2775" y="352"/>
                  </a:lnTo>
                  <a:lnTo>
                    <a:pt x="2803" y="358"/>
                  </a:lnTo>
                  <a:lnTo>
                    <a:pt x="2830" y="369"/>
                  </a:lnTo>
                  <a:lnTo>
                    <a:pt x="2854" y="384"/>
                  </a:lnTo>
                  <a:lnTo>
                    <a:pt x="2876" y="403"/>
                  </a:lnTo>
                  <a:lnTo>
                    <a:pt x="3098" y="625"/>
                  </a:lnTo>
                  <a:lnTo>
                    <a:pt x="3117" y="648"/>
                  </a:lnTo>
                  <a:lnTo>
                    <a:pt x="3132" y="672"/>
                  </a:lnTo>
                  <a:lnTo>
                    <a:pt x="3143" y="699"/>
                  </a:lnTo>
                  <a:lnTo>
                    <a:pt x="3149" y="728"/>
                  </a:lnTo>
                  <a:lnTo>
                    <a:pt x="3151" y="756"/>
                  </a:lnTo>
                  <a:lnTo>
                    <a:pt x="3149" y="784"/>
                  </a:lnTo>
                  <a:lnTo>
                    <a:pt x="3143" y="813"/>
                  </a:lnTo>
                  <a:lnTo>
                    <a:pt x="3132" y="839"/>
                  </a:lnTo>
                  <a:lnTo>
                    <a:pt x="3116" y="865"/>
                  </a:lnTo>
                  <a:lnTo>
                    <a:pt x="3056" y="946"/>
                  </a:lnTo>
                  <a:lnTo>
                    <a:pt x="2994" y="1026"/>
                  </a:lnTo>
                  <a:lnTo>
                    <a:pt x="2990" y="1034"/>
                  </a:lnTo>
                  <a:lnTo>
                    <a:pt x="2990" y="1041"/>
                  </a:lnTo>
                  <a:lnTo>
                    <a:pt x="2992" y="1049"/>
                  </a:lnTo>
                  <a:lnTo>
                    <a:pt x="3033" y="1126"/>
                  </a:lnTo>
                  <a:lnTo>
                    <a:pt x="3069" y="1207"/>
                  </a:lnTo>
                  <a:lnTo>
                    <a:pt x="3100" y="1289"/>
                  </a:lnTo>
                  <a:lnTo>
                    <a:pt x="3127" y="1374"/>
                  </a:lnTo>
                  <a:lnTo>
                    <a:pt x="3128" y="1378"/>
                  </a:lnTo>
                  <a:lnTo>
                    <a:pt x="3131" y="1382"/>
                  </a:lnTo>
                  <a:lnTo>
                    <a:pt x="3134" y="1385"/>
                  </a:lnTo>
                  <a:lnTo>
                    <a:pt x="3138" y="1387"/>
                  </a:lnTo>
                  <a:lnTo>
                    <a:pt x="3144" y="1388"/>
                  </a:lnTo>
                  <a:lnTo>
                    <a:pt x="3244" y="1402"/>
                  </a:lnTo>
                  <a:lnTo>
                    <a:pt x="3344" y="1416"/>
                  </a:lnTo>
                  <a:lnTo>
                    <a:pt x="3376" y="1424"/>
                  </a:lnTo>
                  <a:lnTo>
                    <a:pt x="3406" y="1437"/>
                  </a:lnTo>
                  <a:lnTo>
                    <a:pt x="3432" y="1456"/>
                  </a:lnTo>
                  <a:lnTo>
                    <a:pt x="3455" y="1478"/>
                  </a:lnTo>
                  <a:lnTo>
                    <a:pt x="3475" y="1504"/>
                  </a:lnTo>
                  <a:lnTo>
                    <a:pt x="3488" y="1534"/>
                  </a:lnTo>
                  <a:lnTo>
                    <a:pt x="3497" y="1565"/>
                  </a:lnTo>
                  <a:lnTo>
                    <a:pt x="3500" y="1598"/>
                  </a:lnTo>
                  <a:lnTo>
                    <a:pt x="3500" y="1912"/>
                  </a:lnTo>
                  <a:lnTo>
                    <a:pt x="3497" y="1945"/>
                  </a:lnTo>
                  <a:lnTo>
                    <a:pt x="3488" y="1976"/>
                  </a:lnTo>
                  <a:lnTo>
                    <a:pt x="3475" y="2006"/>
                  </a:lnTo>
                  <a:lnTo>
                    <a:pt x="3455" y="2032"/>
                  </a:lnTo>
                  <a:lnTo>
                    <a:pt x="3432" y="2054"/>
                  </a:lnTo>
                  <a:lnTo>
                    <a:pt x="3406" y="2073"/>
                  </a:lnTo>
                  <a:lnTo>
                    <a:pt x="3376" y="2086"/>
                  </a:lnTo>
                  <a:lnTo>
                    <a:pt x="3344" y="2094"/>
                  </a:lnTo>
                  <a:lnTo>
                    <a:pt x="3244" y="2108"/>
                  </a:lnTo>
                  <a:lnTo>
                    <a:pt x="3144" y="2122"/>
                  </a:lnTo>
                  <a:lnTo>
                    <a:pt x="3138" y="2123"/>
                  </a:lnTo>
                  <a:lnTo>
                    <a:pt x="3134" y="2125"/>
                  </a:lnTo>
                  <a:lnTo>
                    <a:pt x="3131" y="2128"/>
                  </a:lnTo>
                  <a:lnTo>
                    <a:pt x="3128" y="2132"/>
                  </a:lnTo>
                  <a:lnTo>
                    <a:pt x="3127" y="2136"/>
                  </a:lnTo>
                  <a:lnTo>
                    <a:pt x="3100" y="2221"/>
                  </a:lnTo>
                  <a:lnTo>
                    <a:pt x="3069" y="2303"/>
                  </a:lnTo>
                  <a:lnTo>
                    <a:pt x="3033" y="2384"/>
                  </a:lnTo>
                  <a:lnTo>
                    <a:pt x="2992" y="2461"/>
                  </a:lnTo>
                  <a:lnTo>
                    <a:pt x="2990" y="2469"/>
                  </a:lnTo>
                  <a:lnTo>
                    <a:pt x="2990" y="2476"/>
                  </a:lnTo>
                  <a:lnTo>
                    <a:pt x="2994" y="2484"/>
                  </a:lnTo>
                  <a:lnTo>
                    <a:pt x="3056" y="2564"/>
                  </a:lnTo>
                  <a:lnTo>
                    <a:pt x="3116" y="2645"/>
                  </a:lnTo>
                  <a:lnTo>
                    <a:pt x="3132" y="2671"/>
                  </a:lnTo>
                  <a:lnTo>
                    <a:pt x="3143" y="2697"/>
                  </a:lnTo>
                  <a:lnTo>
                    <a:pt x="3149" y="2726"/>
                  </a:lnTo>
                  <a:lnTo>
                    <a:pt x="3151" y="2754"/>
                  </a:lnTo>
                  <a:lnTo>
                    <a:pt x="3149" y="2782"/>
                  </a:lnTo>
                  <a:lnTo>
                    <a:pt x="3143" y="2810"/>
                  </a:lnTo>
                  <a:lnTo>
                    <a:pt x="3132" y="2838"/>
                  </a:lnTo>
                  <a:lnTo>
                    <a:pt x="3117" y="2862"/>
                  </a:lnTo>
                  <a:lnTo>
                    <a:pt x="3098" y="2885"/>
                  </a:lnTo>
                  <a:lnTo>
                    <a:pt x="2876" y="3107"/>
                  </a:lnTo>
                  <a:lnTo>
                    <a:pt x="2854" y="3126"/>
                  </a:lnTo>
                  <a:lnTo>
                    <a:pt x="2830" y="3141"/>
                  </a:lnTo>
                  <a:lnTo>
                    <a:pt x="2802" y="3152"/>
                  </a:lnTo>
                  <a:lnTo>
                    <a:pt x="2775" y="3158"/>
                  </a:lnTo>
                  <a:lnTo>
                    <a:pt x="2746" y="3160"/>
                  </a:lnTo>
                  <a:lnTo>
                    <a:pt x="2718" y="3158"/>
                  </a:lnTo>
                  <a:lnTo>
                    <a:pt x="2690" y="3152"/>
                  </a:lnTo>
                  <a:lnTo>
                    <a:pt x="2663" y="3141"/>
                  </a:lnTo>
                  <a:lnTo>
                    <a:pt x="2638" y="3125"/>
                  </a:lnTo>
                  <a:lnTo>
                    <a:pt x="2557" y="3064"/>
                  </a:lnTo>
                  <a:lnTo>
                    <a:pt x="2477" y="3003"/>
                  </a:lnTo>
                  <a:lnTo>
                    <a:pt x="2469" y="2998"/>
                  </a:lnTo>
                  <a:lnTo>
                    <a:pt x="2462" y="2998"/>
                  </a:lnTo>
                  <a:lnTo>
                    <a:pt x="2454" y="3001"/>
                  </a:lnTo>
                  <a:lnTo>
                    <a:pt x="2377" y="3042"/>
                  </a:lnTo>
                  <a:lnTo>
                    <a:pt x="2296" y="3078"/>
                  </a:lnTo>
                  <a:lnTo>
                    <a:pt x="2215" y="3109"/>
                  </a:lnTo>
                  <a:lnTo>
                    <a:pt x="2130" y="3136"/>
                  </a:lnTo>
                  <a:lnTo>
                    <a:pt x="2125" y="3137"/>
                  </a:lnTo>
                  <a:lnTo>
                    <a:pt x="2122" y="3140"/>
                  </a:lnTo>
                  <a:lnTo>
                    <a:pt x="2119" y="3143"/>
                  </a:lnTo>
                  <a:lnTo>
                    <a:pt x="2117" y="3147"/>
                  </a:lnTo>
                  <a:lnTo>
                    <a:pt x="2116" y="3153"/>
                  </a:lnTo>
                  <a:lnTo>
                    <a:pt x="2102" y="3254"/>
                  </a:lnTo>
                  <a:lnTo>
                    <a:pt x="2088" y="3354"/>
                  </a:lnTo>
                  <a:lnTo>
                    <a:pt x="2080" y="3386"/>
                  </a:lnTo>
                  <a:lnTo>
                    <a:pt x="2067" y="3415"/>
                  </a:lnTo>
                  <a:lnTo>
                    <a:pt x="2048" y="3442"/>
                  </a:lnTo>
                  <a:lnTo>
                    <a:pt x="2026" y="3465"/>
                  </a:lnTo>
                  <a:lnTo>
                    <a:pt x="2000" y="3484"/>
                  </a:lnTo>
                  <a:lnTo>
                    <a:pt x="1971" y="3498"/>
                  </a:lnTo>
                  <a:lnTo>
                    <a:pt x="1940" y="3507"/>
                  </a:lnTo>
                  <a:lnTo>
                    <a:pt x="1907" y="3510"/>
                  </a:lnTo>
                  <a:lnTo>
                    <a:pt x="1593" y="3510"/>
                  </a:lnTo>
                  <a:lnTo>
                    <a:pt x="1560" y="3507"/>
                  </a:lnTo>
                  <a:lnTo>
                    <a:pt x="1529" y="3498"/>
                  </a:lnTo>
                  <a:lnTo>
                    <a:pt x="1500" y="3484"/>
                  </a:lnTo>
                  <a:lnTo>
                    <a:pt x="1474" y="3465"/>
                  </a:lnTo>
                  <a:lnTo>
                    <a:pt x="1452" y="3442"/>
                  </a:lnTo>
                  <a:lnTo>
                    <a:pt x="1433" y="3415"/>
                  </a:lnTo>
                  <a:lnTo>
                    <a:pt x="1420" y="3386"/>
                  </a:lnTo>
                  <a:lnTo>
                    <a:pt x="1412" y="3354"/>
                  </a:lnTo>
                  <a:lnTo>
                    <a:pt x="1398" y="3254"/>
                  </a:lnTo>
                  <a:lnTo>
                    <a:pt x="1384" y="3153"/>
                  </a:lnTo>
                  <a:lnTo>
                    <a:pt x="1383" y="3147"/>
                  </a:lnTo>
                  <a:lnTo>
                    <a:pt x="1381" y="3143"/>
                  </a:lnTo>
                  <a:lnTo>
                    <a:pt x="1378" y="3140"/>
                  </a:lnTo>
                  <a:lnTo>
                    <a:pt x="1375" y="3137"/>
                  </a:lnTo>
                  <a:lnTo>
                    <a:pt x="1370" y="3136"/>
                  </a:lnTo>
                  <a:lnTo>
                    <a:pt x="1285" y="3109"/>
                  </a:lnTo>
                  <a:lnTo>
                    <a:pt x="1204" y="3078"/>
                  </a:lnTo>
                  <a:lnTo>
                    <a:pt x="1123" y="3042"/>
                  </a:lnTo>
                  <a:lnTo>
                    <a:pt x="1046" y="3001"/>
                  </a:lnTo>
                  <a:lnTo>
                    <a:pt x="1038" y="2998"/>
                  </a:lnTo>
                  <a:lnTo>
                    <a:pt x="1031" y="2998"/>
                  </a:lnTo>
                  <a:lnTo>
                    <a:pt x="1023" y="3003"/>
                  </a:lnTo>
                  <a:lnTo>
                    <a:pt x="943" y="3064"/>
                  </a:lnTo>
                  <a:lnTo>
                    <a:pt x="862" y="3125"/>
                  </a:lnTo>
                  <a:lnTo>
                    <a:pt x="837" y="3141"/>
                  </a:lnTo>
                  <a:lnTo>
                    <a:pt x="810" y="3152"/>
                  </a:lnTo>
                  <a:lnTo>
                    <a:pt x="782" y="3158"/>
                  </a:lnTo>
                  <a:lnTo>
                    <a:pt x="754" y="3161"/>
                  </a:lnTo>
                  <a:lnTo>
                    <a:pt x="725" y="3158"/>
                  </a:lnTo>
                  <a:lnTo>
                    <a:pt x="697" y="3152"/>
                  </a:lnTo>
                  <a:lnTo>
                    <a:pt x="670" y="3141"/>
                  </a:lnTo>
                  <a:lnTo>
                    <a:pt x="646" y="3126"/>
                  </a:lnTo>
                  <a:lnTo>
                    <a:pt x="624" y="3107"/>
                  </a:lnTo>
                  <a:lnTo>
                    <a:pt x="402" y="2885"/>
                  </a:lnTo>
                  <a:lnTo>
                    <a:pt x="383" y="2862"/>
                  </a:lnTo>
                  <a:lnTo>
                    <a:pt x="368" y="2838"/>
                  </a:lnTo>
                  <a:lnTo>
                    <a:pt x="357" y="2811"/>
                  </a:lnTo>
                  <a:lnTo>
                    <a:pt x="351" y="2782"/>
                  </a:lnTo>
                  <a:lnTo>
                    <a:pt x="348" y="2754"/>
                  </a:lnTo>
                  <a:lnTo>
                    <a:pt x="351" y="2726"/>
                  </a:lnTo>
                  <a:lnTo>
                    <a:pt x="357" y="2697"/>
                  </a:lnTo>
                  <a:lnTo>
                    <a:pt x="368" y="2671"/>
                  </a:lnTo>
                  <a:lnTo>
                    <a:pt x="384" y="2645"/>
                  </a:lnTo>
                  <a:lnTo>
                    <a:pt x="444" y="2564"/>
                  </a:lnTo>
                  <a:lnTo>
                    <a:pt x="506" y="2484"/>
                  </a:lnTo>
                  <a:lnTo>
                    <a:pt x="510" y="2476"/>
                  </a:lnTo>
                  <a:lnTo>
                    <a:pt x="510" y="2469"/>
                  </a:lnTo>
                  <a:lnTo>
                    <a:pt x="508" y="2461"/>
                  </a:lnTo>
                  <a:lnTo>
                    <a:pt x="467" y="2384"/>
                  </a:lnTo>
                  <a:lnTo>
                    <a:pt x="431" y="2303"/>
                  </a:lnTo>
                  <a:lnTo>
                    <a:pt x="400" y="2221"/>
                  </a:lnTo>
                  <a:lnTo>
                    <a:pt x="373" y="2136"/>
                  </a:lnTo>
                  <a:lnTo>
                    <a:pt x="372" y="2132"/>
                  </a:lnTo>
                  <a:lnTo>
                    <a:pt x="369" y="2128"/>
                  </a:lnTo>
                  <a:lnTo>
                    <a:pt x="366" y="2125"/>
                  </a:lnTo>
                  <a:lnTo>
                    <a:pt x="362" y="2123"/>
                  </a:lnTo>
                  <a:lnTo>
                    <a:pt x="356" y="2122"/>
                  </a:lnTo>
                  <a:lnTo>
                    <a:pt x="256" y="2108"/>
                  </a:lnTo>
                  <a:lnTo>
                    <a:pt x="156" y="2094"/>
                  </a:lnTo>
                  <a:lnTo>
                    <a:pt x="124" y="2086"/>
                  </a:lnTo>
                  <a:lnTo>
                    <a:pt x="94" y="2073"/>
                  </a:lnTo>
                  <a:lnTo>
                    <a:pt x="68" y="2054"/>
                  </a:lnTo>
                  <a:lnTo>
                    <a:pt x="45" y="2032"/>
                  </a:lnTo>
                  <a:lnTo>
                    <a:pt x="25" y="2006"/>
                  </a:lnTo>
                  <a:lnTo>
                    <a:pt x="12" y="1976"/>
                  </a:lnTo>
                  <a:lnTo>
                    <a:pt x="3" y="1945"/>
                  </a:lnTo>
                  <a:lnTo>
                    <a:pt x="0" y="1912"/>
                  </a:lnTo>
                  <a:lnTo>
                    <a:pt x="0" y="1598"/>
                  </a:lnTo>
                  <a:lnTo>
                    <a:pt x="3" y="1565"/>
                  </a:lnTo>
                  <a:lnTo>
                    <a:pt x="12" y="1534"/>
                  </a:lnTo>
                  <a:lnTo>
                    <a:pt x="25" y="1504"/>
                  </a:lnTo>
                  <a:lnTo>
                    <a:pt x="45" y="1478"/>
                  </a:lnTo>
                  <a:lnTo>
                    <a:pt x="68" y="1456"/>
                  </a:lnTo>
                  <a:lnTo>
                    <a:pt x="94" y="1437"/>
                  </a:lnTo>
                  <a:lnTo>
                    <a:pt x="124" y="1424"/>
                  </a:lnTo>
                  <a:lnTo>
                    <a:pt x="156" y="1416"/>
                  </a:lnTo>
                  <a:lnTo>
                    <a:pt x="256" y="1402"/>
                  </a:lnTo>
                  <a:lnTo>
                    <a:pt x="356" y="1388"/>
                  </a:lnTo>
                  <a:lnTo>
                    <a:pt x="362" y="1387"/>
                  </a:lnTo>
                  <a:lnTo>
                    <a:pt x="366" y="1385"/>
                  </a:lnTo>
                  <a:lnTo>
                    <a:pt x="369" y="1382"/>
                  </a:lnTo>
                  <a:lnTo>
                    <a:pt x="372" y="1378"/>
                  </a:lnTo>
                  <a:lnTo>
                    <a:pt x="373" y="1374"/>
                  </a:lnTo>
                  <a:lnTo>
                    <a:pt x="400" y="1289"/>
                  </a:lnTo>
                  <a:lnTo>
                    <a:pt x="431" y="1207"/>
                  </a:lnTo>
                  <a:lnTo>
                    <a:pt x="467" y="1126"/>
                  </a:lnTo>
                  <a:lnTo>
                    <a:pt x="508" y="1049"/>
                  </a:lnTo>
                  <a:lnTo>
                    <a:pt x="510" y="1041"/>
                  </a:lnTo>
                  <a:lnTo>
                    <a:pt x="510" y="1034"/>
                  </a:lnTo>
                  <a:lnTo>
                    <a:pt x="506" y="1026"/>
                  </a:lnTo>
                  <a:lnTo>
                    <a:pt x="444" y="946"/>
                  </a:lnTo>
                  <a:lnTo>
                    <a:pt x="384" y="865"/>
                  </a:lnTo>
                  <a:lnTo>
                    <a:pt x="368" y="839"/>
                  </a:lnTo>
                  <a:lnTo>
                    <a:pt x="357" y="813"/>
                  </a:lnTo>
                  <a:lnTo>
                    <a:pt x="351" y="784"/>
                  </a:lnTo>
                  <a:lnTo>
                    <a:pt x="348" y="756"/>
                  </a:lnTo>
                  <a:lnTo>
                    <a:pt x="351" y="728"/>
                  </a:lnTo>
                  <a:lnTo>
                    <a:pt x="357" y="700"/>
                  </a:lnTo>
                  <a:lnTo>
                    <a:pt x="368" y="672"/>
                  </a:lnTo>
                  <a:lnTo>
                    <a:pt x="383" y="648"/>
                  </a:lnTo>
                  <a:lnTo>
                    <a:pt x="402" y="625"/>
                  </a:lnTo>
                  <a:lnTo>
                    <a:pt x="624" y="403"/>
                  </a:lnTo>
                  <a:lnTo>
                    <a:pt x="646" y="384"/>
                  </a:lnTo>
                  <a:lnTo>
                    <a:pt x="670" y="369"/>
                  </a:lnTo>
                  <a:lnTo>
                    <a:pt x="697" y="358"/>
                  </a:lnTo>
                  <a:lnTo>
                    <a:pt x="725" y="352"/>
                  </a:lnTo>
                  <a:lnTo>
                    <a:pt x="754" y="350"/>
                  </a:lnTo>
                  <a:lnTo>
                    <a:pt x="782" y="352"/>
                  </a:lnTo>
                  <a:lnTo>
                    <a:pt x="810" y="358"/>
                  </a:lnTo>
                  <a:lnTo>
                    <a:pt x="837" y="369"/>
                  </a:lnTo>
                  <a:lnTo>
                    <a:pt x="862" y="385"/>
                  </a:lnTo>
                  <a:lnTo>
                    <a:pt x="943" y="446"/>
                  </a:lnTo>
                  <a:lnTo>
                    <a:pt x="1023" y="507"/>
                  </a:lnTo>
                  <a:lnTo>
                    <a:pt x="1031" y="512"/>
                  </a:lnTo>
                  <a:lnTo>
                    <a:pt x="1038" y="512"/>
                  </a:lnTo>
                  <a:lnTo>
                    <a:pt x="1046" y="509"/>
                  </a:lnTo>
                  <a:lnTo>
                    <a:pt x="1123" y="468"/>
                  </a:lnTo>
                  <a:lnTo>
                    <a:pt x="1204" y="432"/>
                  </a:lnTo>
                  <a:lnTo>
                    <a:pt x="1285" y="401"/>
                  </a:lnTo>
                  <a:lnTo>
                    <a:pt x="1370" y="374"/>
                  </a:lnTo>
                  <a:lnTo>
                    <a:pt x="1375" y="373"/>
                  </a:lnTo>
                  <a:lnTo>
                    <a:pt x="1378" y="370"/>
                  </a:lnTo>
                  <a:lnTo>
                    <a:pt x="1381" y="367"/>
                  </a:lnTo>
                  <a:lnTo>
                    <a:pt x="1383" y="363"/>
                  </a:lnTo>
                  <a:lnTo>
                    <a:pt x="1384" y="357"/>
                  </a:lnTo>
                  <a:lnTo>
                    <a:pt x="1398" y="256"/>
                  </a:lnTo>
                  <a:lnTo>
                    <a:pt x="1412" y="156"/>
                  </a:lnTo>
                  <a:lnTo>
                    <a:pt x="1420" y="124"/>
                  </a:lnTo>
                  <a:lnTo>
                    <a:pt x="1433" y="95"/>
                  </a:lnTo>
                  <a:lnTo>
                    <a:pt x="1452" y="68"/>
                  </a:lnTo>
                  <a:lnTo>
                    <a:pt x="1474" y="45"/>
                  </a:lnTo>
                  <a:lnTo>
                    <a:pt x="1500" y="26"/>
                  </a:lnTo>
                  <a:lnTo>
                    <a:pt x="1529" y="12"/>
                  </a:lnTo>
                  <a:lnTo>
                    <a:pt x="1560" y="3"/>
                  </a:lnTo>
                  <a:lnTo>
                    <a:pt x="1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4" name="Freeform 124">
              <a:extLst>
                <a:ext uri="{FF2B5EF4-FFF2-40B4-BE49-F238E27FC236}">
                  <a16:creationId xmlns:a16="http://schemas.microsoft.com/office/drawing/2014/main" id="{643CD8F2-B0AE-4D11-F84F-D49307CD1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3938" y="2844800"/>
              <a:ext cx="241300" cy="242887"/>
            </a:xfrm>
            <a:custGeom>
              <a:avLst/>
              <a:gdLst>
                <a:gd name="T0" fmla="*/ 639 w 1518"/>
                <a:gd name="T1" fmla="*/ 176 h 1524"/>
                <a:gd name="T2" fmla="*/ 475 w 1518"/>
                <a:gd name="T3" fmla="*/ 237 h 1524"/>
                <a:gd name="T4" fmla="*/ 338 w 1518"/>
                <a:gd name="T5" fmla="*/ 340 h 1524"/>
                <a:gd name="T6" fmla="*/ 235 w 1518"/>
                <a:gd name="T7" fmla="*/ 477 h 1524"/>
                <a:gd name="T8" fmla="*/ 175 w 1518"/>
                <a:gd name="T9" fmla="*/ 642 h 1524"/>
                <a:gd name="T10" fmla="*/ 166 w 1518"/>
                <a:gd name="T11" fmla="*/ 823 h 1524"/>
                <a:gd name="T12" fmla="*/ 210 w 1518"/>
                <a:gd name="T13" fmla="*/ 995 h 1524"/>
                <a:gd name="T14" fmla="*/ 299 w 1518"/>
                <a:gd name="T15" fmla="*/ 1142 h 1524"/>
                <a:gd name="T16" fmla="*/ 426 w 1518"/>
                <a:gd name="T17" fmla="*/ 1258 h 1524"/>
                <a:gd name="T18" fmla="*/ 582 w 1518"/>
                <a:gd name="T19" fmla="*/ 1333 h 1524"/>
                <a:gd name="T20" fmla="*/ 759 w 1518"/>
                <a:gd name="T21" fmla="*/ 1360 h 1524"/>
                <a:gd name="T22" fmla="*/ 936 w 1518"/>
                <a:gd name="T23" fmla="*/ 1333 h 1524"/>
                <a:gd name="T24" fmla="*/ 1092 w 1518"/>
                <a:gd name="T25" fmla="*/ 1258 h 1524"/>
                <a:gd name="T26" fmla="*/ 1219 w 1518"/>
                <a:gd name="T27" fmla="*/ 1142 h 1524"/>
                <a:gd name="T28" fmla="*/ 1308 w 1518"/>
                <a:gd name="T29" fmla="*/ 995 h 1524"/>
                <a:gd name="T30" fmla="*/ 1352 w 1518"/>
                <a:gd name="T31" fmla="*/ 823 h 1524"/>
                <a:gd name="T32" fmla="*/ 1343 w 1518"/>
                <a:gd name="T33" fmla="*/ 642 h 1524"/>
                <a:gd name="T34" fmla="*/ 1283 w 1518"/>
                <a:gd name="T35" fmla="*/ 477 h 1524"/>
                <a:gd name="T36" fmla="*/ 1180 w 1518"/>
                <a:gd name="T37" fmla="*/ 340 h 1524"/>
                <a:gd name="T38" fmla="*/ 1043 w 1518"/>
                <a:gd name="T39" fmla="*/ 237 h 1524"/>
                <a:gd name="T40" fmla="*/ 879 w 1518"/>
                <a:gd name="T41" fmla="*/ 176 h 1524"/>
                <a:gd name="T42" fmla="*/ 759 w 1518"/>
                <a:gd name="T43" fmla="*/ 0 h 1524"/>
                <a:gd name="T44" fmla="*/ 961 w 1518"/>
                <a:gd name="T45" fmla="*/ 27 h 1524"/>
                <a:gd name="T46" fmla="*/ 1142 w 1518"/>
                <a:gd name="T47" fmla="*/ 105 h 1524"/>
                <a:gd name="T48" fmla="*/ 1296 w 1518"/>
                <a:gd name="T49" fmla="*/ 224 h 1524"/>
                <a:gd name="T50" fmla="*/ 1414 w 1518"/>
                <a:gd name="T51" fmla="*/ 378 h 1524"/>
                <a:gd name="T52" fmla="*/ 1492 w 1518"/>
                <a:gd name="T53" fmla="*/ 560 h 1524"/>
                <a:gd name="T54" fmla="*/ 1518 w 1518"/>
                <a:gd name="T55" fmla="*/ 762 h 1524"/>
                <a:gd name="T56" fmla="*/ 1492 w 1518"/>
                <a:gd name="T57" fmla="*/ 964 h 1524"/>
                <a:gd name="T58" fmla="*/ 1414 w 1518"/>
                <a:gd name="T59" fmla="*/ 1146 h 1524"/>
                <a:gd name="T60" fmla="*/ 1296 w 1518"/>
                <a:gd name="T61" fmla="*/ 1300 h 1524"/>
                <a:gd name="T62" fmla="*/ 1142 w 1518"/>
                <a:gd name="T63" fmla="*/ 1419 h 1524"/>
                <a:gd name="T64" fmla="*/ 961 w 1518"/>
                <a:gd name="T65" fmla="*/ 1497 h 1524"/>
                <a:gd name="T66" fmla="*/ 759 w 1518"/>
                <a:gd name="T67" fmla="*/ 1524 h 1524"/>
                <a:gd name="T68" fmla="*/ 557 w 1518"/>
                <a:gd name="T69" fmla="*/ 1497 h 1524"/>
                <a:gd name="T70" fmla="*/ 376 w 1518"/>
                <a:gd name="T71" fmla="*/ 1419 h 1524"/>
                <a:gd name="T72" fmla="*/ 222 w 1518"/>
                <a:gd name="T73" fmla="*/ 1300 h 1524"/>
                <a:gd name="T74" fmla="*/ 104 w 1518"/>
                <a:gd name="T75" fmla="*/ 1146 h 1524"/>
                <a:gd name="T76" fmla="*/ 26 w 1518"/>
                <a:gd name="T77" fmla="*/ 964 h 1524"/>
                <a:gd name="T78" fmla="*/ 0 w 1518"/>
                <a:gd name="T79" fmla="*/ 762 h 1524"/>
                <a:gd name="T80" fmla="*/ 26 w 1518"/>
                <a:gd name="T81" fmla="*/ 560 h 1524"/>
                <a:gd name="T82" fmla="*/ 104 w 1518"/>
                <a:gd name="T83" fmla="*/ 378 h 1524"/>
                <a:gd name="T84" fmla="*/ 222 w 1518"/>
                <a:gd name="T85" fmla="*/ 224 h 1524"/>
                <a:gd name="T86" fmla="*/ 376 w 1518"/>
                <a:gd name="T87" fmla="*/ 105 h 1524"/>
                <a:gd name="T88" fmla="*/ 557 w 1518"/>
                <a:gd name="T89" fmla="*/ 27 h 1524"/>
                <a:gd name="T90" fmla="*/ 759 w 1518"/>
                <a:gd name="T91" fmla="*/ 0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8" h="1524">
                  <a:moveTo>
                    <a:pt x="759" y="164"/>
                  </a:moveTo>
                  <a:lnTo>
                    <a:pt x="699" y="167"/>
                  </a:lnTo>
                  <a:lnTo>
                    <a:pt x="639" y="176"/>
                  </a:lnTo>
                  <a:lnTo>
                    <a:pt x="582" y="191"/>
                  </a:lnTo>
                  <a:lnTo>
                    <a:pt x="527" y="211"/>
                  </a:lnTo>
                  <a:lnTo>
                    <a:pt x="475" y="237"/>
                  </a:lnTo>
                  <a:lnTo>
                    <a:pt x="426" y="266"/>
                  </a:lnTo>
                  <a:lnTo>
                    <a:pt x="380" y="300"/>
                  </a:lnTo>
                  <a:lnTo>
                    <a:pt x="338" y="340"/>
                  </a:lnTo>
                  <a:lnTo>
                    <a:pt x="299" y="382"/>
                  </a:lnTo>
                  <a:lnTo>
                    <a:pt x="265" y="428"/>
                  </a:lnTo>
                  <a:lnTo>
                    <a:pt x="235" y="477"/>
                  </a:lnTo>
                  <a:lnTo>
                    <a:pt x="210" y="529"/>
                  </a:lnTo>
                  <a:lnTo>
                    <a:pt x="189" y="584"/>
                  </a:lnTo>
                  <a:lnTo>
                    <a:pt x="175" y="642"/>
                  </a:lnTo>
                  <a:lnTo>
                    <a:pt x="166" y="701"/>
                  </a:lnTo>
                  <a:lnTo>
                    <a:pt x="163" y="762"/>
                  </a:lnTo>
                  <a:lnTo>
                    <a:pt x="166" y="823"/>
                  </a:lnTo>
                  <a:lnTo>
                    <a:pt x="175" y="882"/>
                  </a:lnTo>
                  <a:lnTo>
                    <a:pt x="189" y="940"/>
                  </a:lnTo>
                  <a:lnTo>
                    <a:pt x="210" y="995"/>
                  </a:lnTo>
                  <a:lnTo>
                    <a:pt x="235" y="1047"/>
                  </a:lnTo>
                  <a:lnTo>
                    <a:pt x="265" y="1096"/>
                  </a:lnTo>
                  <a:lnTo>
                    <a:pt x="299" y="1142"/>
                  </a:lnTo>
                  <a:lnTo>
                    <a:pt x="338" y="1184"/>
                  </a:lnTo>
                  <a:lnTo>
                    <a:pt x="380" y="1224"/>
                  </a:lnTo>
                  <a:lnTo>
                    <a:pt x="426" y="1258"/>
                  </a:lnTo>
                  <a:lnTo>
                    <a:pt x="475" y="1287"/>
                  </a:lnTo>
                  <a:lnTo>
                    <a:pt x="527" y="1313"/>
                  </a:lnTo>
                  <a:lnTo>
                    <a:pt x="582" y="1333"/>
                  </a:lnTo>
                  <a:lnTo>
                    <a:pt x="639" y="1348"/>
                  </a:lnTo>
                  <a:lnTo>
                    <a:pt x="699" y="1357"/>
                  </a:lnTo>
                  <a:lnTo>
                    <a:pt x="759" y="1360"/>
                  </a:lnTo>
                  <a:lnTo>
                    <a:pt x="819" y="1357"/>
                  </a:lnTo>
                  <a:lnTo>
                    <a:pt x="879" y="1348"/>
                  </a:lnTo>
                  <a:lnTo>
                    <a:pt x="936" y="1333"/>
                  </a:lnTo>
                  <a:lnTo>
                    <a:pt x="991" y="1313"/>
                  </a:lnTo>
                  <a:lnTo>
                    <a:pt x="1043" y="1287"/>
                  </a:lnTo>
                  <a:lnTo>
                    <a:pt x="1092" y="1258"/>
                  </a:lnTo>
                  <a:lnTo>
                    <a:pt x="1138" y="1224"/>
                  </a:lnTo>
                  <a:lnTo>
                    <a:pt x="1180" y="1184"/>
                  </a:lnTo>
                  <a:lnTo>
                    <a:pt x="1219" y="1142"/>
                  </a:lnTo>
                  <a:lnTo>
                    <a:pt x="1253" y="1096"/>
                  </a:lnTo>
                  <a:lnTo>
                    <a:pt x="1283" y="1047"/>
                  </a:lnTo>
                  <a:lnTo>
                    <a:pt x="1308" y="995"/>
                  </a:lnTo>
                  <a:lnTo>
                    <a:pt x="1329" y="940"/>
                  </a:lnTo>
                  <a:lnTo>
                    <a:pt x="1343" y="882"/>
                  </a:lnTo>
                  <a:lnTo>
                    <a:pt x="1352" y="823"/>
                  </a:lnTo>
                  <a:lnTo>
                    <a:pt x="1355" y="762"/>
                  </a:lnTo>
                  <a:lnTo>
                    <a:pt x="1352" y="701"/>
                  </a:lnTo>
                  <a:lnTo>
                    <a:pt x="1343" y="642"/>
                  </a:lnTo>
                  <a:lnTo>
                    <a:pt x="1329" y="584"/>
                  </a:lnTo>
                  <a:lnTo>
                    <a:pt x="1308" y="529"/>
                  </a:lnTo>
                  <a:lnTo>
                    <a:pt x="1283" y="477"/>
                  </a:lnTo>
                  <a:lnTo>
                    <a:pt x="1253" y="428"/>
                  </a:lnTo>
                  <a:lnTo>
                    <a:pt x="1219" y="382"/>
                  </a:lnTo>
                  <a:lnTo>
                    <a:pt x="1180" y="340"/>
                  </a:lnTo>
                  <a:lnTo>
                    <a:pt x="1138" y="300"/>
                  </a:lnTo>
                  <a:lnTo>
                    <a:pt x="1092" y="266"/>
                  </a:lnTo>
                  <a:lnTo>
                    <a:pt x="1043" y="237"/>
                  </a:lnTo>
                  <a:lnTo>
                    <a:pt x="991" y="211"/>
                  </a:lnTo>
                  <a:lnTo>
                    <a:pt x="936" y="191"/>
                  </a:lnTo>
                  <a:lnTo>
                    <a:pt x="879" y="176"/>
                  </a:lnTo>
                  <a:lnTo>
                    <a:pt x="819" y="167"/>
                  </a:lnTo>
                  <a:lnTo>
                    <a:pt x="759" y="164"/>
                  </a:lnTo>
                  <a:close/>
                  <a:moveTo>
                    <a:pt x="759" y="0"/>
                  </a:moveTo>
                  <a:lnTo>
                    <a:pt x="828" y="4"/>
                  </a:lnTo>
                  <a:lnTo>
                    <a:pt x="896" y="12"/>
                  </a:lnTo>
                  <a:lnTo>
                    <a:pt x="961" y="27"/>
                  </a:lnTo>
                  <a:lnTo>
                    <a:pt x="1024" y="48"/>
                  </a:lnTo>
                  <a:lnTo>
                    <a:pt x="1085" y="74"/>
                  </a:lnTo>
                  <a:lnTo>
                    <a:pt x="1142" y="105"/>
                  </a:lnTo>
                  <a:lnTo>
                    <a:pt x="1197" y="140"/>
                  </a:lnTo>
                  <a:lnTo>
                    <a:pt x="1248" y="179"/>
                  </a:lnTo>
                  <a:lnTo>
                    <a:pt x="1296" y="224"/>
                  </a:lnTo>
                  <a:lnTo>
                    <a:pt x="1340" y="272"/>
                  </a:lnTo>
                  <a:lnTo>
                    <a:pt x="1379" y="323"/>
                  </a:lnTo>
                  <a:lnTo>
                    <a:pt x="1414" y="378"/>
                  </a:lnTo>
                  <a:lnTo>
                    <a:pt x="1445" y="435"/>
                  </a:lnTo>
                  <a:lnTo>
                    <a:pt x="1471" y="496"/>
                  </a:lnTo>
                  <a:lnTo>
                    <a:pt x="1492" y="560"/>
                  </a:lnTo>
                  <a:lnTo>
                    <a:pt x="1507" y="625"/>
                  </a:lnTo>
                  <a:lnTo>
                    <a:pt x="1515" y="693"/>
                  </a:lnTo>
                  <a:lnTo>
                    <a:pt x="1518" y="762"/>
                  </a:lnTo>
                  <a:lnTo>
                    <a:pt x="1515" y="831"/>
                  </a:lnTo>
                  <a:lnTo>
                    <a:pt x="1507" y="899"/>
                  </a:lnTo>
                  <a:lnTo>
                    <a:pt x="1492" y="964"/>
                  </a:lnTo>
                  <a:lnTo>
                    <a:pt x="1471" y="1028"/>
                  </a:lnTo>
                  <a:lnTo>
                    <a:pt x="1445" y="1089"/>
                  </a:lnTo>
                  <a:lnTo>
                    <a:pt x="1414" y="1146"/>
                  </a:lnTo>
                  <a:lnTo>
                    <a:pt x="1379" y="1201"/>
                  </a:lnTo>
                  <a:lnTo>
                    <a:pt x="1340" y="1252"/>
                  </a:lnTo>
                  <a:lnTo>
                    <a:pt x="1296" y="1300"/>
                  </a:lnTo>
                  <a:lnTo>
                    <a:pt x="1248" y="1345"/>
                  </a:lnTo>
                  <a:lnTo>
                    <a:pt x="1197" y="1384"/>
                  </a:lnTo>
                  <a:lnTo>
                    <a:pt x="1142" y="1419"/>
                  </a:lnTo>
                  <a:lnTo>
                    <a:pt x="1085" y="1450"/>
                  </a:lnTo>
                  <a:lnTo>
                    <a:pt x="1024" y="1476"/>
                  </a:lnTo>
                  <a:lnTo>
                    <a:pt x="961" y="1497"/>
                  </a:lnTo>
                  <a:lnTo>
                    <a:pt x="896" y="1512"/>
                  </a:lnTo>
                  <a:lnTo>
                    <a:pt x="828" y="1520"/>
                  </a:lnTo>
                  <a:lnTo>
                    <a:pt x="759" y="1524"/>
                  </a:lnTo>
                  <a:lnTo>
                    <a:pt x="690" y="1520"/>
                  </a:lnTo>
                  <a:lnTo>
                    <a:pt x="622" y="1512"/>
                  </a:lnTo>
                  <a:lnTo>
                    <a:pt x="557" y="1497"/>
                  </a:lnTo>
                  <a:lnTo>
                    <a:pt x="494" y="1476"/>
                  </a:lnTo>
                  <a:lnTo>
                    <a:pt x="433" y="1450"/>
                  </a:lnTo>
                  <a:lnTo>
                    <a:pt x="376" y="1419"/>
                  </a:lnTo>
                  <a:lnTo>
                    <a:pt x="321" y="1384"/>
                  </a:lnTo>
                  <a:lnTo>
                    <a:pt x="270" y="1345"/>
                  </a:lnTo>
                  <a:lnTo>
                    <a:pt x="222" y="1300"/>
                  </a:lnTo>
                  <a:lnTo>
                    <a:pt x="178" y="1252"/>
                  </a:lnTo>
                  <a:lnTo>
                    <a:pt x="139" y="1201"/>
                  </a:lnTo>
                  <a:lnTo>
                    <a:pt x="104" y="1146"/>
                  </a:lnTo>
                  <a:lnTo>
                    <a:pt x="73" y="1089"/>
                  </a:lnTo>
                  <a:lnTo>
                    <a:pt x="47" y="1028"/>
                  </a:lnTo>
                  <a:lnTo>
                    <a:pt x="26" y="964"/>
                  </a:lnTo>
                  <a:lnTo>
                    <a:pt x="11" y="899"/>
                  </a:lnTo>
                  <a:lnTo>
                    <a:pt x="3" y="831"/>
                  </a:lnTo>
                  <a:lnTo>
                    <a:pt x="0" y="762"/>
                  </a:lnTo>
                  <a:lnTo>
                    <a:pt x="3" y="693"/>
                  </a:lnTo>
                  <a:lnTo>
                    <a:pt x="11" y="625"/>
                  </a:lnTo>
                  <a:lnTo>
                    <a:pt x="26" y="560"/>
                  </a:lnTo>
                  <a:lnTo>
                    <a:pt x="47" y="496"/>
                  </a:lnTo>
                  <a:lnTo>
                    <a:pt x="73" y="435"/>
                  </a:lnTo>
                  <a:lnTo>
                    <a:pt x="104" y="378"/>
                  </a:lnTo>
                  <a:lnTo>
                    <a:pt x="139" y="323"/>
                  </a:lnTo>
                  <a:lnTo>
                    <a:pt x="178" y="272"/>
                  </a:lnTo>
                  <a:lnTo>
                    <a:pt x="222" y="224"/>
                  </a:lnTo>
                  <a:lnTo>
                    <a:pt x="270" y="179"/>
                  </a:lnTo>
                  <a:lnTo>
                    <a:pt x="321" y="140"/>
                  </a:lnTo>
                  <a:lnTo>
                    <a:pt x="376" y="105"/>
                  </a:lnTo>
                  <a:lnTo>
                    <a:pt x="433" y="74"/>
                  </a:lnTo>
                  <a:lnTo>
                    <a:pt x="494" y="48"/>
                  </a:lnTo>
                  <a:lnTo>
                    <a:pt x="557" y="27"/>
                  </a:lnTo>
                  <a:lnTo>
                    <a:pt x="622" y="12"/>
                  </a:lnTo>
                  <a:lnTo>
                    <a:pt x="690" y="4"/>
                  </a:lnTo>
                  <a:lnTo>
                    <a:pt x="7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75B30F0-C732-36B7-A161-41FEA0801372}"/>
              </a:ext>
            </a:extLst>
          </p:cNvPr>
          <p:cNvGrpSpPr/>
          <p:nvPr/>
        </p:nvGrpSpPr>
        <p:grpSpPr>
          <a:xfrm>
            <a:off x="7420494" y="2693510"/>
            <a:ext cx="560078" cy="560079"/>
            <a:chOff x="2517775" y="2660650"/>
            <a:chExt cx="609601" cy="609601"/>
          </a:xfrm>
          <a:solidFill>
            <a:schemeClr val="tx1"/>
          </a:solidFill>
        </p:grpSpPr>
        <p:sp>
          <p:nvSpPr>
            <p:cNvPr id="149" name="Freeform 45">
              <a:extLst>
                <a:ext uri="{FF2B5EF4-FFF2-40B4-BE49-F238E27FC236}">
                  <a16:creationId xmlns:a16="http://schemas.microsoft.com/office/drawing/2014/main" id="{88B0E685-33EA-A4E2-D24C-0885D5E0C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2954338"/>
              <a:ext cx="592138" cy="315913"/>
            </a:xfrm>
            <a:custGeom>
              <a:avLst/>
              <a:gdLst>
                <a:gd name="T0" fmla="*/ 147 w 3357"/>
                <a:gd name="T1" fmla="*/ 7 h 1793"/>
                <a:gd name="T2" fmla="*/ 150 w 3357"/>
                <a:gd name="T3" fmla="*/ 170 h 1793"/>
                <a:gd name="T4" fmla="*/ 176 w 3357"/>
                <a:gd name="T5" fmla="*/ 372 h 1793"/>
                <a:gd name="T6" fmla="*/ 228 w 3357"/>
                <a:gd name="T7" fmla="*/ 566 h 1793"/>
                <a:gd name="T8" fmla="*/ 301 w 3357"/>
                <a:gd name="T9" fmla="*/ 749 h 1793"/>
                <a:gd name="T10" fmla="*/ 396 w 3357"/>
                <a:gd name="T11" fmla="*/ 919 h 1793"/>
                <a:gd name="T12" fmla="*/ 511 w 3357"/>
                <a:gd name="T13" fmla="*/ 1077 h 1793"/>
                <a:gd name="T14" fmla="*/ 644 w 3357"/>
                <a:gd name="T15" fmla="*/ 1217 h 1793"/>
                <a:gd name="T16" fmla="*/ 793 w 3357"/>
                <a:gd name="T17" fmla="*/ 1341 h 1793"/>
                <a:gd name="T18" fmla="*/ 957 w 3357"/>
                <a:gd name="T19" fmla="*/ 1446 h 1793"/>
                <a:gd name="T20" fmla="*/ 1134 w 3357"/>
                <a:gd name="T21" fmla="*/ 1531 h 1793"/>
                <a:gd name="T22" fmla="*/ 1322 w 3357"/>
                <a:gd name="T23" fmla="*/ 1593 h 1793"/>
                <a:gd name="T24" fmla="*/ 1521 w 3357"/>
                <a:gd name="T25" fmla="*/ 1632 h 1793"/>
                <a:gd name="T26" fmla="*/ 1726 w 3357"/>
                <a:gd name="T27" fmla="*/ 1646 h 1793"/>
                <a:gd name="T28" fmla="*/ 1919 w 3357"/>
                <a:gd name="T29" fmla="*/ 1634 h 1793"/>
                <a:gd name="T30" fmla="*/ 2104 w 3357"/>
                <a:gd name="T31" fmla="*/ 1599 h 1793"/>
                <a:gd name="T32" fmla="*/ 2284 w 3357"/>
                <a:gd name="T33" fmla="*/ 1544 h 1793"/>
                <a:gd name="T34" fmla="*/ 2454 w 3357"/>
                <a:gd name="T35" fmla="*/ 1467 h 1793"/>
                <a:gd name="T36" fmla="*/ 2615 w 3357"/>
                <a:gd name="T37" fmla="*/ 1372 h 1793"/>
                <a:gd name="T38" fmla="*/ 2764 w 3357"/>
                <a:gd name="T39" fmla="*/ 1256 h 1793"/>
                <a:gd name="T40" fmla="*/ 2899 w 3357"/>
                <a:gd name="T41" fmla="*/ 1124 h 1793"/>
                <a:gd name="T42" fmla="*/ 3039 w 3357"/>
                <a:gd name="T43" fmla="*/ 936 h 1793"/>
                <a:gd name="T44" fmla="*/ 2676 w 3357"/>
                <a:gd name="T45" fmla="*/ 853 h 1793"/>
                <a:gd name="T46" fmla="*/ 3197 w 3357"/>
                <a:gd name="T47" fmla="*/ 756 h 1793"/>
                <a:gd name="T48" fmla="*/ 3233 w 3357"/>
                <a:gd name="T49" fmla="*/ 770 h 1793"/>
                <a:gd name="T50" fmla="*/ 3256 w 3357"/>
                <a:gd name="T51" fmla="*/ 798 h 1793"/>
                <a:gd name="T52" fmla="*/ 3357 w 3357"/>
                <a:gd name="T53" fmla="*/ 1315 h 1793"/>
                <a:gd name="T54" fmla="*/ 3152 w 3357"/>
                <a:gd name="T55" fmla="*/ 1037 h 1793"/>
                <a:gd name="T56" fmla="*/ 3021 w 3357"/>
                <a:gd name="T57" fmla="*/ 1215 h 1793"/>
                <a:gd name="T58" fmla="*/ 2880 w 3357"/>
                <a:gd name="T59" fmla="*/ 1354 h 1793"/>
                <a:gd name="T60" fmla="*/ 2727 w 3357"/>
                <a:gd name="T61" fmla="*/ 1476 h 1793"/>
                <a:gd name="T62" fmla="*/ 2563 w 3357"/>
                <a:gd name="T63" fmla="*/ 1578 h 1793"/>
                <a:gd name="T64" fmla="*/ 2390 w 3357"/>
                <a:gd name="T65" fmla="*/ 1661 h 1793"/>
                <a:gd name="T66" fmla="*/ 2208 w 3357"/>
                <a:gd name="T67" fmla="*/ 1724 h 1793"/>
                <a:gd name="T68" fmla="*/ 2019 w 3357"/>
                <a:gd name="T69" fmla="*/ 1767 h 1793"/>
                <a:gd name="T70" fmla="*/ 1825 w 3357"/>
                <a:gd name="T71" fmla="*/ 1789 h 1793"/>
                <a:gd name="T72" fmla="*/ 1621 w 3357"/>
                <a:gd name="T73" fmla="*/ 1789 h 1793"/>
                <a:gd name="T74" fmla="*/ 1416 w 3357"/>
                <a:gd name="T75" fmla="*/ 1764 h 1793"/>
                <a:gd name="T76" fmla="*/ 1219 w 3357"/>
                <a:gd name="T77" fmla="*/ 1717 h 1793"/>
                <a:gd name="T78" fmla="*/ 1031 w 3357"/>
                <a:gd name="T79" fmla="*/ 1647 h 1793"/>
                <a:gd name="T80" fmla="*/ 855 w 3357"/>
                <a:gd name="T81" fmla="*/ 1556 h 1793"/>
                <a:gd name="T82" fmla="*/ 691 w 3357"/>
                <a:gd name="T83" fmla="*/ 1448 h 1793"/>
                <a:gd name="T84" fmla="*/ 541 w 3357"/>
                <a:gd name="T85" fmla="*/ 1321 h 1793"/>
                <a:gd name="T86" fmla="*/ 405 w 3357"/>
                <a:gd name="T87" fmla="*/ 1178 h 1793"/>
                <a:gd name="T88" fmla="*/ 288 w 3357"/>
                <a:gd name="T89" fmla="*/ 1022 h 1793"/>
                <a:gd name="T90" fmla="*/ 188 w 3357"/>
                <a:gd name="T91" fmla="*/ 851 h 1793"/>
                <a:gd name="T92" fmla="*/ 108 w 3357"/>
                <a:gd name="T93" fmla="*/ 669 h 1793"/>
                <a:gd name="T94" fmla="*/ 49 w 3357"/>
                <a:gd name="T95" fmla="*/ 476 h 1793"/>
                <a:gd name="T96" fmla="*/ 13 w 3357"/>
                <a:gd name="T97" fmla="*/ 274 h 1793"/>
                <a:gd name="T98" fmla="*/ 0 w 3357"/>
                <a:gd name="T99" fmla="*/ 65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7" h="1793">
                  <a:moveTo>
                    <a:pt x="0" y="0"/>
                  </a:moveTo>
                  <a:lnTo>
                    <a:pt x="147" y="7"/>
                  </a:lnTo>
                  <a:lnTo>
                    <a:pt x="147" y="65"/>
                  </a:lnTo>
                  <a:lnTo>
                    <a:pt x="150" y="170"/>
                  </a:lnTo>
                  <a:lnTo>
                    <a:pt x="161" y="272"/>
                  </a:lnTo>
                  <a:lnTo>
                    <a:pt x="176" y="372"/>
                  </a:lnTo>
                  <a:lnTo>
                    <a:pt x="198" y="471"/>
                  </a:lnTo>
                  <a:lnTo>
                    <a:pt x="228" y="566"/>
                  </a:lnTo>
                  <a:lnTo>
                    <a:pt x="261" y="659"/>
                  </a:lnTo>
                  <a:lnTo>
                    <a:pt x="301" y="749"/>
                  </a:lnTo>
                  <a:lnTo>
                    <a:pt x="346" y="836"/>
                  </a:lnTo>
                  <a:lnTo>
                    <a:pt x="396" y="919"/>
                  </a:lnTo>
                  <a:lnTo>
                    <a:pt x="452" y="1000"/>
                  </a:lnTo>
                  <a:lnTo>
                    <a:pt x="511" y="1077"/>
                  </a:lnTo>
                  <a:lnTo>
                    <a:pt x="575" y="1149"/>
                  </a:lnTo>
                  <a:lnTo>
                    <a:pt x="644" y="1217"/>
                  </a:lnTo>
                  <a:lnTo>
                    <a:pt x="716" y="1281"/>
                  </a:lnTo>
                  <a:lnTo>
                    <a:pt x="793" y="1341"/>
                  </a:lnTo>
                  <a:lnTo>
                    <a:pt x="874" y="1396"/>
                  </a:lnTo>
                  <a:lnTo>
                    <a:pt x="957" y="1446"/>
                  </a:lnTo>
                  <a:lnTo>
                    <a:pt x="1044" y="1491"/>
                  </a:lnTo>
                  <a:lnTo>
                    <a:pt x="1134" y="1531"/>
                  </a:lnTo>
                  <a:lnTo>
                    <a:pt x="1227" y="1565"/>
                  </a:lnTo>
                  <a:lnTo>
                    <a:pt x="1322" y="1593"/>
                  </a:lnTo>
                  <a:lnTo>
                    <a:pt x="1420" y="1616"/>
                  </a:lnTo>
                  <a:lnTo>
                    <a:pt x="1521" y="1632"/>
                  </a:lnTo>
                  <a:lnTo>
                    <a:pt x="1622" y="1642"/>
                  </a:lnTo>
                  <a:lnTo>
                    <a:pt x="1726" y="1646"/>
                  </a:lnTo>
                  <a:lnTo>
                    <a:pt x="1823" y="1642"/>
                  </a:lnTo>
                  <a:lnTo>
                    <a:pt x="1919" y="1634"/>
                  </a:lnTo>
                  <a:lnTo>
                    <a:pt x="2012" y="1619"/>
                  </a:lnTo>
                  <a:lnTo>
                    <a:pt x="2104" y="1599"/>
                  </a:lnTo>
                  <a:lnTo>
                    <a:pt x="2196" y="1574"/>
                  </a:lnTo>
                  <a:lnTo>
                    <a:pt x="2284" y="1544"/>
                  </a:lnTo>
                  <a:lnTo>
                    <a:pt x="2370" y="1508"/>
                  </a:lnTo>
                  <a:lnTo>
                    <a:pt x="2454" y="1467"/>
                  </a:lnTo>
                  <a:lnTo>
                    <a:pt x="2536" y="1422"/>
                  </a:lnTo>
                  <a:lnTo>
                    <a:pt x="2615" y="1372"/>
                  </a:lnTo>
                  <a:lnTo>
                    <a:pt x="2690" y="1316"/>
                  </a:lnTo>
                  <a:lnTo>
                    <a:pt x="2764" y="1256"/>
                  </a:lnTo>
                  <a:lnTo>
                    <a:pt x="2833" y="1192"/>
                  </a:lnTo>
                  <a:lnTo>
                    <a:pt x="2899" y="1124"/>
                  </a:lnTo>
                  <a:lnTo>
                    <a:pt x="2961" y="1050"/>
                  </a:lnTo>
                  <a:lnTo>
                    <a:pt x="3039" y="936"/>
                  </a:lnTo>
                  <a:lnTo>
                    <a:pt x="2704" y="1000"/>
                  </a:lnTo>
                  <a:lnTo>
                    <a:pt x="2676" y="853"/>
                  </a:lnTo>
                  <a:lnTo>
                    <a:pt x="3176" y="757"/>
                  </a:lnTo>
                  <a:lnTo>
                    <a:pt x="3197" y="756"/>
                  </a:lnTo>
                  <a:lnTo>
                    <a:pt x="3217" y="760"/>
                  </a:lnTo>
                  <a:lnTo>
                    <a:pt x="3233" y="770"/>
                  </a:lnTo>
                  <a:lnTo>
                    <a:pt x="3247" y="783"/>
                  </a:lnTo>
                  <a:lnTo>
                    <a:pt x="3256" y="798"/>
                  </a:lnTo>
                  <a:lnTo>
                    <a:pt x="3262" y="815"/>
                  </a:lnTo>
                  <a:lnTo>
                    <a:pt x="3357" y="1315"/>
                  </a:lnTo>
                  <a:lnTo>
                    <a:pt x="3210" y="1344"/>
                  </a:lnTo>
                  <a:lnTo>
                    <a:pt x="3152" y="1037"/>
                  </a:lnTo>
                  <a:lnTo>
                    <a:pt x="3086" y="1138"/>
                  </a:lnTo>
                  <a:lnTo>
                    <a:pt x="3021" y="1215"/>
                  </a:lnTo>
                  <a:lnTo>
                    <a:pt x="2952" y="1287"/>
                  </a:lnTo>
                  <a:lnTo>
                    <a:pt x="2880" y="1354"/>
                  </a:lnTo>
                  <a:lnTo>
                    <a:pt x="2805" y="1417"/>
                  </a:lnTo>
                  <a:lnTo>
                    <a:pt x="2727" y="1476"/>
                  </a:lnTo>
                  <a:lnTo>
                    <a:pt x="2646" y="1529"/>
                  </a:lnTo>
                  <a:lnTo>
                    <a:pt x="2563" y="1578"/>
                  </a:lnTo>
                  <a:lnTo>
                    <a:pt x="2478" y="1623"/>
                  </a:lnTo>
                  <a:lnTo>
                    <a:pt x="2390" y="1661"/>
                  </a:lnTo>
                  <a:lnTo>
                    <a:pt x="2300" y="1696"/>
                  </a:lnTo>
                  <a:lnTo>
                    <a:pt x="2208" y="1724"/>
                  </a:lnTo>
                  <a:lnTo>
                    <a:pt x="2115" y="1749"/>
                  </a:lnTo>
                  <a:lnTo>
                    <a:pt x="2019" y="1767"/>
                  </a:lnTo>
                  <a:lnTo>
                    <a:pt x="1923" y="1781"/>
                  </a:lnTo>
                  <a:lnTo>
                    <a:pt x="1825" y="1789"/>
                  </a:lnTo>
                  <a:lnTo>
                    <a:pt x="1726" y="1793"/>
                  </a:lnTo>
                  <a:lnTo>
                    <a:pt x="1621" y="1789"/>
                  </a:lnTo>
                  <a:lnTo>
                    <a:pt x="1517" y="1780"/>
                  </a:lnTo>
                  <a:lnTo>
                    <a:pt x="1416" y="1764"/>
                  </a:lnTo>
                  <a:lnTo>
                    <a:pt x="1316" y="1743"/>
                  </a:lnTo>
                  <a:lnTo>
                    <a:pt x="1219" y="1717"/>
                  </a:lnTo>
                  <a:lnTo>
                    <a:pt x="1124" y="1684"/>
                  </a:lnTo>
                  <a:lnTo>
                    <a:pt x="1031" y="1647"/>
                  </a:lnTo>
                  <a:lnTo>
                    <a:pt x="941" y="1605"/>
                  </a:lnTo>
                  <a:lnTo>
                    <a:pt x="855" y="1556"/>
                  </a:lnTo>
                  <a:lnTo>
                    <a:pt x="771" y="1505"/>
                  </a:lnTo>
                  <a:lnTo>
                    <a:pt x="691" y="1448"/>
                  </a:lnTo>
                  <a:lnTo>
                    <a:pt x="613" y="1386"/>
                  </a:lnTo>
                  <a:lnTo>
                    <a:pt x="541" y="1321"/>
                  </a:lnTo>
                  <a:lnTo>
                    <a:pt x="471" y="1252"/>
                  </a:lnTo>
                  <a:lnTo>
                    <a:pt x="405" y="1178"/>
                  </a:lnTo>
                  <a:lnTo>
                    <a:pt x="344" y="1102"/>
                  </a:lnTo>
                  <a:lnTo>
                    <a:pt x="288" y="1022"/>
                  </a:lnTo>
                  <a:lnTo>
                    <a:pt x="235" y="938"/>
                  </a:lnTo>
                  <a:lnTo>
                    <a:pt x="188" y="851"/>
                  </a:lnTo>
                  <a:lnTo>
                    <a:pt x="146" y="762"/>
                  </a:lnTo>
                  <a:lnTo>
                    <a:pt x="108" y="669"/>
                  </a:lnTo>
                  <a:lnTo>
                    <a:pt x="76" y="574"/>
                  </a:lnTo>
                  <a:lnTo>
                    <a:pt x="49" y="476"/>
                  </a:lnTo>
                  <a:lnTo>
                    <a:pt x="28" y="376"/>
                  </a:lnTo>
                  <a:lnTo>
                    <a:pt x="13" y="274"/>
                  </a:lnTo>
                  <a:lnTo>
                    <a:pt x="3" y="171"/>
                  </a:lnTo>
                  <a:lnTo>
                    <a:pt x="0" y="6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50" name="Freeform 46">
              <a:extLst>
                <a:ext uri="{FF2B5EF4-FFF2-40B4-BE49-F238E27FC236}">
                  <a16:creationId xmlns:a16="http://schemas.microsoft.com/office/drawing/2014/main" id="{CDDC467A-B53E-283F-12C8-D913866EF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238" y="2660650"/>
              <a:ext cx="592138" cy="317500"/>
            </a:xfrm>
            <a:custGeom>
              <a:avLst/>
              <a:gdLst>
                <a:gd name="T0" fmla="*/ 1729 w 3351"/>
                <a:gd name="T1" fmla="*/ 3 h 1793"/>
                <a:gd name="T2" fmla="*/ 1935 w 3351"/>
                <a:gd name="T3" fmla="*/ 28 h 1793"/>
                <a:gd name="T4" fmla="*/ 2132 w 3351"/>
                <a:gd name="T5" fmla="*/ 76 h 1793"/>
                <a:gd name="T6" fmla="*/ 2320 w 3351"/>
                <a:gd name="T7" fmla="*/ 145 h 1793"/>
                <a:gd name="T8" fmla="*/ 2496 w 3351"/>
                <a:gd name="T9" fmla="*/ 235 h 1793"/>
                <a:gd name="T10" fmla="*/ 2660 w 3351"/>
                <a:gd name="T11" fmla="*/ 345 h 1793"/>
                <a:gd name="T12" fmla="*/ 2810 w 3351"/>
                <a:gd name="T13" fmla="*/ 471 h 1793"/>
                <a:gd name="T14" fmla="*/ 2946 w 3351"/>
                <a:gd name="T15" fmla="*/ 613 h 1793"/>
                <a:gd name="T16" fmla="*/ 3063 w 3351"/>
                <a:gd name="T17" fmla="*/ 771 h 1793"/>
                <a:gd name="T18" fmla="*/ 3163 w 3351"/>
                <a:gd name="T19" fmla="*/ 941 h 1793"/>
                <a:gd name="T20" fmla="*/ 3243 w 3351"/>
                <a:gd name="T21" fmla="*/ 1124 h 1793"/>
                <a:gd name="T22" fmla="*/ 3302 w 3351"/>
                <a:gd name="T23" fmla="*/ 1316 h 1793"/>
                <a:gd name="T24" fmla="*/ 3338 w 3351"/>
                <a:gd name="T25" fmla="*/ 1517 h 1793"/>
                <a:gd name="T26" fmla="*/ 3351 w 3351"/>
                <a:gd name="T27" fmla="*/ 1726 h 1793"/>
                <a:gd name="T28" fmla="*/ 3204 w 3351"/>
                <a:gd name="T29" fmla="*/ 1785 h 1793"/>
                <a:gd name="T30" fmla="*/ 3201 w 3351"/>
                <a:gd name="T31" fmla="*/ 1622 h 1793"/>
                <a:gd name="T32" fmla="*/ 3174 w 3351"/>
                <a:gd name="T33" fmla="*/ 1420 h 1793"/>
                <a:gd name="T34" fmla="*/ 3123 w 3351"/>
                <a:gd name="T35" fmla="*/ 1227 h 1793"/>
                <a:gd name="T36" fmla="*/ 3050 w 3351"/>
                <a:gd name="T37" fmla="*/ 1044 h 1793"/>
                <a:gd name="T38" fmla="*/ 2955 w 3351"/>
                <a:gd name="T39" fmla="*/ 873 h 1793"/>
                <a:gd name="T40" fmla="*/ 2839 w 3351"/>
                <a:gd name="T41" fmla="*/ 716 h 1793"/>
                <a:gd name="T42" fmla="*/ 2707 w 3351"/>
                <a:gd name="T43" fmla="*/ 576 h 1793"/>
                <a:gd name="T44" fmla="*/ 2558 w 3351"/>
                <a:gd name="T45" fmla="*/ 452 h 1793"/>
                <a:gd name="T46" fmla="*/ 2394 w 3351"/>
                <a:gd name="T47" fmla="*/ 346 h 1793"/>
                <a:gd name="T48" fmla="*/ 2217 w 3351"/>
                <a:gd name="T49" fmla="*/ 262 h 1793"/>
                <a:gd name="T50" fmla="*/ 2029 w 3351"/>
                <a:gd name="T51" fmla="*/ 199 h 1793"/>
                <a:gd name="T52" fmla="*/ 1830 w 3351"/>
                <a:gd name="T53" fmla="*/ 160 h 1793"/>
                <a:gd name="T54" fmla="*/ 1623 w 3351"/>
                <a:gd name="T55" fmla="*/ 147 h 1793"/>
                <a:gd name="T56" fmla="*/ 1432 w 3351"/>
                <a:gd name="T57" fmla="*/ 159 h 1793"/>
                <a:gd name="T58" fmla="*/ 1246 w 3351"/>
                <a:gd name="T59" fmla="*/ 192 h 1793"/>
                <a:gd name="T60" fmla="*/ 1067 w 3351"/>
                <a:gd name="T61" fmla="*/ 249 h 1793"/>
                <a:gd name="T62" fmla="*/ 897 w 3351"/>
                <a:gd name="T63" fmla="*/ 325 h 1793"/>
                <a:gd name="T64" fmla="*/ 736 w 3351"/>
                <a:gd name="T65" fmla="*/ 421 h 1793"/>
                <a:gd name="T66" fmla="*/ 588 w 3351"/>
                <a:gd name="T67" fmla="*/ 537 h 1793"/>
                <a:gd name="T68" fmla="*/ 453 w 3351"/>
                <a:gd name="T69" fmla="*/ 670 h 1793"/>
                <a:gd name="T70" fmla="*/ 317 w 3351"/>
                <a:gd name="T71" fmla="*/ 851 h 1793"/>
                <a:gd name="T72" fmla="*/ 684 w 3351"/>
                <a:gd name="T73" fmla="*/ 934 h 1793"/>
                <a:gd name="T74" fmla="*/ 160 w 3351"/>
                <a:gd name="T75" fmla="*/ 1029 h 1793"/>
                <a:gd name="T76" fmla="*/ 120 w 3351"/>
                <a:gd name="T77" fmla="*/ 1016 h 1793"/>
                <a:gd name="T78" fmla="*/ 94 w 3351"/>
                <a:gd name="T79" fmla="*/ 988 h 1793"/>
                <a:gd name="T80" fmla="*/ 0 w 3351"/>
                <a:gd name="T81" fmla="*/ 471 h 1793"/>
                <a:gd name="T82" fmla="*/ 206 w 3351"/>
                <a:gd name="T83" fmla="*/ 745 h 1793"/>
                <a:gd name="T84" fmla="*/ 330 w 3351"/>
                <a:gd name="T85" fmla="*/ 578 h 1793"/>
                <a:gd name="T86" fmla="*/ 470 w 3351"/>
                <a:gd name="T87" fmla="*/ 438 h 1793"/>
                <a:gd name="T88" fmla="*/ 624 w 3351"/>
                <a:gd name="T89" fmla="*/ 317 h 1793"/>
                <a:gd name="T90" fmla="*/ 788 w 3351"/>
                <a:gd name="T91" fmla="*/ 214 h 1793"/>
                <a:gd name="T92" fmla="*/ 961 w 3351"/>
                <a:gd name="T93" fmla="*/ 131 h 1793"/>
                <a:gd name="T94" fmla="*/ 1142 w 3351"/>
                <a:gd name="T95" fmla="*/ 67 h 1793"/>
                <a:gd name="T96" fmla="*/ 1331 w 3351"/>
                <a:gd name="T97" fmla="*/ 24 h 1793"/>
                <a:gd name="T98" fmla="*/ 1526 w 3351"/>
                <a:gd name="T99" fmla="*/ 3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1" h="1793">
                  <a:moveTo>
                    <a:pt x="1623" y="0"/>
                  </a:moveTo>
                  <a:lnTo>
                    <a:pt x="1729" y="3"/>
                  </a:lnTo>
                  <a:lnTo>
                    <a:pt x="1833" y="13"/>
                  </a:lnTo>
                  <a:lnTo>
                    <a:pt x="1935" y="28"/>
                  </a:lnTo>
                  <a:lnTo>
                    <a:pt x="2035" y="50"/>
                  </a:lnTo>
                  <a:lnTo>
                    <a:pt x="2132" y="76"/>
                  </a:lnTo>
                  <a:lnTo>
                    <a:pt x="2227" y="108"/>
                  </a:lnTo>
                  <a:lnTo>
                    <a:pt x="2320" y="145"/>
                  </a:lnTo>
                  <a:lnTo>
                    <a:pt x="2409" y="188"/>
                  </a:lnTo>
                  <a:lnTo>
                    <a:pt x="2496" y="235"/>
                  </a:lnTo>
                  <a:lnTo>
                    <a:pt x="2580" y="288"/>
                  </a:lnTo>
                  <a:lnTo>
                    <a:pt x="2660" y="345"/>
                  </a:lnTo>
                  <a:lnTo>
                    <a:pt x="2738" y="406"/>
                  </a:lnTo>
                  <a:lnTo>
                    <a:pt x="2810" y="471"/>
                  </a:lnTo>
                  <a:lnTo>
                    <a:pt x="2879" y="541"/>
                  </a:lnTo>
                  <a:lnTo>
                    <a:pt x="2946" y="613"/>
                  </a:lnTo>
                  <a:lnTo>
                    <a:pt x="3006" y="690"/>
                  </a:lnTo>
                  <a:lnTo>
                    <a:pt x="3063" y="771"/>
                  </a:lnTo>
                  <a:lnTo>
                    <a:pt x="3116" y="855"/>
                  </a:lnTo>
                  <a:lnTo>
                    <a:pt x="3163" y="941"/>
                  </a:lnTo>
                  <a:lnTo>
                    <a:pt x="3205" y="1031"/>
                  </a:lnTo>
                  <a:lnTo>
                    <a:pt x="3243" y="1124"/>
                  </a:lnTo>
                  <a:lnTo>
                    <a:pt x="3275" y="1218"/>
                  </a:lnTo>
                  <a:lnTo>
                    <a:pt x="3302" y="1316"/>
                  </a:lnTo>
                  <a:lnTo>
                    <a:pt x="3323" y="1416"/>
                  </a:lnTo>
                  <a:lnTo>
                    <a:pt x="3338" y="1517"/>
                  </a:lnTo>
                  <a:lnTo>
                    <a:pt x="3348" y="1621"/>
                  </a:lnTo>
                  <a:lnTo>
                    <a:pt x="3351" y="1726"/>
                  </a:lnTo>
                  <a:lnTo>
                    <a:pt x="3351" y="1793"/>
                  </a:lnTo>
                  <a:lnTo>
                    <a:pt x="3204" y="1785"/>
                  </a:lnTo>
                  <a:lnTo>
                    <a:pt x="3204" y="1726"/>
                  </a:lnTo>
                  <a:lnTo>
                    <a:pt x="3201" y="1622"/>
                  </a:lnTo>
                  <a:lnTo>
                    <a:pt x="3190" y="1521"/>
                  </a:lnTo>
                  <a:lnTo>
                    <a:pt x="3174" y="1420"/>
                  </a:lnTo>
                  <a:lnTo>
                    <a:pt x="3151" y="1322"/>
                  </a:lnTo>
                  <a:lnTo>
                    <a:pt x="3123" y="1227"/>
                  </a:lnTo>
                  <a:lnTo>
                    <a:pt x="3089" y="1134"/>
                  </a:lnTo>
                  <a:lnTo>
                    <a:pt x="3050" y="1044"/>
                  </a:lnTo>
                  <a:lnTo>
                    <a:pt x="3004" y="957"/>
                  </a:lnTo>
                  <a:lnTo>
                    <a:pt x="2955" y="873"/>
                  </a:lnTo>
                  <a:lnTo>
                    <a:pt x="2899" y="793"/>
                  </a:lnTo>
                  <a:lnTo>
                    <a:pt x="2839" y="716"/>
                  </a:lnTo>
                  <a:lnTo>
                    <a:pt x="2775" y="644"/>
                  </a:lnTo>
                  <a:lnTo>
                    <a:pt x="2707" y="576"/>
                  </a:lnTo>
                  <a:lnTo>
                    <a:pt x="2635" y="511"/>
                  </a:lnTo>
                  <a:lnTo>
                    <a:pt x="2558" y="452"/>
                  </a:lnTo>
                  <a:lnTo>
                    <a:pt x="2477" y="396"/>
                  </a:lnTo>
                  <a:lnTo>
                    <a:pt x="2394" y="346"/>
                  </a:lnTo>
                  <a:lnTo>
                    <a:pt x="2307" y="302"/>
                  </a:lnTo>
                  <a:lnTo>
                    <a:pt x="2217" y="262"/>
                  </a:lnTo>
                  <a:lnTo>
                    <a:pt x="2124" y="227"/>
                  </a:lnTo>
                  <a:lnTo>
                    <a:pt x="2029" y="199"/>
                  </a:lnTo>
                  <a:lnTo>
                    <a:pt x="1931" y="177"/>
                  </a:lnTo>
                  <a:lnTo>
                    <a:pt x="1830" y="160"/>
                  </a:lnTo>
                  <a:lnTo>
                    <a:pt x="1728" y="150"/>
                  </a:lnTo>
                  <a:lnTo>
                    <a:pt x="1623" y="147"/>
                  </a:lnTo>
                  <a:lnTo>
                    <a:pt x="1528" y="150"/>
                  </a:lnTo>
                  <a:lnTo>
                    <a:pt x="1432" y="159"/>
                  </a:lnTo>
                  <a:lnTo>
                    <a:pt x="1339" y="173"/>
                  </a:lnTo>
                  <a:lnTo>
                    <a:pt x="1246" y="192"/>
                  </a:lnTo>
                  <a:lnTo>
                    <a:pt x="1155" y="218"/>
                  </a:lnTo>
                  <a:lnTo>
                    <a:pt x="1067" y="249"/>
                  </a:lnTo>
                  <a:lnTo>
                    <a:pt x="981" y="285"/>
                  </a:lnTo>
                  <a:lnTo>
                    <a:pt x="897" y="325"/>
                  </a:lnTo>
                  <a:lnTo>
                    <a:pt x="815" y="371"/>
                  </a:lnTo>
                  <a:lnTo>
                    <a:pt x="736" y="421"/>
                  </a:lnTo>
                  <a:lnTo>
                    <a:pt x="660" y="477"/>
                  </a:lnTo>
                  <a:lnTo>
                    <a:pt x="588" y="537"/>
                  </a:lnTo>
                  <a:lnTo>
                    <a:pt x="519" y="601"/>
                  </a:lnTo>
                  <a:lnTo>
                    <a:pt x="453" y="670"/>
                  </a:lnTo>
                  <a:lnTo>
                    <a:pt x="391" y="743"/>
                  </a:lnTo>
                  <a:lnTo>
                    <a:pt x="317" y="851"/>
                  </a:lnTo>
                  <a:lnTo>
                    <a:pt x="655" y="787"/>
                  </a:lnTo>
                  <a:lnTo>
                    <a:pt x="684" y="934"/>
                  </a:lnTo>
                  <a:lnTo>
                    <a:pt x="184" y="1029"/>
                  </a:lnTo>
                  <a:lnTo>
                    <a:pt x="160" y="1029"/>
                  </a:lnTo>
                  <a:lnTo>
                    <a:pt x="139" y="1025"/>
                  </a:lnTo>
                  <a:lnTo>
                    <a:pt x="120" y="1016"/>
                  </a:lnTo>
                  <a:lnTo>
                    <a:pt x="105" y="1003"/>
                  </a:lnTo>
                  <a:lnTo>
                    <a:pt x="94" y="988"/>
                  </a:lnTo>
                  <a:lnTo>
                    <a:pt x="88" y="970"/>
                  </a:lnTo>
                  <a:lnTo>
                    <a:pt x="0" y="471"/>
                  </a:lnTo>
                  <a:lnTo>
                    <a:pt x="148" y="440"/>
                  </a:lnTo>
                  <a:lnTo>
                    <a:pt x="206" y="745"/>
                  </a:lnTo>
                  <a:lnTo>
                    <a:pt x="265" y="654"/>
                  </a:lnTo>
                  <a:lnTo>
                    <a:pt x="330" y="578"/>
                  </a:lnTo>
                  <a:lnTo>
                    <a:pt x="399" y="505"/>
                  </a:lnTo>
                  <a:lnTo>
                    <a:pt x="470" y="438"/>
                  </a:lnTo>
                  <a:lnTo>
                    <a:pt x="546" y="375"/>
                  </a:lnTo>
                  <a:lnTo>
                    <a:pt x="624" y="317"/>
                  </a:lnTo>
                  <a:lnTo>
                    <a:pt x="705" y="264"/>
                  </a:lnTo>
                  <a:lnTo>
                    <a:pt x="788" y="214"/>
                  </a:lnTo>
                  <a:lnTo>
                    <a:pt x="873" y="170"/>
                  </a:lnTo>
                  <a:lnTo>
                    <a:pt x="961" y="131"/>
                  </a:lnTo>
                  <a:lnTo>
                    <a:pt x="1051" y="97"/>
                  </a:lnTo>
                  <a:lnTo>
                    <a:pt x="1142" y="67"/>
                  </a:lnTo>
                  <a:lnTo>
                    <a:pt x="1236" y="43"/>
                  </a:lnTo>
                  <a:lnTo>
                    <a:pt x="1331" y="24"/>
                  </a:lnTo>
                  <a:lnTo>
                    <a:pt x="1428" y="11"/>
                  </a:lnTo>
                  <a:lnTo>
                    <a:pt x="1526" y="3"/>
                  </a:lnTo>
                  <a:lnTo>
                    <a:pt x="1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F8290E46-2F26-5125-EB33-E89055EB3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2840038"/>
              <a:ext cx="25400" cy="2508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52" name="Rectangle 48">
              <a:extLst>
                <a:ext uri="{FF2B5EF4-FFF2-40B4-BE49-F238E27FC236}">
                  <a16:creationId xmlns:a16="http://schemas.microsoft.com/office/drawing/2014/main" id="{A632EFA2-B40C-9945-CC2C-68DA6B1BF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3838" y="2924175"/>
              <a:ext cx="26988" cy="1666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53" name="Rectangle 49">
              <a:extLst>
                <a:ext uri="{FF2B5EF4-FFF2-40B4-BE49-F238E27FC236}">
                  <a16:creationId xmlns:a16="http://schemas.microsoft.com/office/drawing/2014/main" id="{905B2510-BA2F-99C0-1A06-8D9C5BC2E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4325" y="2882900"/>
              <a:ext cx="26988" cy="2079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54" name="Rectangle 50">
              <a:extLst>
                <a:ext uri="{FF2B5EF4-FFF2-40B4-BE49-F238E27FC236}">
                  <a16:creationId xmlns:a16="http://schemas.microsoft.com/office/drawing/2014/main" id="{4E68909F-6869-D64D-797E-05EC002A7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813" y="2924175"/>
              <a:ext cx="25400" cy="1666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86" name="Freeform 494">
            <a:extLst>
              <a:ext uri="{FF2B5EF4-FFF2-40B4-BE49-F238E27FC236}">
                <a16:creationId xmlns:a16="http://schemas.microsoft.com/office/drawing/2014/main" id="{DC85F6C1-8837-B180-02FC-402A58543EEA}"/>
              </a:ext>
            </a:extLst>
          </p:cNvPr>
          <p:cNvSpPr>
            <a:spLocks noEditPoints="1"/>
          </p:cNvSpPr>
          <p:nvPr/>
        </p:nvSpPr>
        <p:spPr bwMode="auto">
          <a:xfrm>
            <a:off x="7509203" y="3758366"/>
            <a:ext cx="382660" cy="516712"/>
          </a:xfrm>
          <a:custGeom>
            <a:avLst/>
            <a:gdLst>
              <a:gd name="T0" fmla="*/ 235 w 236"/>
              <a:gd name="T1" fmla="*/ 252 h 320"/>
              <a:gd name="T2" fmla="*/ 215 w 236"/>
              <a:gd name="T3" fmla="*/ 138 h 320"/>
              <a:gd name="T4" fmla="*/ 147 w 236"/>
              <a:gd name="T5" fmla="*/ 46 h 320"/>
              <a:gd name="T6" fmla="*/ 151 w 236"/>
              <a:gd name="T7" fmla="*/ 32 h 320"/>
              <a:gd name="T8" fmla="*/ 119 w 236"/>
              <a:gd name="T9" fmla="*/ 0 h 320"/>
              <a:gd name="T10" fmla="*/ 87 w 236"/>
              <a:gd name="T11" fmla="*/ 32 h 320"/>
              <a:gd name="T12" fmla="*/ 90 w 236"/>
              <a:gd name="T13" fmla="*/ 46 h 320"/>
              <a:gd name="T14" fmla="*/ 23 w 236"/>
              <a:gd name="T15" fmla="*/ 138 h 320"/>
              <a:gd name="T16" fmla="*/ 2 w 236"/>
              <a:gd name="T17" fmla="*/ 252 h 320"/>
              <a:gd name="T18" fmla="*/ 7 w 236"/>
              <a:gd name="T19" fmla="*/ 265 h 320"/>
              <a:gd name="T20" fmla="*/ 77 w 236"/>
              <a:gd name="T21" fmla="*/ 283 h 320"/>
              <a:gd name="T22" fmla="*/ 119 w 236"/>
              <a:gd name="T23" fmla="*/ 320 h 320"/>
              <a:gd name="T24" fmla="*/ 161 w 236"/>
              <a:gd name="T25" fmla="*/ 281 h 320"/>
              <a:gd name="T26" fmla="*/ 229 w 236"/>
              <a:gd name="T27" fmla="*/ 266 h 320"/>
              <a:gd name="T28" fmla="*/ 235 w 236"/>
              <a:gd name="T29" fmla="*/ 261 h 320"/>
              <a:gd name="T30" fmla="*/ 235 w 236"/>
              <a:gd name="T31" fmla="*/ 252 h 320"/>
              <a:gd name="T32" fmla="*/ 108 w 236"/>
              <a:gd name="T33" fmla="*/ 32 h 320"/>
              <a:gd name="T34" fmla="*/ 119 w 236"/>
              <a:gd name="T35" fmla="*/ 21 h 320"/>
              <a:gd name="T36" fmla="*/ 129 w 236"/>
              <a:gd name="T37" fmla="*/ 32 h 320"/>
              <a:gd name="T38" fmla="*/ 119 w 236"/>
              <a:gd name="T39" fmla="*/ 42 h 320"/>
              <a:gd name="T40" fmla="*/ 108 w 236"/>
              <a:gd name="T41" fmla="*/ 32 h 320"/>
              <a:gd name="T42" fmla="*/ 119 w 236"/>
              <a:gd name="T43" fmla="*/ 298 h 320"/>
              <a:gd name="T44" fmla="*/ 99 w 236"/>
              <a:gd name="T45" fmla="*/ 284 h 320"/>
              <a:gd name="T46" fmla="*/ 112 w 236"/>
              <a:gd name="T47" fmla="*/ 285 h 320"/>
              <a:gd name="T48" fmla="*/ 139 w 236"/>
              <a:gd name="T49" fmla="*/ 283 h 320"/>
              <a:gd name="T50" fmla="*/ 119 w 236"/>
              <a:gd name="T51" fmla="*/ 298 h 320"/>
              <a:gd name="T52" fmla="*/ 25 w 236"/>
              <a:gd name="T53" fmla="*/ 249 h 320"/>
              <a:gd name="T54" fmla="*/ 44 w 236"/>
              <a:gd name="T55" fmla="*/ 138 h 320"/>
              <a:gd name="T56" fmla="*/ 119 w 236"/>
              <a:gd name="T57" fmla="*/ 64 h 320"/>
              <a:gd name="T58" fmla="*/ 193 w 236"/>
              <a:gd name="T59" fmla="*/ 138 h 320"/>
              <a:gd name="T60" fmla="*/ 212 w 236"/>
              <a:gd name="T61" fmla="*/ 249 h 320"/>
              <a:gd name="T62" fmla="*/ 25 w 236"/>
              <a:gd name="T63" fmla="*/ 249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6" h="320">
                <a:moveTo>
                  <a:pt x="235" y="252"/>
                </a:moveTo>
                <a:cubicBezTo>
                  <a:pt x="235" y="252"/>
                  <a:pt x="215" y="190"/>
                  <a:pt x="215" y="138"/>
                </a:cubicBezTo>
                <a:cubicBezTo>
                  <a:pt x="215" y="93"/>
                  <a:pt x="187" y="57"/>
                  <a:pt x="147" y="46"/>
                </a:cubicBezTo>
                <a:cubicBezTo>
                  <a:pt x="149" y="42"/>
                  <a:pt x="151" y="37"/>
                  <a:pt x="151" y="32"/>
                </a:cubicBezTo>
                <a:cubicBezTo>
                  <a:pt x="151" y="14"/>
                  <a:pt x="136" y="0"/>
                  <a:pt x="119" y="0"/>
                </a:cubicBezTo>
                <a:cubicBezTo>
                  <a:pt x="101" y="0"/>
                  <a:pt x="87" y="14"/>
                  <a:pt x="87" y="32"/>
                </a:cubicBezTo>
                <a:cubicBezTo>
                  <a:pt x="87" y="37"/>
                  <a:pt x="88" y="42"/>
                  <a:pt x="90" y="46"/>
                </a:cubicBezTo>
                <a:cubicBezTo>
                  <a:pt x="50" y="57"/>
                  <a:pt x="23" y="93"/>
                  <a:pt x="23" y="138"/>
                </a:cubicBezTo>
                <a:cubicBezTo>
                  <a:pt x="23" y="190"/>
                  <a:pt x="2" y="252"/>
                  <a:pt x="2" y="252"/>
                </a:cubicBezTo>
                <a:cubicBezTo>
                  <a:pt x="0" y="257"/>
                  <a:pt x="2" y="263"/>
                  <a:pt x="7" y="265"/>
                </a:cubicBezTo>
                <a:cubicBezTo>
                  <a:pt x="9" y="266"/>
                  <a:pt x="34" y="278"/>
                  <a:pt x="77" y="283"/>
                </a:cubicBezTo>
                <a:cubicBezTo>
                  <a:pt x="79" y="303"/>
                  <a:pt x="97" y="320"/>
                  <a:pt x="119" y="320"/>
                </a:cubicBezTo>
                <a:cubicBezTo>
                  <a:pt x="141" y="320"/>
                  <a:pt x="159" y="303"/>
                  <a:pt x="161" y="281"/>
                </a:cubicBezTo>
                <a:cubicBezTo>
                  <a:pt x="182" y="278"/>
                  <a:pt x="204" y="273"/>
                  <a:pt x="229" y="266"/>
                </a:cubicBezTo>
                <a:cubicBezTo>
                  <a:pt x="231" y="265"/>
                  <a:pt x="234" y="263"/>
                  <a:pt x="235" y="261"/>
                </a:cubicBezTo>
                <a:cubicBezTo>
                  <a:pt x="236" y="258"/>
                  <a:pt x="236" y="255"/>
                  <a:pt x="235" y="252"/>
                </a:cubicBezTo>
                <a:close/>
                <a:moveTo>
                  <a:pt x="108" y="32"/>
                </a:moveTo>
                <a:cubicBezTo>
                  <a:pt x="108" y="26"/>
                  <a:pt x="113" y="21"/>
                  <a:pt x="119" y="21"/>
                </a:cubicBezTo>
                <a:cubicBezTo>
                  <a:pt x="125" y="21"/>
                  <a:pt x="129" y="26"/>
                  <a:pt x="129" y="32"/>
                </a:cubicBezTo>
                <a:cubicBezTo>
                  <a:pt x="129" y="38"/>
                  <a:pt x="125" y="42"/>
                  <a:pt x="119" y="42"/>
                </a:cubicBezTo>
                <a:cubicBezTo>
                  <a:pt x="113" y="42"/>
                  <a:pt x="108" y="38"/>
                  <a:pt x="108" y="32"/>
                </a:cubicBezTo>
                <a:close/>
                <a:moveTo>
                  <a:pt x="119" y="298"/>
                </a:moveTo>
                <a:cubicBezTo>
                  <a:pt x="109" y="298"/>
                  <a:pt x="102" y="292"/>
                  <a:pt x="99" y="284"/>
                </a:cubicBezTo>
                <a:cubicBezTo>
                  <a:pt x="103" y="284"/>
                  <a:pt x="107" y="285"/>
                  <a:pt x="112" y="285"/>
                </a:cubicBezTo>
                <a:cubicBezTo>
                  <a:pt x="120" y="285"/>
                  <a:pt x="129" y="284"/>
                  <a:pt x="139" y="283"/>
                </a:cubicBezTo>
                <a:cubicBezTo>
                  <a:pt x="136" y="292"/>
                  <a:pt x="128" y="298"/>
                  <a:pt x="119" y="298"/>
                </a:cubicBezTo>
                <a:close/>
                <a:moveTo>
                  <a:pt x="25" y="249"/>
                </a:moveTo>
                <a:cubicBezTo>
                  <a:pt x="31" y="229"/>
                  <a:pt x="44" y="182"/>
                  <a:pt x="44" y="138"/>
                </a:cubicBezTo>
                <a:cubicBezTo>
                  <a:pt x="44" y="94"/>
                  <a:pt x="75" y="64"/>
                  <a:pt x="119" y="64"/>
                </a:cubicBezTo>
                <a:cubicBezTo>
                  <a:pt x="163" y="64"/>
                  <a:pt x="193" y="94"/>
                  <a:pt x="193" y="138"/>
                </a:cubicBezTo>
                <a:cubicBezTo>
                  <a:pt x="193" y="181"/>
                  <a:pt x="206" y="228"/>
                  <a:pt x="212" y="249"/>
                </a:cubicBezTo>
                <a:cubicBezTo>
                  <a:pt x="116" y="276"/>
                  <a:pt x="48" y="258"/>
                  <a:pt x="25" y="24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GB" sz="1801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0506DD-AA09-D339-CEE3-8AE0961900F2}"/>
              </a:ext>
            </a:extLst>
          </p:cNvPr>
          <p:cNvGrpSpPr/>
          <p:nvPr/>
        </p:nvGrpSpPr>
        <p:grpSpPr>
          <a:xfrm>
            <a:off x="8392978" y="1609126"/>
            <a:ext cx="616724" cy="616724"/>
            <a:chOff x="9085263" y="2676525"/>
            <a:chExt cx="579437" cy="579438"/>
          </a:xfrm>
          <a:solidFill>
            <a:schemeClr val="tx1"/>
          </a:solidFill>
        </p:grpSpPr>
        <p:sp>
          <p:nvSpPr>
            <p:cNvPr id="34" name="Freeform 98">
              <a:extLst>
                <a:ext uri="{FF2B5EF4-FFF2-40B4-BE49-F238E27FC236}">
                  <a16:creationId xmlns:a16="http://schemas.microsoft.com/office/drawing/2014/main" id="{CE1EECEB-A506-E21F-87EC-23E56BF81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5263" y="2676525"/>
              <a:ext cx="579437" cy="579438"/>
            </a:xfrm>
            <a:custGeom>
              <a:avLst/>
              <a:gdLst>
                <a:gd name="T0" fmla="*/ 199 w 3650"/>
                <a:gd name="T1" fmla="*/ 3163 h 3649"/>
                <a:gd name="T2" fmla="*/ 212 w 3650"/>
                <a:gd name="T3" fmla="*/ 3337 h 3649"/>
                <a:gd name="T4" fmla="*/ 345 w 3650"/>
                <a:gd name="T5" fmla="*/ 3450 h 3649"/>
                <a:gd name="T6" fmla="*/ 518 w 3650"/>
                <a:gd name="T7" fmla="*/ 3437 h 3649"/>
                <a:gd name="T8" fmla="*/ 941 w 3650"/>
                <a:gd name="T9" fmla="*/ 2387 h 3649"/>
                <a:gd name="T10" fmla="*/ 2326 w 3650"/>
                <a:gd name="T11" fmla="*/ 187 h 3649"/>
                <a:gd name="T12" fmla="*/ 1968 w 3650"/>
                <a:gd name="T13" fmla="*/ 245 h 3649"/>
                <a:gd name="T14" fmla="*/ 1639 w 3650"/>
                <a:gd name="T15" fmla="*/ 418 h 3649"/>
                <a:gd name="T16" fmla="*/ 1369 w 3650"/>
                <a:gd name="T17" fmla="*/ 710 h 3649"/>
                <a:gd name="T18" fmla="*/ 1216 w 3650"/>
                <a:gd name="T19" fmla="*/ 1080 h 3649"/>
                <a:gd name="T20" fmla="*/ 1201 w 3650"/>
                <a:gd name="T21" fmla="*/ 1487 h 3649"/>
                <a:gd name="T22" fmla="*/ 1327 w 3650"/>
                <a:gd name="T23" fmla="*/ 1867 h 3649"/>
                <a:gd name="T24" fmla="*/ 1582 w 3650"/>
                <a:gd name="T25" fmla="*/ 2181 h 3649"/>
                <a:gd name="T26" fmla="*/ 1916 w 3650"/>
                <a:gd name="T27" fmla="*/ 2383 h 3649"/>
                <a:gd name="T28" fmla="*/ 2288 w 3650"/>
                <a:gd name="T29" fmla="*/ 2458 h 3649"/>
                <a:gd name="T30" fmla="*/ 2663 w 3650"/>
                <a:gd name="T31" fmla="*/ 2408 h 3649"/>
                <a:gd name="T32" fmla="*/ 3007 w 3650"/>
                <a:gd name="T33" fmla="*/ 2232 h 3649"/>
                <a:gd name="T34" fmla="*/ 3283 w 3650"/>
                <a:gd name="T35" fmla="*/ 1936 h 3649"/>
                <a:gd name="T36" fmla="*/ 3437 w 3650"/>
                <a:gd name="T37" fmla="*/ 1566 h 3649"/>
                <a:gd name="T38" fmla="*/ 3451 w 3650"/>
                <a:gd name="T39" fmla="*/ 1159 h 3649"/>
                <a:gd name="T40" fmla="*/ 3324 w 3650"/>
                <a:gd name="T41" fmla="*/ 779 h 3649"/>
                <a:gd name="T42" fmla="*/ 3073 w 3650"/>
                <a:gd name="T43" fmla="*/ 467 h 3649"/>
                <a:gd name="T44" fmla="*/ 2754 w 3650"/>
                <a:gd name="T45" fmla="*/ 270 h 3649"/>
                <a:gd name="T46" fmla="*/ 2399 w 3650"/>
                <a:gd name="T47" fmla="*/ 189 h 3649"/>
                <a:gd name="T48" fmla="*/ 2579 w 3650"/>
                <a:gd name="T49" fmla="*/ 23 h 3649"/>
                <a:gd name="T50" fmla="*/ 2980 w 3650"/>
                <a:gd name="T51" fmla="*/ 172 h 3649"/>
                <a:gd name="T52" fmla="*/ 3323 w 3650"/>
                <a:gd name="T53" fmla="*/ 451 h 3649"/>
                <a:gd name="T54" fmla="*/ 3549 w 3650"/>
                <a:gd name="T55" fmla="*/ 816 h 3649"/>
                <a:gd name="T56" fmla="*/ 3647 w 3650"/>
                <a:gd name="T57" fmla="*/ 1236 h 3649"/>
                <a:gd name="T58" fmla="*/ 3605 w 3650"/>
                <a:gd name="T59" fmla="*/ 1667 h 3649"/>
                <a:gd name="T60" fmla="*/ 3429 w 3650"/>
                <a:gd name="T61" fmla="*/ 2057 h 3649"/>
                <a:gd name="T62" fmla="*/ 3127 w 3650"/>
                <a:gd name="T63" fmla="*/ 2378 h 3649"/>
                <a:gd name="T64" fmla="*/ 2744 w 3650"/>
                <a:gd name="T65" fmla="*/ 2579 h 3649"/>
                <a:gd name="T66" fmla="*/ 2326 w 3650"/>
                <a:gd name="T67" fmla="*/ 2647 h 3649"/>
                <a:gd name="T68" fmla="*/ 1909 w 3650"/>
                <a:gd name="T69" fmla="*/ 2579 h 3649"/>
                <a:gd name="T70" fmla="*/ 1527 w 3650"/>
                <a:gd name="T71" fmla="*/ 2379 h 3649"/>
                <a:gd name="T72" fmla="*/ 1482 w 3650"/>
                <a:gd name="T73" fmla="*/ 2672 h 3649"/>
                <a:gd name="T74" fmla="*/ 1473 w 3650"/>
                <a:gd name="T75" fmla="*/ 2760 h 3649"/>
                <a:gd name="T76" fmla="*/ 595 w 3650"/>
                <a:gd name="T77" fmla="*/ 3608 h 3649"/>
                <a:gd name="T78" fmla="*/ 368 w 3650"/>
                <a:gd name="T79" fmla="*/ 3647 h 3649"/>
                <a:gd name="T80" fmla="*/ 157 w 3650"/>
                <a:gd name="T81" fmla="*/ 3558 h 3649"/>
                <a:gd name="T82" fmla="*/ 23 w 3650"/>
                <a:gd name="T83" fmla="*/ 3371 h 3649"/>
                <a:gd name="T84" fmla="*/ 10 w 3650"/>
                <a:gd name="T85" fmla="*/ 3141 h 3649"/>
                <a:gd name="T86" fmla="*/ 122 w 3650"/>
                <a:gd name="T87" fmla="*/ 2940 h 3649"/>
                <a:gd name="T88" fmla="*/ 941 w 3650"/>
                <a:gd name="T89" fmla="*/ 2160 h 3649"/>
                <a:gd name="T90" fmla="*/ 1168 w 3650"/>
                <a:gd name="T91" fmla="*/ 2348 h 3649"/>
                <a:gd name="T92" fmla="*/ 1136 w 3650"/>
                <a:gd name="T93" fmla="*/ 1905 h 3649"/>
                <a:gd name="T94" fmla="*/ 1013 w 3650"/>
                <a:gd name="T95" fmla="*/ 1497 h 3649"/>
                <a:gd name="T96" fmla="*/ 1028 w 3650"/>
                <a:gd name="T97" fmla="*/ 1063 h 3649"/>
                <a:gd name="T98" fmla="*/ 1178 w 3650"/>
                <a:gd name="T99" fmla="*/ 662 h 3649"/>
                <a:gd name="T100" fmla="*/ 1456 w 3650"/>
                <a:gd name="T101" fmla="*/ 325 h 3649"/>
                <a:gd name="T102" fmla="*/ 1827 w 3650"/>
                <a:gd name="T103" fmla="*/ 96 h 3649"/>
                <a:gd name="T104" fmla="*/ 2241 w 3650"/>
                <a:gd name="T105" fmla="*/ 2 h 3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50" h="3649">
                  <a:moveTo>
                    <a:pt x="675" y="2654"/>
                  </a:moveTo>
                  <a:lnTo>
                    <a:pt x="254" y="3073"/>
                  </a:lnTo>
                  <a:lnTo>
                    <a:pt x="231" y="3100"/>
                  </a:lnTo>
                  <a:lnTo>
                    <a:pt x="212" y="3131"/>
                  </a:lnTo>
                  <a:lnTo>
                    <a:pt x="199" y="3163"/>
                  </a:lnTo>
                  <a:lnTo>
                    <a:pt x="190" y="3198"/>
                  </a:lnTo>
                  <a:lnTo>
                    <a:pt x="188" y="3234"/>
                  </a:lnTo>
                  <a:lnTo>
                    <a:pt x="190" y="3270"/>
                  </a:lnTo>
                  <a:lnTo>
                    <a:pt x="199" y="3304"/>
                  </a:lnTo>
                  <a:lnTo>
                    <a:pt x="212" y="3337"/>
                  </a:lnTo>
                  <a:lnTo>
                    <a:pt x="231" y="3367"/>
                  </a:lnTo>
                  <a:lnTo>
                    <a:pt x="254" y="3395"/>
                  </a:lnTo>
                  <a:lnTo>
                    <a:pt x="282" y="3418"/>
                  </a:lnTo>
                  <a:lnTo>
                    <a:pt x="312" y="3437"/>
                  </a:lnTo>
                  <a:lnTo>
                    <a:pt x="345" y="3450"/>
                  </a:lnTo>
                  <a:lnTo>
                    <a:pt x="379" y="3459"/>
                  </a:lnTo>
                  <a:lnTo>
                    <a:pt x="415" y="3461"/>
                  </a:lnTo>
                  <a:lnTo>
                    <a:pt x="451" y="3459"/>
                  </a:lnTo>
                  <a:lnTo>
                    <a:pt x="486" y="3450"/>
                  </a:lnTo>
                  <a:lnTo>
                    <a:pt x="518" y="3437"/>
                  </a:lnTo>
                  <a:lnTo>
                    <a:pt x="549" y="3418"/>
                  </a:lnTo>
                  <a:lnTo>
                    <a:pt x="576" y="3395"/>
                  </a:lnTo>
                  <a:lnTo>
                    <a:pt x="995" y="2974"/>
                  </a:lnTo>
                  <a:lnTo>
                    <a:pt x="675" y="2654"/>
                  </a:lnTo>
                  <a:close/>
                  <a:moveTo>
                    <a:pt x="941" y="2387"/>
                  </a:moveTo>
                  <a:lnTo>
                    <a:pt x="807" y="2521"/>
                  </a:lnTo>
                  <a:lnTo>
                    <a:pt x="1128" y="2842"/>
                  </a:lnTo>
                  <a:lnTo>
                    <a:pt x="1262" y="2708"/>
                  </a:lnTo>
                  <a:lnTo>
                    <a:pt x="941" y="2387"/>
                  </a:lnTo>
                  <a:close/>
                  <a:moveTo>
                    <a:pt x="2326" y="187"/>
                  </a:moveTo>
                  <a:lnTo>
                    <a:pt x="2253" y="189"/>
                  </a:lnTo>
                  <a:lnTo>
                    <a:pt x="2181" y="197"/>
                  </a:lnTo>
                  <a:lnTo>
                    <a:pt x="2109" y="208"/>
                  </a:lnTo>
                  <a:lnTo>
                    <a:pt x="2037" y="225"/>
                  </a:lnTo>
                  <a:lnTo>
                    <a:pt x="1968" y="245"/>
                  </a:lnTo>
                  <a:lnTo>
                    <a:pt x="1898" y="270"/>
                  </a:lnTo>
                  <a:lnTo>
                    <a:pt x="1831" y="301"/>
                  </a:lnTo>
                  <a:lnTo>
                    <a:pt x="1764" y="335"/>
                  </a:lnTo>
                  <a:lnTo>
                    <a:pt x="1701" y="374"/>
                  </a:lnTo>
                  <a:lnTo>
                    <a:pt x="1639" y="418"/>
                  </a:lnTo>
                  <a:lnTo>
                    <a:pt x="1579" y="467"/>
                  </a:lnTo>
                  <a:lnTo>
                    <a:pt x="1523" y="520"/>
                  </a:lnTo>
                  <a:lnTo>
                    <a:pt x="1467" y="580"/>
                  </a:lnTo>
                  <a:lnTo>
                    <a:pt x="1415" y="644"/>
                  </a:lnTo>
                  <a:lnTo>
                    <a:pt x="1369" y="710"/>
                  </a:lnTo>
                  <a:lnTo>
                    <a:pt x="1327" y="779"/>
                  </a:lnTo>
                  <a:lnTo>
                    <a:pt x="1292" y="851"/>
                  </a:lnTo>
                  <a:lnTo>
                    <a:pt x="1261" y="926"/>
                  </a:lnTo>
                  <a:lnTo>
                    <a:pt x="1235" y="1002"/>
                  </a:lnTo>
                  <a:lnTo>
                    <a:pt x="1216" y="1080"/>
                  </a:lnTo>
                  <a:lnTo>
                    <a:pt x="1201" y="1159"/>
                  </a:lnTo>
                  <a:lnTo>
                    <a:pt x="1192" y="1241"/>
                  </a:lnTo>
                  <a:lnTo>
                    <a:pt x="1190" y="1323"/>
                  </a:lnTo>
                  <a:lnTo>
                    <a:pt x="1192" y="1405"/>
                  </a:lnTo>
                  <a:lnTo>
                    <a:pt x="1201" y="1487"/>
                  </a:lnTo>
                  <a:lnTo>
                    <a:pt x="1216" y="1566"/>
                  </a:lnTo>
                  <a:lnTo>
                    <a:pt x="1235" y="1645"/>
                  </a:lnTo>
                  <a:lnTo>
                    <a:pt x="1261" y="1721"/>
                  </a:lnTo>
                  <a:lnTo>
                    <a:pt x="1292" y="1795"/>
                  </a:lnTo>
                  <a:lnTo>
                    <a:pt x="1327" y="1867"/>
                  </a:lnTo>
                  <a:lnTo>
                    <a:pt x="1369" y="1936"/>
                  </a:lnTo>
                  <a:lnTo>
                    <a:pt x="1415" y="2003"/>
                  </a:lnTo>
                  <a:lnTo>
                    <a:pt x="1467" y="2066"/>
                  </a:lnTo>
                  <a:lnTo>
                    <a:pt x="1523" y="2126"/>
                  </a:lnTo>
                  <a:lnTo>
                    <a:pt x="1582" y="2181"/>
                  </a:lnTo>
                  <a:lnTo>
                    <a:pt x="1644" y="2232"/>
                  </a:lnTo>
                  <a:lnTo>
                    <a:pt x="1709" y="2277"/>
                  </a:lnTo>
                  <a:lnTo>
                    <a:pt x="1776" y="2317"/>
                  </a:lnTo>
                  <a:lnTo>
                    <a:pt x="1845" y="2353"/>
                  </a:lnTo>
                  <a:lnTo>
                    <a:pt x="1916" y="2383"/>
                  </a:lnTo>
                  <a:lnTo>
                    <a:pt x="1989" y="2408"/>
                  </a:lnTo>
                  <a:lnTo>
                    <a:pt x="2062" y="2428"/>
                  </a:lnTo>
                  <a:lnTo>
                    <a:pt x="2137" y="2443"/>
                  </a:lnTo>
                  <a:lnTo>
                    <a:pt x="2212" y="2453"/>
                  </a:lnTo>
                  <a:lnTo>
                    <a:pt x="2288" y="2458"/>
                  </a:lnTo>
                  <a:lnTo>
                    <a:pt x="2364" y="2458"/>
                  </a:lnTo>
                  <a:lnTo>
                    <a:pt x="2440" y="2453"/>
                  </a:lnTo>
                  <a:lnTo>
                    <a:pt x="2515" y="2443"/>
                  </a:lnTo>
                  <a:lnTo>
                    <a:pt x="2589" y="2428"/>
                  </a:lnTo>
                  <a:lnTo>
                    <a:pt x="2663" y="2408"/>
                  </a:lnTo>
                  <a:lnTo>
                    <a:pt x="2735" y="2383"/>
                  </a:lnTo>
                  <a:lnTo>
                    <a:pt x="2807" y="2353"/>
                  </a:lnTo>
                  <a:lnTo>
                    <a:pt x="2876" y="2317"/>
                  </a:lnTo>
                  <a:lnTo>
                    <a:pt x="2943" y="2277"/>
                  </a:lnTo>
                  <a:lnTo>
                    <a:pt x="3007" y="2232"/>
                  </a:lnTo>
                  <a:lnTo>
                    <a:pt x="3070" y="2181"/>
                  </a:lnTo>
                  <a:lnTo>
                    <a:pt x="3129" y="2126"/>
                  </a:lnTo>
                  <a:lnTo>
                    <a:pt x="3185" y="2066"/>
                  </a:lnTo>
                  <a:lnTo>
                    <a:pt x="3236" y="2003"/>
                  </a:lnTo>
                  <a:lnTo>
                    <a:pt x="3283" y="1936"/>
                  </a:lnTo>
                  <a:lnTo>
                    <a:pt x="3324" y="1867"/>
                  </a:lnTo>
                  <a:lnTo>
                    <a:pt x="3360" y="1795"/>
                  </a:lnTo>
                  <a:lnTo>
                    <a:pt x="3391" y="1721"/>
                  </a:lnTo>
                  <a:lnTo>
                    <a:pt x="3417" y="1645"/>
                  </a:lnTo>
                  <a:lnTo>
                    <a:pt x="3437" y="1566"/>
                  </a:lnTo>
                  <a:lnTo>
                    <a:pt x="3451" y="1487"/>
                  </a:lnTo>
                  <a:lnTo>
                    <a:pt x="3460" y="1405"/>
                  </a:lnTo>
                  <a:lnTo>
                    <a:pt x="3462" y="1323"/>
                  </a:lnTo>
                  <a:lnTo>
                    <a:pt x="3460" y="1241"/>
                  </a:lnTo>
                  <a:lnTo>
                    <a:pt x="3451" y="1159"/>
                  </a:lnTo>
                  <a:lnTo>
                    <a:pt x="3437" y="1080"/>
                  </a:lnTo>
                  <a:lnTo>
                    <a:pt x="3417" y="1002"/>
                  </a:lnTo>
                  <a:lnTo>
                    <a:pt x="3391" y="926"/>
                  </a:lnTo>
                  <a:lnTo>
                    <a:pt x="3360" y="851"/>
                  </a:lnTo>
                  <a:lnTo>
                    <a:pt x="3324" y="779"/>
                  </a:lnTo>
                  <a:lnTo>
                    <a:pt x="3283" y="710"/>
                  </a:lnTo>
                  <a:lnTo>
                    <a:pt x="3236" y="644"/>
                  </a:lnTo>
                  <a:lnTo>
                    <a:pt x="3185" y="580"/>
                  </a:lnTo>
                  <a:lnTo>
                    <a:pt x="3129" y="520"/>
                  </a:lnTo>
                  <a:lnTo>
                    <a:pt x="3073" y="467"/>
                  </a:lnTo>
                  <a:lnTo>
                    <a:pt x="3013" y="418"/>
                  </a:lnTo>
                  <a:lnTo>
                    <a:pt x="2951" y="374"/>
                  </a:lnTo>
                  <a:lnTo>
                    <a:pt x="2887" y="335"/>
                  </a:lnTo>
                  <a:lnTo>
                    <a:pt x="2822" y="300"/>
                  </a:lnTo>
                  <a:lnTo>
                    <a:pt x="2754" y="270"/>
                  </a:lnTo>
                  <a:lnTo>
                    <a:pt x="2684" y="245"/>
                  </a:lnTo>
                  <a:lnTo>
                    <a:pt x="2615" y="225"/>
                  </a:lnTo>
                  <a:lnTo>
                    <a:pt x="2543" y="208"/>
                  </a:lnTo>
                  <a:lnTo>
                    <a:pt x="2471" y="197"/>
                  </a:lnTo>
                  <a:lnTo>
                    <a:pt x="2399" y="189"/>
                  </a:lnTo>
                  <a:lnTo>
                    <a:pt x="2326" y="187"/>
                  </a:lnTo>
                  <a:close/>
                  <a:moveTo>
                    <a:pt x="2326" y="0"/>
                  </a:moveTo>
                  <a:lnTo>
                    <a:pt x="2411" y="2"/>
                  </a:lnTo>
                  <a:lnTo>
                    <a:pt x="2495" y="10"/>
                  </a:lnTo>
                  <a:lnTo>
                    <a:pt x="2579" y="23"/>
                  </a:lnTo>
                  <a:lnTo>
                    <a:pt x="2662" y="42"/>
                  </a:lnTo>
                  <a:lnTo>
                    <a:pt x="2744" y="66"/>
                  </a:lnTo>
                  <a:lnTo>
                    <a:pt x="2825" y="96"/>
                  </a:lnTo>
                  <a:lnTo>
                    <a:pt x="2903" y="132"/>
                  </a:lnTo>
                  <a:lnTo>
                    <a:pt x="2980" y="172"/>
                  </a:lnTo>
                  <a:lnTo>
                    <a:pt x="3055" y="217"/>
                  </a:lnTo>
                  <a:lnTo>
                    <a:pt x="3127" y="269"/>
                  </a:lnTo>
                  <a:lnTo>
                    <a:pt x="3197" y="325"/>
                  </a:lnTo>
                  <a:lnTo>
                    <a:pt x="3262" y="387"/>
                  </a:lnTo>
                  <a:lnTo>
                    <a:pt x="3323" y="451"/>
                  </a:lnTo>
                  <a:lnTo>
                    <a:pt x="3378" y="519"/>
                  </a:lnTo>
                  <a:lnTo>
                    <a:pt x="3429" y="589"/>
                  </a:lnTo>
                  <a:lnTo>
                    <a:pt x="3474" y="662"/>
                  </a:lnTo>
                  <a:lnTo>
                    <a:pt x="3514" y="738"/>
                  </a:lnTo>
                  <a:lnTo>
                    <a:pt x="3549" y="816"/>
                  </a:lnTo>
                  <a:lnTo>
                    <a:pt x="3580" y="896"/>
                  </a:lnTo>
                  <a:lnTo>
                    <a:pt x="3605" y="979"/>
                  </a:lnTo>
                  <a:lnTo>
                    <a:pt x="3625" y="1063"/>
                  </a:lnTo>
                  <a:lnTo>
                    <a:pt x="3639" y="1148"/>
                  </a:lnTo>
                  <a:lnTo>
                    <a:pt x="3647" y="1236"/>
                  </a:lnTo>
                  <a:lnTo>
                    <a:pt x="3650" y="1323"/>
                  </a:lnTo>
                  <a:lnTo>
                    <a:pt x="3647" y="1411"/>
                  </a:lnTo>
                  <a:lnTo>
                    <a:pt x="3639" y="1498"/>
                  </a:lnTo>
                  <a:lnTo>
                    <a:pt x="3625" y="1583"/>
                  </a:lnTo>
                  <a:lnTo>
                    <a:pt x="3605" y="1667"/>
                  </a:lnTo>
                  <a:lnTo>
                    <a:pt x="3580" y="1750"/>
                  </a:lnTo>
                  <a:lnTo>
                    <a:pt x="3549" y="1830"/>
                  </a:lnTo>
                  <a:lnTo>
                    <a:pt x="3514" y="1908"/>
                  </a:lnTo>
                  <a:lnTo>
                    <a:pt x="3474" y="1984"/>
                  </a:lnTo>
                  <a:lnTo>
                    <a:pt x="3429" y="2057"/>
                  </a:lnTo>
                  <a:lnTo>
                    <a:pt x="3378" y="2128"/>
                  </a:lnTo>
                  <a:lnTo>
                    <a:pt x="3323" y="2196"/>
                  </a:lnTo>
                  <a:lnTo>
                    <a:pt x="3262" y="2260"/>
                  </a:lnTo>
                  <a:lnTo>
                    <a:pt x="3197" y="2321"/>
                  </a:lnTo>
                  <a:lnTo>
                    <a:pt x="3127" y="2378"/>
                  </a:lnTo>
                  <a:lnTo>
                    <a:pt x="3055" y="2429"/>
                  </a:lnTo>
                  <a:lnTo>
                    <a:pt x="2980" y="2474"/>
                  </a:lnTo>
                  <a:lnTo>
                    <a:pt x="2903" y="2514"/>
                  </a:lnTo>
                  <a:lnTo>
                    <a:pt x="2825" y="2550"/>
                  </a:lnTo>
                  <a:lnTo>
                    <a:pt x="2744" y="2579"/>
                  </a:lnTo>
                  <a:lnTo>
                    <a:pt x="2662" y="2604"/>
                  </a:lnTo>
                  <a:lnTo>
                    <a:pt x="2579" y="2623"/>
                  </a:lnTo>
                  <a:lnTo>
                    <a:pt x="2495" y="2636"/>
                  </a:lnTo>
                  <a:lnTo>
                    <a:pt x="2411" y="2644"/>
                  </a:lnTo>
                  <a:lnTo>
                    <a:pt x="2326" y="2647"/>
                  </a:lnTo>
                  <a:lnTo>
                    <a:pt x="2242" y="2644"/>
                  </a:lnTo>
                  <a:lnTo>
                    <a:pt x="2158" y="2636"/>
                  </a:lnTo>
                  <a:lnTo>
                    <a:pt x="2074" y="2623"/>
                  </a:lnTo>
                  <a:lnTo>
                    <a:pt x="1991" y="2604"/>
                  </a:lnTo>
                  <a:lnTo>
                    <a:pt x="1909" y="2579"/>
                  </a:lnTo>
                  <a:lnTo>
                    <a:pt x="1829" y="2551"/>
                  </a:lnTo>
                  <a:lnTo>
                    <a:pt x="1751" y="2515"/>
                  </a:lnTo>
                  <a:lnTo>
                    <a:pt x="1673" y="2475"/>
                  </a:lnTo>
                  <a:lnTo>
                    <a:pt x="1599" y="2430"/>
                  </a:lnTo>
                  <a:lnTo>
                    <a:pt x="1527" y="2379"/>
                  </a:lnTo>
                  <a:lnTo>
                    <a:pt x="1459" y="2323"/>
                  </a:lnTo>
                  <a:lnTo>
                    <a:pt x="1301" y="2481"/>
                  </a:lnTo>
                  <a:lnTo>
                    <a:pt x="1461" y="2641"/>
                  </a:lnTo>
                  <a:lnTo>
                    <a:pt x="1473" y="2656"/>
                  </a:lnTo>
                  <a:lnTo>
                    <a:pt x="1482" y="2672"/>
                  </a:lnTo>
                  <a:lnTo>
                    <a:pt x="1488" y="2690"/>
                  </a:lnTo>
                  <a:lnTo>
                    <a:pt x="1489" y="2708"/>
                  </a:lnTo>
                  <a:lnTo>
                    <a:pt x="1488" y="2727"/>
                  </a:lnTo>
                  <a:lnTo>
                    <a:pt x="1482" y="2744"/>
                  </a:lnTo>
                  <a:lnTo>
                    <a:pt x="1473" y="2760"/>
                  </a:lnTo>
                  <a:lnTo>
                    <a:pt x="1461" y="2774"/>
                  </a:lnTo>
                  <a:lnTo>
                    <a:pt x="709" y="3527"/>
                  </a:lnTo>
                  <a:lnTo>
                    <a:pt x="674" y="3558"/>
                  </a:lnTo>
                  <a:lnTo>
                    <a:pt x="636" y="3586"/>
                  </a:lnTo>
                  <a:lnTo>
                    <a:pt x="595" y="3608"/>
                  </a:lnTo>
                  <a:lnTo>
                    <a:pt x="552" y="3626"/>
                  </a:lnTo>
                  <a:lnTo>
                    <a:pt x="508" y="3639"/>
                  </a:lnTo>
                  <a:lnTo>
                    <a:pt x="462" y="3647"/>
                  </a:lnTo>
                  <a:lnTo>
                    <a:pt x="415" y="3649"/>
                  </a:lnTo>
                  <a:lnTo>
                    <a:pt x="368" y="3647"/>
                  </a:lnTo>
                  <a:lnTo>
                    <a:pt x="322" y="3639"/>
                  </a:lnTo>
                  <a:lnTo>
                    <a:pt x="278" y="3626"/>
                  </a:lnTo>
                  <a:lnTo>
                    <a:pt x="236" y="3608"/>
                  </a:lnTo>
                  <a:lnTo>
                    <a:pt x="195" y="3586"/>
                  </a:lnTo>
                  <a:lnTo>
                    <a:pt x="157" y="3558"/>
                  </a:lnTo>
                  <a:lnTo>
                    <a:pt x="122" y="3527"/>
                  </a:lnTo>
                  <a:lnTo>
                    <a:pt x="91" y="3492"/>
                  </a:lnTo>
                  <a:lnTo>
                    <a:pt x="63" y="3454"/>
                  </a:lnTo>
                  <a:lnTo>
                    <a:pt x="41" y="3413"/>
                  </a:lnTo>
                  <a:lnTo>
                    <a:pt x="23" y="3371"/>
                  </a:lnTo>
                  <a:lnTo>
                    <a:pt x="10" y="3327"/>
                  </a:lnTo>
                  <a:lnTo>
                    <a:pt x="2" y="3281"/>
                  </a:lnTo>
                  <a:lnTo>
                    <a:pt x="0" y="3234"/>
                  </a:lnTo>
                  <a:lnTo>
                    <a:pt x="2" y="3187"/>
                  </a:lnTo>
                  <a:lnTo>
                    <a:pt x="10" y="3141"/>
                  </a:lnTo>
                  <a:lnTo>
                    <a:pt x="23" y="3097"/>
                  </a:lnTo>
                  <a:lnTo>
                    <a:pt x="41" y="3054"/>
                  </a:lnTo>
                  <a:lnTo>
                    <a:pt x="63" y="3013"/>
                  </a:lnTo>
                  <a:lnTo>
                    <a:pt x="91" y="2975"/>
                  </a:lnTo>
                  <a:lnTo>
                    <a:pt x="122" y="2940"/>
                  </a:lnTo>
                  <a:lnTo>
                    <a:pt x="875" y="2188"/>
                  </a:lnTo>
                  <a:lnTo>
                    <a:pt x="889" y="2176"/>
                  </a:lnTo>
                  <a:lnTo>
                    <a:pt x="905" y="2167"/>
                  </a:lnTo>
                  <a:lnTo>
                    <a:pt x="922" y="2161"/>
                  </a:lnTo>
                  <a:lnTo>
                    <a:pt x="941" y="2160"/>
                  </a:lnTo>
                  <a:lnTo>
                    <a:pt x="959" y="2161"/>
                  </a:lnTo>
                  <a:lnTo>
                    <a:pt x="977" y="2167"/>
                  </a:lnTo>
                  <a:lnTo>
                    <a:pt x="993" y="2176"/>
                  </a:lnTo>
                  <a:lnTo>
                    <a:pt x="1008" y="2188"/>
                  </a:lnTo>
                  <a:lnTo>
                    <a:pt x="1168" y="2348"/>
                  </a:lnTo>
                  <a:lnTo>
                    <a:pt x="1326" y="2190"/>
                  </a:lnTo>
                  <a:lnTo>
                    <a:pt x="1271" y="2124"/>
                  </a:lnTo>
                  <a:lnTo>
                    <a:pt x="1221" y="2053"/>
                  </a:lnTo>
                  <a:lnTo>
                    <a:pt x="1176" y="1980"/>
                  </a:lnTo>
                  <a:lnTo>
                    <a:pt x="1136" y="1905"/>
                  </a:lnTo>
                  <a:lnTo>
                    <a:pt x="1101" y="1827"/>
                  </a:lnTo>
                  <a:lnTo>
                    <a:pt x="1071" y="1747"/>
                  </a:lnTo>
                  <a:lnTo>
                    <a:pt x="1046" y="1666"/>
                  </a:lnTo>
                  <a:lnTo>
                    <a:pt x="1028" y="1582"/>
                  </a:lnTo>
                  <a:lnTo>
                    <a:pt x="1013" y="1497"/>
                  </a:lnTo>
                  <a:lnTo>
                    <a:pt x="1004" y="1410"/>
                  </a:lnTo>
                  <a:lnTo>
                    <a:pt x="1002" y="1323"/>
                  </a:lnTo>
                  <a:lnTo>
                    <a:pt x="1004" y="1236"/>
                  </a:lnTo>
                  <a:lnTo>
                    <a:pt x="1013" y="1148"/>
                  </a:lnTo>
                  <a:lnTo>
                    <a:pt x="1028" y="1063"/>
                  </a:lnTo>
                  <a:lnTo>
                    <a:pt x="1046" y="979"/>
                  </a:lnTo>
                  <a:lnTo>
                    <a:pt x="1072" y="896"/>
                  </a:lnTo>
                  <a:lnTo>
                    <a:pt x="1102" y="816"/>
                  </a:lnTo>
                  <a:lnTo>
                    <a:pt x="1137" y="738"/>
                  </a:lnTo>
                  <a:lnTo>
                    <a:pt x="1178" y="662"/>
                  </a:lnTo>
                  <a:lnTo>
                    <a:pt x="1223" y="589"/>
                  </a:lnTo>
                  <a:lnTo>
                    <a:pt x="1274" y="519"/>
                  </a:lnTo>
                  <a:lnTo>
                    <a:pt x="1329" y="451"/>
                  </a:lnTo>
                  <a:lnTo>
                    <a:pt x="1389" y="387"/>
                  </a:lnTo>
                  <a:lnTo>
                    <a:pt x="1456" y="325"/>
                  </a:lnTo>
                  <a:lnTo>
                    <a:pt x="1525" y="269"/>
                  </a:lnTo>
                  <a:lnTo>
                    <a:pt x="1597" y="217"/>
                  </a:lnTo>
                  <a:lnTo>
                    <a:pt x="1672" y="172"/>
                  </a:lnTo>
                  <a:lnTo>
                    <a:pt x="1749" y="132"/>
                  </a:lnTo>
                  <a:lnTo>
                    <a:pt x="1827" y="96"/>
                  </a:lnTo>
                  <a:lnTo>
                    <a:pt x="1908" y="66"/>
                  </a:lnTo>
                  <a:lnTo>
                    <a:pt x="1990" y="42"/>
                  </a:lnTo>
                  <a:lnTo>
                    <a:pt x="2073" y="23"/>
                  </a:lnTo>
                  <a:lnTo>
                    <a:pt x="2157" y="10"/>
                  </a:lnTo>
                  <a:lnTo>
                    <a:pt x="2241" y="2"/>
                  </a:lnTo>
                  <a:lnTo>
                    <a:pt x="2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5" name="Freeform 99">
              <a:extLst>
                <a:ext uri="{FF2B5EF4-FFF2-40B4-BE49-F238E27FC236}">
                  <a16:creationId xmlns:a16="http://schemas.microsoft.com/office/drawing/2014/main" id="{1668E69E-FD79-F551-35CE-60A68B5B8F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9100" y="2741613"/>
              <a:ext cx="290512" cy="290513"/>
            </a:xfrm>
            <a:custGeom>
              <a:avLst/>
              <a:gdLst>
                <a:gd name="T0" fmla="*/ 793 w 1834"/>
                <a:gd name="T1" fmla="*/ 199 h 1834"/>
                <a:gd name="T2" fmla="*/ 613 w 1834"/>
                <a:gd name="T3" fmla="*/ 254 h 1834"/>
                <a:gd name="T4" fmla="*/ 450 w 1834"/>
                <a:gd name="T5" fmla="*/ 356 h 1834"/>
                <a:gd name="T6" fmla="*/ 318 w 1834"/>
                <a:gd name="T7" fmla="*/ 502 h 1834"/>
                <a:gd name="T8" fmla="*/ 230 w 1834"/>
                <a:gd name="T9" fmla="*/ 671 h 1834"/>
                <a:gd name="T10" fmla="*/ 190 w 1834"/>
                <a:gd name="T11" fmla="*/ 855 h 1834"/>
                <a:gd name="T12" fmla="*/ 198 w 1834"/>
                <a:gd name="T13" fmla="*/ 1041 h 1834"/>
                <a:gd name="T14" fmla="*/ 253 w 1834"/>
                <a:gd name="T15" fmla="*/ 1221 h 1834"/>
                <a:gd name="T16" fmla="*/ 356 w 1834"/>
                <a:gd name="T17" fmla="*/ 1384 h 1834"/>
                <a:gd name="T18" fmla="*/ 502 w 1834"/>
                <a:gd name="T19" fmla="*/ 1516 h 1834"/>
                <a:gd name="T20" fmla="*/ 672 w 1834"/>
                <a:gd name="T21" fmla="*/ 1604 h 1834"/>
                <a:gd name="T22" fmla="*/ 855 w 1834"/>
                <a:gd name="T23" fmla="*/ 1644 h 1834"/>
                <a:gd name="T24" fmla="*/ 1041 w 1834"/>
                <a:gd name="T25" fmla="*/ 1636 h 1834"/>
                <a:gd name="T26" fmla="*/ 1220 w 1834"/>
                <a:gd name="T27" fmla="*/ 1581 h 1834"/>
                <a:gd name="T28" fmla="*/ 1384 w 1834"/>
                <a:gd name="T29" fmla="*/ 1478 h 1834"/>
                <a:gd name="T30" fmla="*/ 1517 w 1834"/>
                <a:gd name="T31" fmla="*/ 1332 h 1834"/>
                <a:gd name="T32" fmla="*/ 1604 w 1834"/>
                <a:gd name="T33" fmla="*/ 1163 h 1834"/>
                <a:gd name="T34" fmla="*/ 1644 w 1834"/>
                <a:gd name="T35" fmla="*/ 979 h 1834"/>
                <a:gd name="T36" fmla="*/ 1635 w 1834"/>
                <a:gd name="T37" fmla="*/ 793 h 1834"/>
                <a:gd name="T38" fmla="*/ 1580 w 1834"/>
                <a:gd name="T39" fmla="*/ 614 h 1834"/>
                <a:gd name="T40" fmla="*/ 1478 w 1834"/>
                <a:gd name="T41" fmla="*/ 450 h 1834"/>
                <a:gd name="T42" fmla="*/ 1332 w 1834"/>
                <a:gd name="T43" fmla="*/ 317 h 1834"/>
                <a:gd name="T44" fmla="*/ 1161 w 1834"/>
                <a:gd name="T45" fmla="*/ 230 h 1834"/>
                <a:gd name="T46" fmla="*/ 979 w 1834"/>
                <a:gd name="T47" fmla="*/ 190 h 1834"/>
                <a:gd name="T48" fmla="*/ 988 w 1834"/>
                <a:gd name="T49" fmla="*/ 3 h 1834"/>
                <a:gd name="T50" fmla="*/ 1195 w 1834"/>
                <a:gd name="T51" fmla="*/ 43 h 1834"/>
                <a:gd name="T52" fmla="*/ 1390 w 1834"/>
                <a:gd name="T53" fmla="*/ 132 h 1834"/>
                <a:gd name="T54" fmla="*/ 1565 w 1834"/>
                <a:gd name="T55" fmla="*/ 269 h 1834"/>
                <a:gd name="T56" fmla="*/ 1702 w 1834"/>
                <a:gd name="T57" fmla="*/ 444 h 1834"/>
                <a:gd name="T58" fmla="*/ 1791 w 1834"/>
                <a:gd name="T59" fmla="*/ 639 h 1834"/>
                <a:gd name="T60" fmla="*/ 1831 w 1834"/>
                <a:gd name="T61" fmla="*/ 846 h 1834"/>
                <a:gd name="T62" fmla="*/ 1823 w 1834"/>
                <a:gd name="T63" fmla="*/ 1057 h 1834"/>
                <a:gd name="T64" fmla="*/ 1767 w 1834"/>
                <a:gd name="T65" fmla="*/ 1262 h 1834"/>
                <a:gd name="T66" fmla="*/ 1661 w 1834"/>
                <a:gd name="T67" fmla="*/ 1452 h 1834"/>
                <a:gd name="T68" fmla="*/ 1565 w 1834"/>
                <a:gd name="T69" fmla="*/ 1565 h 1834"/>
                <a:gd name="T70" fmla="*/ 1390 w 1834"/>
                <a:gd name="T71" fmla="*/ 1702 h 1834"/>
                <a:gd name="T72" fmla="*/ 1195 w 1834"/>
                <a:gd name="T73" fmla="*/ 1791 h 1834"/>
                <a:gd name="T74" fmla="*/ 988 w 1834"/>
                <a:gd name="T75" fmla="*/ 1831 h 1834"/>
                <a:gd name="T76" fmla="*/ 777 w 1834"/>
                <a:gd name="T77" fmla="*/ 1823 h 1834"/>
                <a:gd name="T78" fmla="*/ 572 w 1834"/>
                <a:gd name="T79" fmla="*/ 1766 h 1834"/>
                <a:gd name="T80" fmla="*/ 382 w 1834"/>
                <a:gd name="T81" fmla="*/ 1662 h 1834"/>
                <a:gd name="T82" fmla="*/ 218 w 1834"/>
                <a:gd name="T83" fmla="*/ 1510 h 1834"/>
                <a:gd name="T84" fmla="*/ 96 w 1834"/>
                <a:gd name="T85" fmla="*/ 1327 h 1834"/>
                <a:gd name="T86" fmla="*/ 24 w 1834"/>
                <a:gd name="T87" fmla="*/ 1127 h 1834"/>
                <a:gd name="T88" fmla="*/ 0 w 1834"/>
                <a:gd name="T89" fmla="*/ 917 h 1834"/>
                <a:gd name="T90" fmla="*/ 24 w 1834"/>
                <a:gd name="T91" fmla="*/ 707 h 1834"/>
                <a:gd name="T92" fmla="*/ 96 w 1834"/>
                <a:gd name="T93" fmla="*/ 507 h 1834"/>
                <a:gd name="T94" fmla="*/ 218 w 1834"/>
                <a:gd name="T95" fmla="*/ 324 h 1834"/>
                <a:gd name="T96" fmla="*/ 382 w 1834"/>
                <a:gd name="T97" fmla="*/ 173 h 1834"/>
                <a:gd name="T98" fmla="*/ 572 w 1834"/>
                <a:gd name="T99" fmla="*/ 68 h 1834"/>
                <a:gd name="T100" fmla="*/ 777 w 1834"/>
                <a:gd name="T101" fmla="*/ 11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4" h="1834">
                  <a:moveTo>
                    <a:pt x="917" y="188"/>
                  </a:moveTo>
                  <a:lnTo>
                    <a:pt x="855" y="190"/>
                  </a:lnTo>
                  <a:lnTo>
                    <a:pt x="793" y="199"/>
                  </a:lnTo>
                  <a:lnTo>
                    <a:pt x="732" y="211"/>
                  </a:lnTo>
                  <a:lnTo>
                    <a:pt x="672" y="230"/>
                  </a:lnTo>
                  <a:lnTo>
                    <a:pt x="613" y="254"/>
                  </a:lnTo>
                  <a:lnTo>
                    <a:pt x="556" y="283"/>
                  </a:lnTo>
                  <a:lnTo>
                    <a:pt x="502" y="317"/>
                  </a:lnTo>
                  <a:lnTo>
                    <a:pt x="450" y="356"/>
                  </a:lnTo>
                  <a:lnTo>
                    <a:pt x="402" y="402"/>
                  </a:lnTo>
                  <a:lnTo>
                    <a:pt x="356" y="450"/>
                  </a:lnTo>
                  <a:lnTo>
                    <a:pt x="318" y="502"/>
                  </a:lnTo>
                  <a:lnTo>
                    <a:pt x="283" y="556"/>
                  </a:lnTo>
                  <a:lnTo>
                    <a:pt x="253" y="614"/>
                  </a:lnTo>
                  <a:lnTo>
                    <a:pt x="230" y="671"/>
                  </a:lnTo>
                  <a:lnTo>
                    <a:pt x="211" y="732"/>
                  </a:lnTo>
                  <a:lnTo>
                    <a:pt x="198" y="793"/>
                  </a:lnTo>
                  <a:lnTo>
                    <a:pt x="190" y="855"/>
                  </a:lnTo>
                  <a:lnTo>
                    <a:pt x="188" y="917"/>
                  </a:lnTo>
                  <a:lnTo>
                    <a:pt x="190" y="979"/>
                  </a:lnTo>
                  <a:lnTo>
                    <a:pt x="198" y="1041"/>
                  </a:lnTo>
                  <a:lnTo>
                    <a:pt x="211" y="1102"/>
                  </a:lnTo>
                  <a:lnTo>
                    <a:pt x="230" y="1163"/>
                  </a:lnTo>
                  <a:lnTo>
                    <a:pt x="253" y="1221"/>
                  </a:lnTo>
                  <a:lnTo>
                    <a:pt x="283" y="1278"/>
                  </a:lnTo>
                  <a:lnTo>
                    <a:pt x="318" y="1332"/>
                  </a:lnTo>
                  <a:lnTo>
                    <a:pt x="356" y="1384"/>
                  </a:lnTo>
                  <a:lnTo>
                    <a:pt x="402" y="1432"/>
                  </a:lnTo>
                  <a:lnTo>
                    <a:pt x="450" y="1478"/>
                  </a:lnTo>
                  <a:lnTo>
                    <a:pt x="502" y="1516"/>
                  </a:lnTo>
                  <a:lnTo>
                    <a:pt x="556" y="1551"/>
                  </a:lnTo>
                  <a:lnTo>
                    <a:pt x="613" y="1581"/>
                  </a:lnTo>
                  <a:lnTo>
                    <a:pt x="672" y="1604"/>
                  </a:lnTo>
                  <a:lnTo>
                    <a:pt x="732" y="1623"/>
                  </a:lnTo>
                  <a:lnTo>
                    <a:pt x="793" y="1636"/>
                  </a:lnTo>
                  <a:lnTo>
                    <a:pt x="855" y="1644"/>
                  </a:lnTo>
                  <a:lnTo>
                    <a:pt x="917" y="1646"/>
                  </a:lnTo>
                  <a:lnTo>
                    <a:pt x="979" y="1644"/>
                  </a:lnTo>
                  <a:lnTo>
                    <a:pt x="1041" y="1636"/>
                  </a:lnTo>
                  <a:lnTo>
                    <a:pt x="1102" y="1623"/>
                  </a:lnTo>
                  <a:lnTo>
                    <a:pt x="1161" y="1604"/>
                  </a:lnTo>
                  <a:lnTo>
                    <a:pt x="1220" y="1581"/>
                  </a:lnTo>
                  <a:lnTo>
                    <a:pt x="1278" y="1551"/>
                  </a:lnTo>
                  <a:lnTo>
                    <a:pt x="1332" y="1516"/>
                  </a:lnTo>
                  <a:lnTo>
                    <a:pt x="1384" y="1478"/>
                  </a:lnTo>
                  <a:lnTo>
                    <a:pt x="1432" y="1432"/>
                  </a:lnTo>
                  <a:lnTo>
                    <a:pt x="1478" y="1384"/>
                  </a:lnTo>
                  <a:lnTo>
                    <a:pt x="1517" y="1332"/>
                  </a:lnTo>
                  <a:lnTo>
                    <a:pt x="1551" y="1278"/>
                  </a:lnTo>
                  <a:lnTo>
                    <a:pt x="1580" y="1221"/>
                  </a:lnTo>
                  <a:lnTo>
                    <a:pt x="1604" y="1163"/>
                  </a:lnTo>
                  <a:lnTo>
                    <a:pt x="1623" y="1102"/>
                  </a:lnTo>
                  <a:lnTo>
                    <a:pt x="1635" y="1041"/>
                  </a:lnTo>
                  <a:lnTo>
                    <a:pt x="1644" y="979"/>
                  </a:lnTo>
                  <a:lnTo>
                    <a:pt x="1646" y="917"/>
                  </a:lnTo>
                  <a:lnTo>
                    <a:pt x="1644" y="855"/>
                  </a:lnTo>
                  <a:lnTo>
                    <a:pt x="1635" y="793"/>
                  </a:lnTo>
                  <a:lnTo>
                    <a:pt x="1623" y="732"/>
                  </a:lnTo>
                  <a:lnTo>
                    <a:pt x="1604" y="671"/>
                  </a:lnTo>
                  <a:lnTo>
                    <a:pt x="1580" y="614"/>
                  </a:lnTo>
                  <a:lnTo>
                    <a:pt x="1551" y="556"/>
                  </a:lnTo>
                  <a:lnTo>
                    <a:pt x="1517" y="502"/>
                  </a:lnTo>
                  <a:lnTo>
                    <a:pt x="1478" y="450"/>
                  </a:lnTo>
                  <a:lnTo>
                    <a:pt x="1432" y="402"/>
                  </a:lnTo>
                  <a:lnTo>
                    <a:pt x="1384" y="356"/>
                  </a:lnTo>
                  <a:lnTo>
                    <a:pt x="1332" y="317"/>
                  </a:lnTo>
                  <a:lnTo>
                    <a:pt x="1278" y="283"/>
                  </a:lnTo>
                  <a:lnTo>
                    <a:pt x="1220" y="254"/>
                  </a:lnTo>
                  <a:lnTo>
                    <a:pt x="1161" y="230"/>
                  </a:lnTo>
                  <a:lnTo>
                    <a:pt x="1102" y="211"/>
                  </a:lnTo>
                  <a:lnTo>
                    <a:pt x="1041" y="199"/>
                  </a:lnTo>
                  <a:lnTo>
                    <a:pt x="979" y="190"/>
                  </a:lnTo>
                  <a:lnTo>
                    <a:pt x="917" y="188"/>
                  </a:lnTo>
                  <a:close/>
                  <a:moveTo>
                    <a:pt x="917" y="0"/>
                  </a:moveTo>
                  <a:lnTo>
                    <a:pt x="988" y="3"/>
                  </a:lnTo>
                  <a:lnTo>
                    <a:pt x="1058" y="11"/>
                  </a:lnTo>
                  <a:lnTo>
                    <a:pt x="1127" y="24"/>
                  </a:lnTo>
                  <a:lnTo>
                    <a:pt x="1195" y="43"/>
                  </a:lnTo>
                  <a:lnTo>
                    <a:pt x="1262" y="68"/>
                  </a:lnTo>
                  <a:lnTo>
                    <a:pt x="1327" y="97"/>
                  </a:lnTo>
                  <a:lnTo>
                    <a:pt x="1390" y="132"/>
                  </a:lnTo>
                  <a:lnTo>
                    <a:pt x="1452" y="173"/>
                  </a:lnTo>
                  <a:lnTo>
                    <a:pt x="1510" y="218"/>
                  </a:lnTo>
                  <a:lnTo>
                    <a:pt x="1565" y="269"/>
                  </a:lnTo>
                  <a:lnTo>
                    <a:pt x="1616" y="324"/>
                  </a:lnTo>
                  <a:lnTo>
                    <a:pt x="1661" y="382"/>
                  </a:lnTo>
                  <a:lnTo>
                    <a:pt x="1702" y="444"/>
                  </a:lnTo>
                  <a:lnTo>
                    <a:pt x="1737" y="507"/>
                  </a:lnTo>
                  <a:lnTo>
                    <a:pt x="1767" y="572"/>
                  </a:lnTo>
                  <a:lnTo>
                    <a:pt x="1791" y="639"/>
                  </a:lnTo>
                  <a:lnTo>
                    <a:pt x="1810" y="707"/>
                  </a:lnTo>
                  <a:lnTo>
                    <a:pt x="1823" y="776"/>
                  </a:lnTo>
                  <a:lnTo>
                    <a:pt x="1831" y="846"/>
                  </a:lnTo>
                  <a:lnTo>
                    <a:pt x="1834" y="917"/>
                  </a:lnTo>
                  <a:lnTo>
                    <a:pt x="1831" y="988"/>
                  </a:lnTo>
                  <a:lnTo>
                    <a:pt x="1823" y="1057"/>
                  </a:lnTo>
                  <a:lnTo>
                    <a:pt x="1810" y="1127"/>
                  </a:lnTo>
                  <a:lnTo>
                    <a:pt x="1791" y="1196"/>
                  </a:lnTo>
                  <a:lnTo>
                    <a:pt x="1767" y="1262"/>
                  </a:lnTo>
                  <a:lnTo>
                    <a:pt x="1737" y="1327"/>
                  </a:lnTo>
                  <a:lnTo>
                    <a:pt x="1702" y="1391"/>
                  </a:lnTo>
                  <a:lnTo>
                    <a:pt x="1661" y="1452"/>
                  </a:lnTo>
                  <a:lnTo>
                    <a:pt x="1616" y="1510"/>
                  </a:lnTo>
                  <a:lnTo>
                    <a:pt x="1565" y="1565"/>
                  </a:lnTo>
                  <a:lnTo>
                    <a:pt x="1565" y="1565"/>
                  </a:lnTo>
                  <a:lnTo>
                    <a:pt x="1510" y="1616"/>
                  </a:lnTo>
                  <a:lnTo>
                    <a:pt x="1452" y="1662"/>
                  </a:lnTo>
                  <a:lnTo>
                    <a:pt x="1390" y="1702"/>
                  </a:lnTo>
                  <a:lnTo>
                    <a:pt x="1327" y="1738"/>
                  </a:lnTo>
                  <a:lnTo>
                    <a:pt x="1262" y="1766"/>
                  </a:lnTo>
                  <a:lnTo>
                    <a:pt x="1195" y="1791"/>
                  </a:lnTo>
                  <a:lnTo>
                    <a:pt x="1127" y="1810"/>
                  </a:lnTo>
                  <a:lnTo>
                    <a:pt x="1058" y="1823"/>
                  </a:lnTo>
                  <a:lnTo>
                    <a:pt x="988" y="1831"/>
                  </a:lnTo>
                  <a:lnTo>
                    <a:pt x="917" y="1834"/>
                  </a:lnTo>
                  <a:lnTo>
                    <a:pt x="846" y="1831"/>
                  </a:lnTo>
                  <a:lnTo>
                    <a:pt x="777" y="1823"/>
                  </a:lnTo>
                  <a:lnTo>
                    <a:pt x="707" y="1810"/>
                  </a:lnTo>
                  <a:lnTo>
                    <a:pt x="638" y="1791"/>
                  </a:lnTo>
                  <a:lnTo>
                    <a:pt x="572" y="1766"/>
                  </a:lnTo>
                  <a:lnTo>
                    <a:pt x="507" y="1738"/>
                  </a:lnTo>
                  <a:lnTo>
                    <a:pt x="443" y="1702"/>
                  </a:lnTo>
                  <a:lnTo>
                    <a:pt x="382" y="1662"/>
                  </a:lnTo>
                  <a:lnTo>
                    <a:pt x="324" y="1616"/>
                  </a:lnTo>
                  <a:lnTo>
                    <a:pt x="269" y="1565"/>
                  </a:lnTo>
                  <a:lnTo>
                    <a:pt x="218" y="1510"/>
                  </a:lnTo>
                  <a:lnTo>
                    <a:pt x="172" y="1452"/>
                  </a:lnTo>
                  <a:lnTo>
                    <a:pt x="132" y="1391"/>
                  </a:lnTo>
                  <a:lnTo>
                    <a:pt x="96" y="1327"/>
                  </a:lnTo>
                  <a:lnTo>
                    <a:pt x="68" y="1262"/>
                  </a:lnTo>
                  <a:lnTo>
                    <a:pt x="43" y="1196"/>
                  </a:lnTo>
                  <a:lnTo>
                    <a:pt x="24" y="1127"/>
                  </a:lnTo>
                  <a:lnTo>
                    <a:pt x="11" y="1057"/>
                  </a:lnTo>
                  <a:lnTo>
                    <a:pt x="3" y="988"/>
                  </a:lnTo>
                  <a:lnTo>
                    <a:pt x="0" y="917"/>
                  </a:lnTo>
                  <a:lnTo>
                    <a:pt x="3" y="846"/>
                  </a:lnTo>
                  <a:lnTo>
                    <a:pt x="11" y="776"/>
                  </a:lnTo>
                  <a:lnTo>
                    <a:pt x="24" y="707"/>
                  </a:lnTo>
                  <a:lnTo>
                    <a:pt x="43" y="639"/>
                  </a:lnTo>
                  <a:lnTo>
                    <a:pt x="68" y="572"/>
                  </a:lnTo>
                  <a:lnTo>
                    <a:pt x="96" y="507"/>
                  </a:lnTo>
                  <a:lnTo>
                    <a:pt x="132" y="444"/>
                  </a:lnTo>
                  <a:lnTo>
                    <a:pt x="172" y="382"/>
                  </a:lnTo>
                  <a:lnTo>
                    <a:pt x="218" y="324"/>
                  </a:lnTo>
                  <a:lnTo>
                    <a:pt x="269" y="269"/>
                  </a:lnTo>
                  <a:lnTo>
                    <a:pt x="324" y="218"/>
                  </a:lnTo>
                  <a:lnTo>
                    <a:pt x="382" y="173"/>
                  </a:lnTo>
                  <a:lnTo>
                    <a:pt x="443" y="132"/>
                  </a:lnTo>
                  <a:lnTo>
                    <a:pt x="507" y="97"/>
                  </a:lnTo>
                  <a:lnTo>
                    <a:pt x="572" y="68"/>
                  </a:lnTo>
                  <a:lnTo>
                    <a:pt x="638" y="43"/>
                  </a:lnTo>
                  <a:lnTo>
                    <a:pt x="707" y="24"/>
                  </a:lnTo>
                  <a:lnTo>
                    <a:pt x="777" y="11"/>
                  </a:lnTo>
                  <a:lnTo>
                    <a:pt x="846" y="3"/>
                  </a:lnTo>
                  <a:lnTo>
                    <a:pt x="9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6" name="Freeform 100">
              <a:extLst>
                <a:ext uri="{FF2B5EF4-FFF2-40B4-BE49-F238E27FC236}">
                  <a16:creationId xmlns:a16="http://schemas.microsoft.com/office/drawing/2014/main" id="{F39395EE-9739-7B8F-182D-7F1B52480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4825" y="2808288"/>
              <a:ext cx="119062" cy="47625"/>
            </a:xfrm>
            <a:custGeom>
              <a:avLst/>
              <a:gdLst>
                <a:gd name="T0" fmla="*/ 352 w 753"/>
                <a:gd name="T1" fmla="*/ 0 h 304"/>
                <a:gd name="T2" fmla="*/ 402 w 753"/>
                <a:gd name="T3" fmla="*/ 0 h 304"/>
                <a:gd name="T4" fmla="*/ 452 w 753"/>
                <a:gd name="T5" fmla="*/ 4 h 304"/>
                <a:gd name="T6" fmla="*/ 502 w 753"/>
                <a:gd name="T7" fmla="*/ 15 h 304"/>
                <a:gd name="T8" fmla="*/ 551 w 753"/>
                <a:gd name="T9" fmla="*/ 31 h 304"/>
                <a:gd name="T10" fmla="*/ 598 w 753"/>
                <a:gd name="T11" fmla="*/ 51 h 304"/>
                <a:gd name="T12" fmla="*/ 644 w 753"/>
                <a:gd name="T13" fmla="*/ 77 h 304"/>
                <a:gd name="T14" fmla="*/ 687 w 753"/>
                <a:gd name="T15" fmla="*/ 107 h 304"/>
                <a:gd name="T16" fmla="*/ 727 w 753"/>
                <a:gd name="T17" fmla="*/ 143 h 304"/>
                <a:gd name="T18" fmla="*/ 740 w 753"/>
                <a:gd name="T19" fmla="*/ 160 h 304"/>
                <a:gd name="T20" fmla="*/ 749 w 753"/>
                <a:gd name="T21" fmla="*/ 179 h 304"/>
                <a:gd name="T22" fmla="*/ 753 w 753"/>
                <a:gd name="T23" fmla="*/ 200 h 304"/>
                <a:gd name="T24" fmla="*/ 753 w 753"/>
                <a:gd name="T25" fmla="*/ 220 h 304"/>
                <a:gd name="T26" fmla="*/ 749 w 753"/>
                <a:gd name="T27" fmla="*/ 241 h 304"/>
                <a:gd name="T28" fmla="*/ 740 w 753"/>
                <a:gd name="T29" fmla="*/ 260 h 304"/>
                <a:gd name="T30" fmla="*/ 727 w 753"/>
                <a:gd name="T31" fmla="*/ 276 h 304"/>
                <a:gd name="T32" fmla="*/ 712 w 753"/>
                <a:gd name="T33" fmla="*/ 288 h 304"/>
                <a:gd name="T34" fmla="*/ 696 w 753"/>
                <a:gd name="T35" fmla="*/ 297 h 304"/>
                <a:gd name="T36" fmla="*/ 678 w 753"/>
                <a:gd name="T37" fmla="*/ 302 h 304"/>
                <a:gd name="T38" fmla="*/ 660 w 753"/>
                <a:gd name="T39" fmla="*/ 304 h 304"/>
                <a:gd name="T40" fmla="*/ 643 w 753"/>
                <a:gd name="T41" fmla="*/ 302 h 304"/>
                <a:gd name="T42" fmla="*/ 625 w 753"/>
                <a:gd name="T43" fmla="*/ 297 h 304"/>
                <a:gd name="T44" fmla="*/ 608 w 753"/>
                <a:gd name="T45" fmla="*/ 288 h 304"/>
                <a:gd name="T46" fmla="*/ 594 w 753"/>
                <a:gd name="T47" fmla="*/ 276 h 304"/>
                <a:gd name="T48" fmla="*/ 563 w 753"/>
                <a:gd name="T49" fmla="*/ 249 h 304"/>
                <a:gd name="T50" fmla="*/ 529 w 753"/>
                <a:gd name="T51" fmla="*/ 226 h 304"/>
                <a:gd name="T52" fmla="*/ 492 w 753"/>
                <a:gd name="T53" fmla="*/ 209 h 304"/>
                <a:gd name="T54" fmla="*/ 454 w 753"/>
                <a:gd name="T55" fmla="*/ 197 h 304"/>
                <a:gd name="T56" fmla="*/ 416 w 753"/>
                <a:gd name="T57" fmla="*/ 189 h 304"/>
                <a:gd name="T58" fmla="*/ 377 w 753"/>
                <a:gd name="T59" fmla="*/ 187 h 304"/>
                <a:gd name="T60" fmla="*/ 337 w 753"/>
                <a:gd name="T61" fmla="*/ 189 h 304"/>
                <a:gd name="T62" fmla="*/ 300 w 753"/>
                <a:gd name="T63" fmla="*/ 197 h 304"/>
                <a:gd name="T64" fmla="*/ 262 w 753"/>
                <a:gd name="T65" fmla="*/ 209 h 304"/>
                <a:gd name="T66" fmla="*/ 226 w 753"/>
                <a:gd name="T67" fmla="*/ 226 h 304"/>
                <a:gd name="T68" fmla="*/ 191 w 753"/>
                <a:gd name="T69" fmla="*/ 249 h 304"/>
                <a:gd name="T70" fmla="*/ 160 w 753"/>
                <a:gd name="T71" fmla="*/ 276 h 304"/>
                <a:gd name="T72" fmla="*/ 144 w 753"/>
                <a:gd name="T73" fmla="*/ 289 h 304"/>
                <a:gd name="T74" fmla="*/ 124 w 753"/>
                <a:gd name="T75" fmla="*/ 298 h 304"/>
                <a:gd name="T76" fmla="*/ 104 w 753"/>
                <a:gd name="T77" fmla="*/ 303 h 304"/>
                <a:gd name="T78" fmla="*/ 84 w 753"/>
                <a:gd name="T79" fmla="*/ 303 h 304"/>
                <a:gd name="T80" fmla="*/ 63 w 753"/>
                <a:gd name="T81" fmla="*/ 298 h 304"/>
                <a:gd name="T82" fmla="*/ 44 w 753"/>
                <a:gd name="T83" fmla="*/ 289 h 304"/>
                <a:gd name="T84" fmla="*/ 28 w 753"/>
                <a:gd name="T85" fmla="*/ 276 h 304"/>
                <a:gd name="T86" fmla="*/ 14 w 753"/>
                <a:gd name="T87" fmla="*/ 260 h 304"/>
                <a:gd name="T88" fmla="*/ 4 w 753"/>
                <a:gd name="T89" fmla="*/ 241 h 304"/>
                <a:gd name="T90" fmla="*/ 0 w 753"/>
                <a:gd name="T91" fmla="*/ 220 h 304"/>
                <a:gd name="T92" fmla="*/ 0 w 753"/>
                <a:gd name="T93" fmla="*/ 200 h 304"/>
                <a:gd name="T94" fmla="*/ 4 w 753"/>
                <a:gd name="T95" fmla="*/ 179 h 304"/>
                <a:gd name="T96" fmla="*/ 14 w 753"/>
                <a:gd name="T97" fmla="*/ 160 h 304"/>
                <a:gd name="T98" fmla="*/ 28 w 753"/>
                <a:gd name="T99" fmla="*/ 143 h 304"/>
                <a:gd name="T100" fmla="*/ 67 w 753"/>
                <a:gd name="T101" fmla="*/ 107 h 304"/>
                <a:gd name="T102" fmla="*/ 110 w 753"/>
                <a:gd name="T103" fmla="*/ 77 h 304"/>
                <a:gd name="T104" fmla="*/ 156 w 753"/>
                <a:gd name="T105" fmla="*/ 51 h 304"/>
                <a:gd name="T106" fmla="*/ 202 w 753"/>
                <a:gd name="T107" fmla="*/ 31 h 304"/>
                <a:gd name="T108" fmla="*/ 251 w 753"/>
                <a:gd name="T109" fmla="*/ 15 h 304"/>
                <a:gd name="T110" fmla="*/ 301 w 753"/>
                <a:gd name="T111" fmla="*/ 4 h 304"/>
                <a:gd name="T112" fmla="*/ 352 w 753"/>
                <a:gd name="T1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53" h="304">
                  <a:moveTo>
                    <a:pt x="352" y="0"/>
                  </a:moveTo>
                  <a:lnTo>
                    <a:pt x="402" y="0"/>
                  </a:lnTo>
                  <a:lnTo>
                    <a:pt x="452" y="4"/>
                  </a:lnTo>
                  <a:lnTo>
                    <a:pt x="502" y="15"/>
                  </a:lnTo>
                  <a:lnTo>
                    <a:pt x="551" y="31"/>
                  </a:lnTo>
                  <a:lnTo>
                    <a:pt x="598" y="51"/>
                  </a:lnTo>
                  <a:lnTo>
                    <a:pt x="644" y="77"/>
                  </a:lnTo>
                  <a:lnTo>
                    <a:pt x="687" y="107"/>
                  </a:lnTo>
                  <a:lnTo>
                    <a:pt x="727" y="143"/>
                  </a:lnTo>
                  <a:lnTo>
                    <a:pt x="740" y="160"/>
                  </a:lnTo>
                  <a:lnTo>
                    <a:pt x="749" y="179"/>
                  </a:lnTo>
                  <a:lnTo>
                    <a:pt x="753" y="200"/>
                  </a:lnTo>
                  <a:lnTo>
                    <a:pt x="753" y="220"/>
                  </a:lnTo>
                  <a:lnTo>
                    <a:pt x="749" y="241"/>
                  </a:lnTo>
                  <a:lnTo>
                    <a:pt x="740" y="260"/>
                  </a:lnTo>
                  <a:lnTo>
                    <a:pt x="727" y="276"/>
                  </a:lnTo>
                  <a:lnTo>
                    <a:pt x="712" y="288"/>
                  </a:lnTo>
                  <a:lnTo>
                    <a:pt x="696" y="297"/>
                  </a:lnTo>
                  <a:lnTo>
                    <a:pt x="678" y="302"/>
                  </a:lnTo>
                  <a:lnTo>
                    <a:pt x="660" y="304"/>
                  </a:lnTo>
                  <a:lnTo>
                    <a:pt x="643" y="302"/>
                  </a:lnTo>
                  <a:lnTo>
                    <a:pt x="625" y="297"/>
                  </a:lnTo>
                  <a:lnTo>
                    <a:pt x="608" y="288"/>
                  </a:lnTo>
                  <a:lnTo>
                    <a:pt x="594" y="276"/>
                  </a:lnTo>
                  <a:lnTo>
                    <a:pt x="563" y="249"/>
                  </a:lnTo>
                  <a:lnTo>
                    <a:pt x="529" y="226"/>
                  </a:lnTo>
                  <a:lnTo>
                    <a:pt x="492" y="209"/>
                  </a:lnTo>
                  <a:lnTo>
                    <a:pt x="454" y="197"/>
                  </a:lnTo>
                  <a:lnTo>
                    <a:pt x="416" y="189"/>
                  </a:lnTo>
                  <a:lnTo>
                    <a:pt x="377" y="187"/>
                  </a:lnTo>
                  <a:lnTo>
                    <a:pt x="337" y="189"/>
                  </a:lnTo>
                  <a:lnTo>
                    <a:pt x="300" y="197"/>
                  </a:lnTo>
                  <a:lnTo>
                    <a:pt x="262" y="209"/>
                  </a:lnTo>
                  <a:lnTo>
                    <a:pt x="226" y="226"/>
                  </a:lnTo>
                  <a:lnTo>
                    <a:pt x="191" y="249"/>
                  </a:lnTo>
                  <a:lnTo>
                    <a:pt x="160" y="276"/>
                  </a:lnTo>
                  <a:lnTo>
                    <a:pt x="144" y="289"/>
                  </a:lnTo>
                  <a:lnTo>
                    <a:pt x="124" y="298"/>
                  </a:lnTo>
                  <a:lnTo>
                    <a:pt x="104" y="303"/>
                  </a:lnTo>
                  <a:lnTo>
                    <a:pt x="84" y="303"/>
                  </a:lnTo>
                  <a:lnTo>
                    <a:pt x="63" y="298"/>
                  </a:lnTo>
                  <a:lnTo>
                    <a:pt x="44" y="289"/>
                  </a:lnTo>
                  <a:lnTo>
                    <a:pt x="28" y="276"/>
                  </a:lnTo>
                  <a:lnTo>
                    <a:pt x="14" y="260"/>
                  </a:lnTo>
                  <a:lnTo>
                    <a:pt x="4" y="241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4" y="179"/>
                  </a:lnTo>
                  <a:lnTo>
                    <a:pt x="14" y="160"/>
                  </a:lnTo>
                  <a:lnTo>
                    <a:pt x="28" y="143"/>
                  </a:lnTo>
                  <a:lnTo>
                    <a:pt x="67" y="107"/>
                  </a:lnTo>
                  <a:lnTo>
                    <a:pt x="110" y="77"/>
                  </a:lnTo>
                  <a:lnTo>
                    <a:pt x="156" y="51"/>
                  </a:lnTo>
                  <a:lnTo>
                    <a:pt x="202" y="31"/>
                  </a:lnTo>
                  <a:lnTo>
                    <a:pt x="251" y="15"/>
                  </a:lnTo>
                  <a:lnTo>
                    <a:pt x="301" y="4"/>
                  </a:lnTo>
                  <a:lnTo>
                    <a:pt x="3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3886D36-B2DC-2A1E-C125-E9C9FB3343C9}"/>
              </a:ext>
            </a:extLst>
          </p:cNvPr>
          <p:cNvGrpSpPr/>
          <p:nvPr/>
        </p:nvGrpSpPr>
        <p:grpSpPr>
          <a:xfrm>
            <a:off x="8521563" y="2709115"/>
            <a:ext cx="359552" cy="528864"/>
            <a:chOff x="9209088" y="5059363"/>
            <a:chExt cx="300038" cy="441324"/>
          </a:xfrm>
          <a:solidFill>
            <a:schemeClr val="tx1"/>
          </a:solidFill>
        </p:grpSpPr>
        <p:sp>
          <p:nvSpPr>
            <p:cNvPr id="142" name="Freeform 412">
              <a:extLst>
                <a:ext uri="{FF2B5EF4-FFF2-40B4-BE49-F238E27FC236}">
                  <a16:creationId xmlns:a16="http://schemas.microsoft.com/office/drawing/2014/main" id="{05EA465B-7018-8D86-A226-4F45C6A06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3" name="Freeform 413">
              <a:extLst>
                <a:ext uri="{FF2B5EF4-FFF2-40B4-BE49-F238E27FC236}">
                  <a16:creationId xmlns:a16="http://schemas.microsoft.com/office/drawing/2014/main" id="{CD3C2EF6-F78C-1EEB-B274-9D5456EC8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4" name="Freeform 414">
              <a:extLst>
                <a:ext uri="{FF2B5EF4-FFF2-40B4-BE49-F238E27FC236}">
                  <a16:creationId xmlns:a16="http://schemas.microsoft.com/office/drawing/2014/main" id="{764E8906-70E2-4B80-E901-257AFAB94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5" name="Freeform 415">
              <a:extLst>
                <a:ext uri="{FF2B5EF4-FFF2-40B4-BE49-F238E27FC236}">
                  <a16:creationId xmlns:a16="http://schemas.microsoft.com/office/drawing/2014/main" id="{9AD7AAC4-F811-BA4D-141A-6C74764E2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6" name="Freeform 416">
              <a:extLst>
                <a:ext uri="{FF2B5EF4-FFF2-40B4-BE49-F238E27FC236}">
                  <a16:creationId xmlns:a16="http://schemas.microsoft.com/office/drawing/2014/main" id="{E23900DE-8ED7-46BA-2C3D-FD58033F0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7" name="Freeform 417">
              <a:extLst>
                <a:ext uri="{FF2B5EF4-FFF2-40B4-BE49-F238E27FC236}">
                  <a16:creationId xmlns:a16="http://schemas.microsoft.com/office/drawing/2014/main" id="{9F86EE08-DF09-64DF-E4EF-942A730C2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89" name="Freeform 904">
            <a:extLst>
              <a:ext uri="{FF2B5EF4-FFF2-40B4-BE49-F238E27FC236}">
                <a16:creationId xmlns:a16="http://schemas.microsoft.com/office/drawing/2014/main" id="{C0E55E2E-C9D0-E26E-4DC9-B7C9120B7E1B}"/>
              </a:ext>
            </a:extLst>
          </p:cNvPr>
          <p:cNvSpPr>
            <a:spLocks noEditPoints="1"/>
          </p:cNvSpPr>
          <p:nvPr/>
        </p:nvSpPr>
        <p:spPr bwMode="auto">
          <a:xfrm>
            <a:off x="8469083" y="3826486"/>
            <a:ext cx="464512" cy="380479"/>
          </a:xfrm>
          <a:custGeom>
            <a:avLst/>
            <a:gdLst>
              <a:gd name="T0" fmla="*/ 296 w 300"/>
              <a:gd name="T1" fmla="*/ 25 h 246"/>
              <a:gd name="T2" fmla="*/ 281 w 300"/>
              <a:gd name="T3" fmla="*/ 24 h 246"/>
              <a:gd name="T4" fmla="*/ 245 w 300"/>
              <a:gd name="T5" fmla="*/ 55 h 246"/>
              <a:gd name="T6" fmla="*/ 245 w 300"/>
              <a:gd name="T7" fmla="*/ 11 h 246"/>
              <a:gd name="T8" fmla="*/ 235 w 300"/>
              <a:gd name="T9" fmla="*/ 0 h 246"/>
              <a:gd name="T10" fmla="*/ 11 w 300"/>
              <a:gd name="T11" fmla="*/ 0 h 246"/>
              <a:gd name="T12" fmla="*/ 0 w 300"/>
              <a:gd name="T13" fmla="*/ 11 h 246"/>
              <a:gd name="T14" fmla="*/ 0 w 300"/>
              <a:gd name="T15" fmla="*/ 235 h 246"/>
              <a:gd name="T16" fmla="*/ 11 w 300"/>
              <a:gd name="T17" fmla="*/ 246 h 246"/>
              <a:gd name="T18" fmla="*/ 235 w 300"/>
              <a:gd name="T19" fmla="*/ 246 h 246"/>
              <a:gd name="T20" fmla="*/ 245 w 300"/>
              <a:gd name="T21" fmla="*/ 235 h 246"/>
              <a:gd name="T22" fmla="*/ 245 w 300"/>
              <a:gd name="T23" fmla="*/ 84 h 246"/>
              <a:gd name="T24" fmla="*/ 295 w 300"/>
              <a:gd name="T25" fmla="*/ 40 h 246"/>
              <a:gd name="T26" fmla="*/ 296 w 300"/>
              <a:gd name="T27" fmla="*/ 25 h 246"/>
              <a:gd name="T28" fmla="*/ 224 w 300"/>
              <a:gd name="T29" fmla="*/ 224 h 246"/>
              <a:gd name="T30" fmla="*/ 21 w 300"/>
              <a:gd name="T31" fmla="*/ 224 h 246"/>
              <a:gd name="T32" fmla="*/ 21 w 300"/>
              <a:gd name="T33" fmla="*/ 22 h 246"/>
              <a:gd name="T34" fmla="*/ 224 w 300"/>
              <a:gd name="T35" fmla="*/ 22 h 246"/>
              <a:gd name="T36" fmla="*/ 224 w 300"/>
              <a:gd name="T37" fmla="*/ 74 h 246"/>
              <a:gd name="T38" fmla="*/ 119 w 300"/>
              <a:gd name="T39" fmla="*/ 166 h 246"/>
              <a:gd name="T40" fmla="*/ 72 w 300"/>
              <a:gd name="T41" fmla="*/ 111 h 246"/>
              <a:gd name="T42" fmla="*/ 57 w 300"/>
              <a:gd name="T43" fmla="*/ 109 h 246"/>
              <a:gd name="T44" fmla="*/ 56 w 300"/>
              <a:gd name="T45" fmla="*/ 125 h 246"/>
              <a:gd name="T46" fmla="*/ 109 w 300"/>
              <a:gd name="T47" fmla="*/ 189 h 246"/>
              <a:gd name="T48" fmla="*/ 109 w 300"/>
              <a:gd name="T49" fmla="*/ 189 h 246"/>
              <a:gd name="T50" fmla="*/ 117 w 300"/>
              <a:gd name="T51" fmla="*/ 192 h 246"/>
              <a:gd name="T52" fmla="*/ 124 w 300"/>
              <a:gd name="T53" fmla="*/ 190 h 246"/>
              <a:gd name="T54" fmla="*/ 224 w 300"/>
              <a:gd name="T55" fmla="*/ 103 h 246"/>
              <a:gd name="T56" fmla="*/ 224 w 300"/>
              <a:gd name="T57" fmla="*/ 224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00" h="246">
                <a:moveTo>
                  <a:pt x="296" y="25"/>
                </a:moveTo>
                <a:cubicBezTo>
                  <a:pt x="292" y="21"/>
                  <a:pt x="285" y="20"/>
                  <a:pt x="281" y="24"/>
                </a:cubicBezTo>
                <a:cubicBezTo>
                  <a:pt x="245" y="55"/>
                  <a:pt x="245" y="55"/>
                  <a:pt x="245" y="55"/>
                </a:cubicBezTo>
                <a:cubicBezTo>
                  <a:pt x="245" y="11"/>
                  <a:pt x="245" y="11"/>
                  <a:pt x="245" y="11"/>
                </a:cubicBezTo>
                <a:cubicBezTo>
                  <a:pt x="245" y="5"/>
                  <a:pt x="241" y="0"/>
                  <a:pt x="235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41"/>
                  <a:pt x="5" y="246"/>
                  <a:pt x="11" y="246"/>
                </a:cubicBezTo>
                <a:cubicBezTo>
                  <a:pt x="235" y="246"/>
                  <a:pt x="235" y="246"/>
                  <a:pt x="235" y="246"/>
                </a:cubicBezTo>
                <a:cubicBezTo>
                  <a:pt x="241" y="246"/>
                  <a:pt x="245" y="241"/>
                  <a:pt x="245" y="235"/>
                </a:cubicBezTo>
                <a:cubicBezTo>
                  <a:pt x="245" y="84"/>
                  <a:pt x="245" y="84"/>
                  <a:pt x="245" y="84"/>
                </a:cubicBezTo>
                <a:cubicBezTo>
                  <a:pt x="295" y="40"/>
                  <a:pt x="295" y="40"/>
                  <a:pt x="295" y="40"/>
                </a:cubicBezTo>
                <a:cubicBezTo>
                  <a:pt x="299" y="36"/>
                  <a:pt x="300" y="30"/>
                  <a:pt x="296" y="25"/>
                </a:cubicBezTo>
                <a:close/>
                <a:moveTo>
                  <a:pt x="224" y="224"/>
                </a:moveTo>
                <a:cubicBezTo>
                  <a:pt x="21" y="224"/>
                  <a:pt x="21" y="224"/>
                  <a:pt x="21" y="224"/>
                </a:cubicBezTo>
                <a:cubicBezTo>
                  <a:pt x="21" y="22"/>
                  <a:pt x="21" y="22"/>
                  <a:pt x="21" y="22"/>
                </a:cubicBezTo>
                <a:cubicBezTo>
                  <a:pt x="224" y="22"/>
                  <a:pt x="224" y="22"/>
                  <a:pt x="224" y="22"/>
                </a:cubicBezTo>
                <a:cubicBezTo>
                  <a:pt x="224" y="74"/>
                  <a:pt x="224" y="74"/>
                  <a:pt x="224" y="74"/>
                </a:cubicBezTo>
                <a:cubicBezTo>
                  <a:pt x="119" y="166"/>
                  <a:pt x="119" y="166"/>
                  <a:pt x="119" y="166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68" y="106"/>
                  <a:pt x="62" y="106"/>
                  <a:pt x="57" y="109"/>
                </a:cubicBezTo>
                <a:cubicBezTo>
                  <a:pt x="53" y="113"/>
                  <a:pt x="52" y="120"/>
                  <a:pt x="56" y="125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11" y="191"/>
                  <a:pt x="114" y="192"/>
                  <a:pt x="117" y="192"/>
                </a:cubicBezTo>
                <a:cubicBezTo>
                  <a:pt x="120" y="192"/>
                  <a:pt x="122" y="191"/>
                  <a:pt x="124" y="190"/>
                </a:cubicBezTo>
                <a:cubicBezTo>
                  <a:pt x="224" y="103"/>
                  <a:pt x="224" y="103"/>
                  <a:pt x="224" y="103"/>
                </a:cubicBezTo>
                <a:lnTo>
                  <a:pt x="224" y="2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GB" sz="1801"/>
          </a:p>
        </p:txBody>
      </p:sp>
      <p:sp>
        <p:nvSpPr>
          <p:cNvPr id="71" name="Freeform 27">
            <a:extLst>
              <a:ext uri="{FF2B5EF4-FFF2-40B4-BE49-F238E27FC236}">
                <a16:creationId xmlns:a16="http://schemas.microsoft.com/office/drawing/2014/main" id="{567F637D-F900-C7DC-18DC-EBF45C2D96C9}"/>
              </a:ext>
            </a:extLst>
          </p:cNvPr>
          <p:cNvSpPr>
            <a:spLocks noEditPoints="1"/>
          </p:cNvSpPr>
          <p:nvPr/>
        </p:nvSpPr>
        <p:spPr bwMode="auto">
          <a:xfrm>
            <a:off x="5411134" y="1639677"/>
            <a:ext cx="422276" cy="555625"/>
          </a:xfrm>
          <a:custGeom>
            <a:avLst/>
            <a:gdLst>
              <a:gd name="T0" fmla="*/ 593 w 2659"/>
              <a:gd name="T1" fmla="*/ 2426 h 3500"/>
              <a:gd name="T2" fmla="*/ 402 w 2659"/>
              <a:gd name="T3" fmla="*/ 2455 h 3500"/>
              <a:gd name="T4" fmla="*/ 183 w 2659"/>
              <a:gd name="T5" fmla="*/ 2675 h 3500"/>
              <a:gd name="T6" fmla="*/ 2499 w 2659"/>
              <a:gd name="T7" fmla="*/ 2765 h 3500"/>
              <a:gd name="T8" fmla="*/ 2338 w 2659"/>
              <a:gd name="T9" fmla="*/ 2499 h 3500"/>
              <a:gd name="T10" fmla="*/ 2102 w 2659"/>
              <a:gd name="T11" fmla="*/ 2430 h 3500"/>
              <a:gd name="T12" fmla="*/ 1890 w 2659"/>
              <a:gd name="T13" fmla="*/ 2381 h 3500"/>
              <a:gd name="T14" fmla="*/ 1329 w 2659"/>
              <a:gd name="T15" fmla="*/ 3055 h 3500"/>
              <a:gd name="T16" fmla="*/ 1190 w 2659"/>
              <a:gd name="T17" fmla="*/ 2981 h 3500"/>
              <a:gd name="T18" fmla="*/ 1021 w 2659"/>
              <a:gd name="T19" fmla="*/ 2184 h 3500"/>
              <a:gd name="T20" fmla="*/ 1329 w 2659"/>
              <a:gd name="T21" fmla="*/ 2897 h 3500"/>
              <a:gd name="T22" fmla="*/ 1637 w 2659"/>
              <a:gd name="T23" fmla="*/ 2184 h 3500"/>
              <a:gd name="T24" fmla="*/ 1429 w 2659"/>
              <a:gd name="T25" fmla="*/ 1956 h 3500"/>
              <a:gd name="T26" fmla="*/ 992 w 2659"/>
              <a:gd name="T27" fmla="*/ 806 h 3500"/>
              <a:gd name="T28" fmla="*/ 773 w 2659"/>
              <a:gd name="T29" fmla="*/ 1196 h 3500"/>
              <a:gd name="T30" fmla="*/ 954 w 2659"/>
              <a:gd name="T31" fmla="*/ 1608 h 3500"/>
              <a:gd name="T32" fmla="*/ 1279 w 2659"/>
              <a:gd name="T33" fmla="*/ 1803 h 3500"/>
              <a:gd name="T34" fmla="*/ 1619 w 2659"/>
              <a:gd name="T35" fmla="*/ 1696 h 3500"/>
              <a:gd name="T36" fmla="*/ 1849 w 2659"/>
              <a:gd name="T37" fmla="*/ 1345 h 3500"/>
              <a:gd name="T38" fmla="*/ 1889 w 2659"/>
              <a:gd name="T39" fmla="*/ 972 h 3500"/>
              <a:gd name="T40" fmla="*/ 1198 w 2659"/>
              <a:gd name="T41" fmla="*/ 887 h 3500"/>
              <a:gd name="T42" fmla="*/ 1396 w 2659"/>
              <a:gd name="T43" fmla="*/ 158 h 3500"/>
              <a:gd name="T44" fmla="*/ 1112 w 2659"/>
              <a:gd name="T45" fmla="*/ 230 h 3500"/>
              <a:gd name="T46" fmla="*/ 828 w 2659"/>
              <a:gd name="T47" fmla="*/ 368 h 3500"/>
              <a:gd name="T48" fmla="*/ 686 w 2659"/>
              <a:gd name="T49" fmla="*/ 688 h 3500"/>
              <a:gd name="T50" fmla="*/ 778 w 2659"/>
              <a:gd name="T51" fmla="*/ 873 h 3500"/>
              <a:gd name="T52" fmla="*/ 911 w 2659"/>
              <a:gd name="T53" fmla="*/ 599 h 3500"/>
              <a:gd name="T54" fmla="*/ 1039 w 2659"/>
              <a:gd name="T55" fmla="*/ 605 h 3500"/>
              <a:gd name="T56" fmla="*/ 1152 w 2659"/>
              <a:gd name="T57" fmla="*/ 722 h 3500"/>
              <a:gd name="T58" fmla="*/ 1908 w 2659"/>
              <a:gd name="T59" fmla="*/ 777 h 3500"/>
              <a:gd name="T60" fmla="*/ 1934 w 2659"/>
              <a:gd name="T61" fmla="*/ 550 h 3500"/>
              <a:gd name="T62" fmla="*/ 1673 w 2659"/>
              <a:gd name="T63" fmla="*/ 235 h 3500"/>
              <a:gd name="T64" fmla="*/ 1463 w 2659"/>
              <a:gd name="T65" fmla="*/ 3 h 3500"/>
              <a:gd name="T66" fmla="*/ 1872 w 2659"/>
              <a:gd name="T67" fmla="*/ 189 h 3500"/>
              <a:gd name="T68" fmla="*/ 2111 w 2659"/>
              <a:gd name="T69" fmla="*/ 589 h 3500"/>
              <a:gd name="T70" fmla="*/ 2095 w 2659"/>
              <a:gd name="T71" fmla="*/ 1068 h 3500"/>
              <a:gd name="T72" fmla="*/ 1984 w 2659"/>
              <a:gd name="T73" fmla="*/ 1435 h 3500"/>
              <a:gd name="T74" fmla="*/ 1722 w 2659"/>
              <a:gd name="T75" fmla="*/ 1815 h 3500"/>
              <a:gd name="T76" fmla="*/ 1771 w 2659"/>
              <a:gd name="T77" fmla="*/ 2100 h 3500"/>
              <a:gd name="T78" fmla="*/ 1954 w 2659"/>
              <a:gd name="T79" fmla="*/ 2236 h 3500"/>
              <a:gd name="T80" fmla="*/ 2106 w 2659"/>
              <a:gd name="T81" fmla="*/ 2272 h 3500"/>
              <a:gd name="T82" fmla="*/ 2303 w 2659"/>
              <a:gd name="T83" fmla="*/ 2305 h 3500"/>
              <a:gd name="T84" fmla="*/ 2588 w 2659"/>
              <a:gd name="T85" fmla="*/ 2545 h 3500"/>
              <a:gd name="T86" fmla="*/ 2657 w 2659"/>
              <a:gd name="T87" fmla="*/ 3442 h 3500"/>
              <a:gd name="T88" fmla="*/ 58 w 2659"/>
              <a:gd name="T89" fmla="*/ 3497 h 3500"/>
              <a:gd name="T90" fmla="*/ 3 w 2659"/>
              <a:gd name="T91" fmla="*/ 2755 h 3500"/>
              <a:gd name="T92" fmla="*/ 171 w 2659"/>
              <a:gd name="T93" fmla="*/ 2418 h 3500"/>
              <a:gd name="T94" fmla="*/ 522 w 2659"/>
              <a:gd name="T95" fmla="*/ 2273 h 3500"/>
              <a:gd name="T96" fmla="*/ 608 w 2659"/>
              <a:gd name="T97" fmla="*/ 2264 h 3500"/>
              <a:gd name="T98" fmla="*/ 786 w 2659"/>
              <a:gd name="T99" fmla="*/ 2194 h 3500"/>
              <a:gd name="T100" fmla="*/ 949 w 2659"/>
              <a:gd name="T101" fmla="*/ 1994 h 3500"/>
              <a:gd name="T102" fmla="*/ 796 w 2659"/>
              <a:gd name="T103" fmla="*/ 1661 h 3500"/>
              <a:gd name="T104" fmla="*/ 609 w 2659"/>
              <a:gd name="T105" fmla="*/ 1165 h 3500"/>
              <a:gd name="T106" fmla="*/ 522 w 2659"/>
              <a:gd name="T107" fmla="*/ 819 h 3500"/>
              <a:gd name="T108" fmla="*/ 622 w 2659"/>
              <a:gd name="T109" fmla="*/ 387 h 3500"/>
              <a:gd name="T110" fmla="*/ 923 w 2659"/>
              <a:gd name="T111" fmla="*/ 112 h 3500"/>
              <a:gd name="T112" fmla="*/ 1332 w 2659"/>
              <a:gd name="T113" fmla="*/ 3 h 3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59" h="3500">
                <a:moveTo>
                  <a:pt x="769" y="2381"/>
                </a:moveTo>
                <a:lnTo>
                  <a:pt x="739" y="2394"/>
                </a:lnTo>
                <a:lnTo>
                  <a:pt x="707" y="2403"/>
                </a:lnTo>
                <a:lnTo>
                  <a:pt x="676" y="2412"/>
                </a:lnTo>
                <a:lnTo>
                  <a:pt x="647" y="2418"/>
                </a:lnTo>
                <a:lnTo>
                  <a:pt x="618" y="2422"/>
                </a:lnTo>
                <a:lnTo>
                  <a:pt x="593" y="2426"/>
                </a:lnTo>
                <a:lnTo>
                  <a:pt x="572" y="2428"/>
                </a:lnTo>
                <a:lnTo>
                  <a:pt x="556" y="2429"/>
                </a:lnTo>
                <a:lnTo>
                  <a:pt x="544" y="2430"/>
                </a:lnTo>
                <a:lnTo>
                  <a:pt x="540" y="2430"/>
                </a:lnTo>
                <a:lnTo>
                  <a:pt x="492" y="2433"/>
                </a:lnTo>
                <a:lnTo>
                  <a:pt x="446" y="2442"/>
                </a:lnTo>
                <a:lnTo>
                  <a:pt x="402" y="2455"/>
                </a:lnTo>
                <a:lnTo>
                  <a:pt x="360" y="2474"/>
                </a:lnTo>
                <a:lnTo>
                  <a:pt x="322" y="2499"/>
                </a:lnTo>
                <a:lnTo>
                  <a:pt x="286" y="2526"/>
                </a:lnTo>
                <a:lnTo>
                  <a:pt x="254" y="2559"/>
                </a:lnTo>
                <a:lnTo>
                  <a:pt x="226" y="2594"/>
                </a:lnTo>
                <a:lnTo>
                  <a:pt x="202" y="2633"/>
                </a:lnTo>
                <a:lnTo>
                  <a:pt x="183" y="2675"/>
                </a:lnTo>
                <a:lnTo>
                  <a:pt x="169" y="2719"/>
                </a:lnTo>
                <a:lnTo>
                  <a:pt x="161" y="2765"/>
                </a:lnTo>
                <a:lnTo>
                  <a:pt x="158" y="2813"/>
                </a:lnTo>
                <a:lnTo>
                  <a:pt x="158" y="3342"/>
                </a:lnTo>
                <a:lnTo>
                  <a:pt x="2502" y="3342"/>
                </a:lnTo>
                <a:lnTo>
                  <a:pt x="2502" y="2813"/>
                </a:lnTo>
                <a:lnTo>
                  <a:pt x="2499" y="2765"/>
                </a:lnTo>
                <a:lnTo>
                  <a:pt x="2491" y="2719"/>
                </a:lnTo>
                <a:lnTo>
                  <a:pt x="2476" y="2675"/>
                </a:lnTo>
                <a:lnTo>
                  <a:pt x="2457" y="2633"/>
                </a:lnTo>
                <a:lnTo>
                  <a:pt x="2433" y="2594"/>
                </a:lnTo>
                <a:lnTo>
                  <a:pt x="2405" y="2559"/>
                </a:lnTo>
                <a:lnTo>
                  <a:pt x="2373" y="2526"/>
                </a:lnTo>
                <a:lnTo>
                  <a:pt x="2338" y="2499"/>
                </a:lnTo>
                <a:lnTo>
                  <a:pt x="2299" y="2474"/>
                </a:lnTo>
                <a:lnTo>
                  <a:pt x="2258" y="2455"/>
                </a:lnTo>
                <a:lnTo>
                  <a:pt x="2213" y="2442"/>
                </a:lnTo>
                <a:lnTo>
                  <a:pt x="2167" y="2433"/>
                </a:lnTo>
                <a:lnTo>
                  <a:pt x="2119" y="2430"/>
                </a:lnTo>
                <a:lnTo>
                  <a:pt x="2115" y="2430"/>
                </a:lnTo>
                <a:lnTo>
                  <a:pt x="2102" y="2430"/>
                </a:lnTo>
                <a:lnTo>
                  <a:pt x="2084" y="2428"/>
                </a:lnTo>
                <a:lnTo>
                  <a:pt x="2060" y="2426"/>
                </a:lnTo>
                <a:lnTo>
                  <a:pt x="2031" y="2421"/>
                </a:lnTo>
                <a:lnTo>
                  <a:pt x="1999" y="2415"/>
                </a:lnTo>
                <a:lnTo>
                  <a:pt x="1965" y="2407"/>
                </a:lnTo>
                <a:lnTo>
                  <a:pt x="1927" y="2396"/>
                </a:lnTo>
                <a:lnTo>
                  <a:pt x="1890" y="2381"/>
                </a:lnTo>
                <a:lnTo>
                  <a:pt x="1469" y="2981"/>
                </a:lnTo>
                <a:lnTo>
                  <a:pt x="1452" y="3003"/>
                </a:lnTo>
                <a:lnTo>
                  <a:pt x="1431" y="3021"/>
                </a:lnTo>
                <a:lnTo>
                  <a:pt x="1409" y="3034"/>
                </a:lnTo>
                <a:lnTo>
                  <a:pt x="1383" y="3045"/>
                </a:lnTo>
                <a:lnTo>
                  <a:pt x="1357" y="3051"/>
                </a:lnTo>
                <a:lnTo>
                  <a:pt x="1329" y="3055"/>
                </a:lnTo>
                <a:lnTo>
                  <a:pt x="1329" y="3055"/>
                </a:lnTo>
                <a:lnTo>
                  <a:pt x="1302" y="3051"/>
                </a:lnTo>
                <a:lnTo>
                  <a:pt x="1275" y="3045"/>
                </a:lnTo>
                <a:lnTo>
                  <a:pt x="1251" y="3034"/>
                </a:lnTo>
                <a:lnTo>
                  <a:pt x="1228" y="3021"/>
                </a:lnTo>
                <a:lnTo>
                  <a:pt x="1208" y="3003"/>
                </a:lnTo>
                <a:lnTo>
                  <a:pt x="1190" y="2981"/>
                </a:lnTo>
                <a:lnTo>
                  <a:pt x="769" y="2381"/>
                </a:lnTo>
                <a:close/>
                <a:moveTo>
                  <a:pt x="1135" y="1929"/>
                </a:moveTo>
                <a:lnTo>
                  <a:pt x="1121" y="1984"/>
                </a:lnTo>
                <a:lnTo>
                  <a:pt x="1103" y="2038"/>
                </a:lnTo>
                <a:lnTo>
                  <a:pt x="1080" y="2089"/>
                </a:lnTo>
                <a:lnTo>
                  <a:pt x="1053" y="2138"/>
                </a:lnTo>
                <a:lnTo>
                  <a:pt x="1021" y="2184"/>
                </a:lnTo>
                <a:lnTo>
                  <a:pt x="986" y="2226"/>
                </a:lnTo>
                <a:lnTo>
                  <a:pt x="947" y="2265"/>
                </a:lnTo>
                <a:lnTo>
                  <a:pt x="906" y="2302"/>
                </a:lnTo>
                <a:lnTo>
                  <a:pt x="1319" y="2890"/>
                </a:lnTo>
                <a:lnTo>
                  <a:pt x="1322" y="2893"/>
                </a:lnTo>
                <a:lnTo>
                  <a:pt x="1325" y="2895"/>
                </a:lnTo>
                <a:lnTo>
                  <a:pt x="1329" y="2897"/>
                </a:lnTo>
                <a:lnTo>
                  <a:pt x="1334" y="2895"/>
                </a:lnTo>
                <a:lnTo>
                  <a:pt x="1338" y="2893"/>
                </a:lnTo>
                <a:lnTo>
                  <a:pt x="1341" y="2890"/>
                </a:lnTo>
                <a:lnTo>
                  <a:pt x="1754" y="2302"/>
                </a:lnTo>
                <a:lnTo>
                  <a:pt x="1712" y="2265"/>
                </a:lnTo>
                <a:lnTo>
                  <a:pt x="1673" y="2226"/>
                </a:lnTo>
                <a:lnTo>
                  <a:pt x="1637" y="2184"/>
                </a:lnTo>
                <a:lnTo>
                  <a:pt x="1607" y="2138"/>
                </a:lnTo>
                <a:lnTo>
                  <a:pt x="1579" y="2089"/>
                </a:lnTo>
                <a:lnTo>
                  <a:pt x="1557" y="2038"/>
                </a:lnTo>
                <a:lnTo>
                  <a:pt x="1538" y="1985"/>
                </a:lnTo>
                <a:lnTo>
                  <a:pt x="1525" y="1929"/>
                </a:lnTo>
                <a:lnTo>
                  <a:pt x="1478" y="1945"/>
                </a:lnTo>
                <a:lnTo>
                  <a:pt x="1429" y="1956"/>
                </a:lnTo>
                <a:lnTo>
                  <a:pt x="1380" y="1962"/>
                </a:lnTo>
                <a:lnTo>
                  <a:pt x="1329" y="1964"/>
                </a:lnTo>
                <a:lnTo>
                  <a:pt x="1280" y="1962"/>
                </a:lnTo>
                <a:lnTo>
                  <a:pt x="1230" y="1955"/>
                </a:lnTo>
                <a:lnTo>
                  <a:pt x="1181" y="1944"/>
                </a:lnTo>
                <a:lnTo>
                  <a:pt x="1135" y="1929"/>
                </a:lnTo>
                <a:close/>
                <a:moveTo>
                  <a:pt x="992" y="806"/>
                </a:moveTo>
                <a:lnTo>
                  <a:pt x="964" y="867"/>
                </a:lnTo>
                <a:lnTo>
                  <a:pt x="931" y="925"/>
                </a:lnTo>
                <a:lnTo>
                  <a:pt x="895" y="980"/>
                </a:lnTo>
                <a:lnTo>
                  <a:pt x="855" y="1032"/>
                </a:lnTo>
                <a:lnTo>
                  <a:pt x="811" y="1082"/>
                </a:lnTo>
                <a:lnTo>
                  <a:pt x="763" y="1127"/>
                </a:lnTo>
                <a:lnTo>
                  <a:pt x="773" y="1196"/>
                </a:lnTo>
                <a:lnTo>
                  <a:pt x="787" y="1263"/>
                </a:lnTo>
                <a:lnTo>
                  <a:pt x="805" y="1328"/>
                </a:lnTo>
                <a:lnTo>
                  <a:pt x="828" y="1390"/>
                </a:lnTo>
                <a:lnTo>
                  <a:pt x="854" y="1450"/>
                </a:lnTo>
                <a:lnTo>
                  <a:pt x="884" y="1506"/>
                </a:lnTo>
                <a:lnTo>
                  <a:pt x="917" y="1558"/>
                </a:lnTo>
                <a:lnTo>
                  <a:pt x="954" y="1608"/>
                </a:lnTo>
                <a:lnTo>
                  <a:pt x="994" y="1652"/>
                </a:lnTo>
                <a:lnTo>
                  <a:pt x="1037" y="1693"/>
                </a:lnTo>
                <a:lnTo>
                  <a:pt x="1082" y="1727"/>
                </a:lnTo>
                <a:lnTo>
                  <a:pt x="1129" y="1755"/>
                </a:lnTo>
                <a:lnTo>
                  <a:pt x="1178" y="1778"/>
                </a:lnTo>
                <a:lnTo>
                  <a:pt x="1228" y="1793"/>
                </a:lnTo>
                <a:lnTo>
                  <a:pt x="1279" y="1803"/>
                </a:lnTo>
                <a:lnTo>
                  <a:pt x="1329" y="1806"/>
                </a:lnTo>
                <a:lnTo>
                  <a:pt x="1382" y="1803"/>
                </a:lnTo>
                <a:lnTo>
                  <a:pt x="1433" y="1793"/>
                </a:lnTo>
                <a:lnTo>
                  <a:pt x="1482" y="1778"/>
                </a:lnTo>
                <a:lnTo>
                  <a:pt x="1529" y="1756"/>
                </a:lnTo>
                <a:lnTo>
                  <a:pt x="1576" y="1729"/>
                </a:lnTo>
                <a:lnTo>
                  <a:pt x="1619" y="1696"/>
                </a:lnTo>
                <a:lnTo>
                  <a:pt x="1661" y="1659"/>
                </a:lnTo>
                <a:lnTo>
                  <a:pt x="1700" y="1616"/>
                </a:lnTo>
                <a:lnTo>
                  <a:pt x="1736" y="1570"/>
                </a:lnTo>
                <a:lnTo>
                  <a:pt x="1769" y="1519"/>
                </a:lnTo>
                <a:lnTo>
                  <a:pt x="1798" y="1465"/>
                </a:lnTo>
                <a:lnTo>
                  <a:pt x="1826" y="1406"/>
                </a:lnTo>
                <a:lnTo>
                  <a:pt x="1849" y="1345"/>
                </a:lnTo>
                <a:lnTo>
                  <a:pt x="1868" y="1281"/>
                </a:lnTo>
                <a:lnTo>
                  <a:pt x="1883" y="1213"/>
                </a:lnTo>
                <a:lnTo>
                  <a:pt x="1895" y="1144"/>
                </a:lnTo>
                <a:lnTo>
                  <a:pt x="1902" y="1073"/>
                </a:lnTo>
                <a:lnTo>
                  <a:pt x="1904" y="999"/>
                </a:lnTo>
                <a:lnTo>
                  <a:pt x="1904" y="998"/>
                </a:lnTo>
                <a:lnTo>
                  <a:pt x="1889" y="972"/>
                </a:lnTo>
                <a:lnTo>
                  <a:pt x="1870" y="947"/>
                </a:lnTo>
                <a:lnTo>
                  <a:pt x="1849" y="927"/>
                </a:lnTo>
                <a:lnTo>
                  <a:pt x="1824" y="910"/>
                </a:lnTo>
                <a:lnTo>
                  <a:pt x="1795" y="897"/>
                </a:lnTo>
                <a:lnTo>
                  <a:pt x="1766" y="890"/>
                </a:lnTo>
                <a:lnTo>
                  <a:pt x="1734" y="887"/>
                </a:lnTo>
                <a:lnTo>
                  <a:pt x="1198" y="887"/>
                </a:lnTo>
                <a:lnTo>
                  <a:pt x="1158" y="885"/>
                </a:lnTo>
                <a:lnTo>
                  <a:pt x="1121" y="877"/>
                </a:lnTo>
                <a:lnTo>
                  <a:pt x="1084" y="865"/>
                </a:lnTo>
                <a:lnTo>
                  <a:pt x="1049" y="848"/>
                </a:lnTo>
                <a:lnTo>
                  <a:pt x="1016" y="827"/>
                </a:lnTo>
                <a:lnTo>
                  <a:pt x="992" y="806"/>
                </a:lnTo>
                <a:close/>
                <a:moveTo>
                  <a:pt x="1396" y="158"/>
                </a:moveTo>
                <a:lnTo>
                  <a:pt x="1344" y="160"/>
                </a:lnTo>
                <a:lnTo>
                  <a:pt x="1293" y="168"/>
                </a:lnTo>
                <a:lnTo>
                  <a:pt x="1243" y="180"/>
                </a:lnTo>
                <a:lnTo>
                  <a:pt x="1193" y="198"/>
                </a:lnTo>
                <a:lnTo>
                  <a:pt x="1145" y="221"/>
                </a:lnTo>
                <a:lnTo>
                  <a:pt x="1129" y="227"/>
                </a:lnTo>
                <a:lnTo>
                  <a:pt x="1112" y="230"/>
                </a:lnTo>
                <a:lnTo>
                  <a:pt x="1066" y="234"/>
                </a:lnTo>
                <a:lnTo>
                  <a:pt x="1021" y="244"/>
                </a:lnTo>
                <a:lnTo>
                  <a:pt x="978" y="260"/>
                </a:lnTo>
                <a:lnTo>
                  <a:pt x="936" y="281"/>
                </a:lnTo>
                <a:lnTo>
                  <a:pt x="896" y="305"/>
                </a:lnTo>
                <a:lnTo>
                  <a:pt x="860" y="335"/>
                </a:lnTo>
                <a:lnTo>
                  <a:pt x="828" y="368"/>
                </a:lnTo>
                <a:lnTo>
                  <a:pt x="797" y="405"/>
                </a:lnTo>
                <a:lnTo>
                  <a:pt x="769" y="445"/>
                </a:lnTo>
                <a:lnTo>
                  <a:pt x="746" y="489"/>
                </a:lnTo>
                <a:lnTo>
                  <a:pt x="725" y="536"/>
                </a:lnTo>
                <a:lnTo>
                  <a:pt x="708" y="584"/>
                </a:lnTo>
                <a:lnTo>
                  <a:pt x="695" y="635"/>
                </a:lnTo>
                <a:lnTo>
                  <a:pt x="686" y="688"/>
                </a:lnTo>
                <a:lnTo>
                  <a:pt x="681" y="742"/>
                </a:lnTo>
                <a:lnTo>
                  <a:pt x="679" y="798"/>
                </a:lnTo>
                <a:lnTo>
                  <a:pt x="682" y="854"/>
                </a:lnTo>
                <a:lnTo>
                  <a:pt x="689" y="911"/>
                </a:lnTo>
                <a:lnTo>
                  <a:pt x="701" y="968"/>
                </a:lnTo>
                <a:lnTo>
                  <a:pt x="742" y="923"/>
                </a:lnTo>
                <a:lnTo>
                  <a:pt x="778" y="873"/>
                </a:lnTo>
                <a:lnTo>
                  <a:pt x="810" y="821"/>
                </a:lnTo>
                <a:lnTo>
                  <a:pt x="838" y="766"/>
                </a:lnTo>
                <a:lnTo>
                  <a:pt x="860" y="708"/>
                </a:lnTo>
                <a:lnTo>
                  <a:pt x="878" y="649"/>
                </a:lnTo>
                <a:lnTo>
                  <a:pt x="886" y="630"/>
                </a:lnTo>
                <a:lnTo>
                  <a:pt x="896" y="613"/>
                </a:lnTo>
                <a:lnTo>
                  <a:pt x="911" y="599"/>
                </a:lnTo>
                <a:lnTo>
                  <a:pt x="927" y="589"/>
                </a:lnTo>
                <a:lnTo>
                  <a:pt x="946" y="581"/>
                </a:lnTo>
                <a:lnTo>
                  <a:pt x="966" y="577"/>
                </a:lnTo>
                <a:lnTo>
                  <a:pt x="986" y="578"/>
                </a:lnTo>
                <a:lnTo>
                  <a:pt x="1007" y="583"/>
                </a:lnTo>
                <a:lnTo>
                  <a:pt x="1024" y="592"/>
                </a:lnTo>
                <a:lnTo>
                  <a:pt x="1039" y="605"/>
                </a:lnTo>
                <a:lnTo>
                  <a:pt x="1052" y="619"/>
                </a:lnTo>
                <a:lnTo>
                  <a:pt x="1062" y="637"/>
                </a:lnTo>
                <a:lnTo>
                  <a:pt x="1074" y="662"/>
                </a:lnTo>
                <a:lnTo>
                  <a:pt x="1090" y="683"/>
                </a:lnTo>
                <a:lnTo>
                  <a:pt x="1110" y="700"/>
                </a:lnTo>
                <a:lnTo>
                  <a:pt x="1130" y="713"/>
                </a:lnTo>
                <a:lnTo>
                  <a:pt x="1152" y="722"/>
                </a:lnTo>
                <a:lnTo>
                  <a:pt x="1174" y="728"/>
                </a:lnTo>
                <a:lnTo>
                  <a:pt x="1198" y="730"/>
                </a:lnTo>
                <a:lnTo>
                  <a:pt x="1734" y="730"/>
                </a:lnTo>
                <a:lnTo>
                  <a:pt x="1780" y="733"/>
                </a:lnTo>
                <a:lnTo>
                  <a:pt x="1826" y="742"/>
                </a:lnTo>
                <a:lnTo>
                  <a:pt x="1868" y="757"/>
                </a:lnTo>
                <a:lnTo>
                  <a:pt x="1908" y="777"/>
                </a:lnTo>
                <a:lnTo>
                  <a:pt x="1945" y="803"/>
                </a:lnTo>
                <a:lnTo>
                  <a:pt x="1978" y="833"/>
                </a:lnTo>
                <a:lnTo>
                  <a:pt x="1979" y="801"/>
                </a:lnTo>
                <a:lnTo>
                  <a:pt x="1976" y="735"/>
                </a:lnTo>
                <a:lnTo>
                  <a:pt x="1968" y="671"/>
                </a:lnTo>
                <a:lnTo>
                  <a:pt x="1953" y="610"/>
                </a:lnTo>
                <a:lnTo>
                  <a:pt x="1934" y="550"/>
                </a:lnTo>
                <a:lnTo>
                  <a:pt x="1908" y="494"/>
                </a:lnTo>
                <a:lnTo>
                  <a:pt x="1880" y="441"/>
                </a:lnTo>
                <a:lnTo>
                  <a:pt x="1846" y="391"/>
                </a:lnTo>
                <a:lnTo>
                  <a:pt x="1808" y="346"/>
                </a:lnTo>
                <a:lnTo>
                  <a:pt x="1767" y="304"/>
                </a:lnTo>
                <a:lnTo>
                  <a:pt x="1722" y="267"/>
                </a:lnTo>
                <a:lnTo>
                  <a:pt x="1673" y="235"/>
                </a:lnTo>
                <a:lnTo>
                  <a:pt x="1623" y="208"/>
                </a:lnTo>
                <a:lnTo>
                  <a:pt x="1569" y="187"/>
                </a:lnTo>
                <a:lnTo>
                  <a:pt x="1514" y="171"/>
                </a:lnTo>
                <a:lnTo>
                  <a:pt x="1455" y="161"/>
                </a:lnTo>
                <a:lnTo>
                  <a:pt x="1396" y="158"/>
                </a:lnTo>
                <a:close/>
                <a:moveTo>
                  <a:pt x="1396" y="0"/>
                </a:moveTo>
                <a:lnTo>
                  <a:pt x="1463" y="3"/>
                </a:lnTo>
                <a:lnTo>
                  <a:pt x="1528" y="13"/>
                </a:lnTo>
                <a:lnTo>
                  <a:pt x="1593" y="29"/>
                </a:lnTo>
                <a:lnTo>
                  <a:pt x="1654" y="50"/>
                </a:lnTo>
                <a:lnTo>
                  <a:pt x="1713" y="77"/>
                </a:lnTo>
                <a:lnTo>
                  <a:pt x="1770" y="109"/>
                </a:lnTo>
                <a:lnTo>
                  <a:pt x="1823" y="146"/>
                </a:lnTo>
                <a:lnTo>
                  <a:pt x="1872" y="189"/>
                </a:lnTo>
                <a:lnTo>
                  <a:pt x="1919" y="234"/>
                </a:lnTo>
                <a:lnTo>
                  <a:pt x="1962" y="285"/>
                </a:lnTo>
                <a:lnTo>
                  <a:pt x="2000" y="339"/>
                </a:lnTo>
                <a:lnTo>
                  <a:pt x="2035" y="397"/>
                </a:lnTo>
                <a:lnTo>
                  <a:pt x="2065" y="458"/>
                </a:lnTo>
                <a:lnTo>
                  <a:pt x="2090" y="522"/>
                </a:lnTo>
                <a:lnTo>
                  <a:pt x="2111" y="589"/>
                </a:lnTo>
                <a:lnTo>
                  <a:pt x="2124" y="657"/>
                </a:lnTo>
                <a:lnTo>
                  <a:pt x="2134" y="728"/>
                </a:lnTo>
                <a:lnTo>
                  <a:pt x="2137" y="801"/>
                </a:lnTo>
                <a:lnTo>
                  <a:pt x="2134" y="870"/>
                </a:lnTo>
                <a:lnTo>
                  <a:pt x="2126" y="937"/>
                </a:lnTo>
                <a:lnTo>
                  <a:pt x="2113" y="1003"/>
                </a:lnTo>
                <a:lnTo>
                  <a:pt x="2095" y="1068"/>
                </a:lnTo>
                <a:lnTo>
                  <a:pt x="2071" y="1131"/>
                </a:lnTo>
                <a:lnTo>
                  <a:pt x="2063" y="1147"/>
                </a:lnTo>
                <a:lnTo>
                  <a:pt x="2051" y="1158"/>
                </a:lnTo>
                <a:lnTo>
                  <a:pt x="2041" y="1230"/>
                </a:lnTo>
                <a:lnTo>
                  <a:pt x="2025" y="1300"/>
                </a:lnTo>
                <a:lnTo>
                  <a:pt x="2006" y="1368"/>
                </a:lnTo>
                <a:lnTo>
                  <a:pt x="1984" y="1435"/>
                </a:lnTo>
                <a:lnTo>
                  <a:pt x="1957" y="1499"/>
                </a:lnTo>
                <a:lnTo>
                  <a:pt x="1926" y="1559"/>
                </a:lnTo>
                <a:lnTo>
                  <a:pt x="1893" y="1617"/>
                </a:lnTo>
                <a:lnTo>
                  <a:pt x="1854" y="1673"/>
                </a:lnTo>
                <a:lnTo>
                  <a:pt x="1813" y="1726"/>
                </a:lnTo>
                <a:lnTo>
                  <a:pt x="1769" y="1772"/>
                </a:lnTo>
                <a:lnTo>
                  <a:pt x="1722" y="1815"/>
                </a:lnTo>
                <a:lnTo>
                  <a:pt x="1673" y="1853"/>
                </a:lnTo>
                <a:lnTo>
                  <a:pt x="1682" y="1904"/>
                </a:lnTo>
                <a:lnTo>
                  <a:pt x="1695" y="1952"/>
                </a:lnTo>
                <a:lnTo>
                  <a:pt x="1710" y="1995"/>
                </a:lnTo>
                <a:lnTo>
                  <a:pt x="1728" y="2033"/>
                </a:lnTo>
                <a:lnTo>
                  <a:pt x="1749" y="2069"/>
                </a:lnTo>
                <a:lnTo>
                  <a:pt x="1771" y="2100"/>
                </a:lnTo>
                <a:lnTo>
                  <a:pt x="1794" y="2129"/>
                </a:lnTo>
                <a:lnTo>
                  <a:pt x="1819" y="2153"/>
                </a:lnTo>
                <a:lnTo>
                  <a:pt x="1846" y="2175"/>
                </a:lnTo>
                <a:lnTo>
                  <a:pt x="1872" y="2194"/>
                </a:lnTo>
                <a:lnTo>
                  <a:pt x="1900" y="2210"/>
                </a:lnTo>
                <a:lnTo>
                  <a:pt x="1926" y="2224"/>
                </a:lnTo>
                <a:lnTo>
                  <a:pt x="1954" y="2236"/>
                </a:lnTo>
                <a:lnTo>
                  <a:pt x="1980" y="2245"/>
                </a:lnTo>
                <a:lnTo>
                  <a:pt x="2005" y="2254"/>
                </a:lnTo>
                <a:lnTo>
                  <a:pt x="2029" y="2259"/>
                </a:lnTo>
                <a:lnTo>
                  <a:pt x="2051" y="2264"/>
                </a:lnTo>
                <a:lnTo>
                  <a:pt x="2072" y="2268"/>
                </a:lnTo>
                <a:lnTo>
                  <a:pt x="2090" y="2270"/>
                </a:lnTo>
                <a:lnTo>
                  <a:pt x="2106" y="2272"/>
                </a:lnTo>
                <a:lnTo>
                  <a:pt x="2119" y="2272"/>
                </a:lnTo>
                <a:lnTo>
                  <a:pt x="2130" y="2273"/>
                </a:lnTo>
                <a:lnTo>
                  <a:pt x="2135" y="2273"/>
                </a:lnTo>
                <a:lnTo>
                  <a:pt x="2138" y="2273"/>
                </a:lnTo>
                <a:lnTo>
                  <a:pt x="2195" y="2278"/>
                </a:lnTo>
                <a:lnTo>
                  <a:pt x="2250" y="2289"/>
                </a:lnTo>
                <a:lnTo>
                  <a:pt x="2303" y="2305"/>
                </a:lnTo>
                <a:lnTo>
                  <a:pt x="2354" y="2326"/>
                </a:lnTo>
                <a:lnTo>
                  <a:pt x="2402" y="2352"/>
                </a:lnTo>
                <a:lnTo>
                  <a:pt x="2446" y="2383"/>
                </a:lnTo>
                <a:lnTo>
                  <a:pt x="2487" y="2418"/>
                </a:lnTo>
                <a:lnTo>
                  <a:pt x="2526" y="2457"/>
                </a:lnTo>
                <a:lnTo>
                  <a:pt x="2558" y="2500"/>
                </a:lnTo>
                <a:lnTo>
                  <a:pt x="2588" y="2545"/>
                </a:lnTo>
                <a:lnTo>
                  <a:pt x="2613" y="2594"/>
                </a:lnTo>
                <a:lnTo>
                  <a:pt x="2632" y="2646"/>
                </a:lnTo>
                <a:lnTo>
                  <a:pt x="2647" y="2699"/>
                </a:lnTo>
                <a:lnTo>
                  <a:pt x="2656" y="2755"/>
                </a:lnTo>
                <a:lnTo>
                  <a:pt x="2659" y="2813"/>
                </a:lnTo>
                <a:lnTo>
                  <a:pt x="2659" y="3422"/>
                </a:lnTo>
                <a:lnTo>
                  <a:pt x="2657" y="3442"/>
                </a:lnTo>
                <a:lnTo>
                  <a:pt x="2648" y="3461"/>
                </a:lnTo>
                <a:lnTo>
                  <a:pt x="2636" y="3477"/>
                </a:lnTo>
                <a:lnTo>
                  <a:pt x="2620" y="3489"/>
                </a:lnTo>
                <a:lnTo>
                  <a:pt x="2602" y="3497"/>
                </a:lnTo>
                <a:lnTo>
                  <a:pt x="2581" y="3500"/>
                </a:lnTo>
                <a:lnTo>
                  <a:pt x="78" y="3500"/>
                </a:lnTo>
                <a:lnTo>
                  <a:pt x="58" y="3497"/>
                </a:lnTo>
                <a:lnTo>
                  <a:pt x="39" y="3489"/>
                </a:lnTo>
                <a:lnTo>
                  <a:pt x="23" y="3477"/>
                </a:lnTo>
                <a:lnTo>
                  <a:pt x="11" y="3461"/>
                </a:lnTo>
                <a:lnTo>
                  <a:pt x="3" y="3442"/>
                </a:lnTo>
                <a:lnTo>
                  <a:pt x="0" y="3422"/>
                </a:lnTo>
                <a:lnTo>
                  <a:pt x="0" y="2813"/>
                </a:lnTo>
                <a:lnTo>
                  <a:pt x="3" y="2755"/>
                </a:lnTo>
                <a:lnTo>
                  <a:pt x="12" y="2699"/>
                </a:lnTo>
                <a:lnTo>
                  <a:pt x="26" y="2646"/>
                </a:lnTo>
                <a:lnTo>
                  <a:pt x="47" y="2594"/>
                </a:lnTo>
                <a:lnTo>
                  <a:pt x="71" y="2545"/>
                </a:lnTo>
                <a:lnTo>
                  <a:pt x="100" y="2500"/>
                </a:lnTo>
                <a:lnTo>
                  <a:pt x="134" y="2457"/>
                </a:lnTo>
                <a:lnTo>
                  <a:pt x="171" y="2418"/>
                </a:lnTo>
                <a:lnTo>
                  <a:pt x="213" y="2383"/>
                </a:lnTo>
                <a:lnTo>
                  <a:pt x="258" y="2352"/>
                </a:lnTo>
                <a:lnTo>
                  <a:pt x="306" y="2326"/>
                </a:lnTo>
                <a:lnTo>
                  <a:pt x="357" y="2305"/>
                </a:lnTo>
                <a:lnTo>
                  <a:pt x="410" y="2289"/>
                </a:lnTo>
                <a:lnTo>
                  <a:pt x="465" y="2278"/>
                </a:lnTo>
                <a:lnTo>
                  <a:pt x="522" y="2273"/>
                </a:lnTo>
                <a:lnTo>
                  <a:pt x="524" y="2273"/>
                </a:lnTo>
                <a:lnTo>
                  <a:pt x="530" y="2273"/>
                </a:lnTo>
                <a:lnTo>
                  <a:pt x="540" y="2272"/>
                </a:lnTo>
                <a:lnTo>
                  <a:pt x="552" y="2272"/>
                </a:lnTo>
                <a:lnTo>
                  <a:pt x="568" y="2270"/>
                </a:lnTo>
                <a:lnTo>
                  <a:pt x="586" y="2268"/>
                </a:lnTo>
                <a:lnTo>
                  <a:pt x="608" y="2264"/>
                </a:lnTo>
                <a:lnTo>
                  <a:pt x="630" y="2259"/>
                </a:lnTo>
                <a:lnTo>
                  <a:pt x="654" y="2254"/>
                </a:lnTo>
                <a:lnTo>
                  <a:pt x="679" y="2245"/>
                </a:lnTo>
                <a:lnTo>
                  <a:pt x="706" y="2236"/>
                </a:lnTo>
                <a:lnTo>
                  <a:pt x="732" y="2224"/>
                </a:lnTo>
                <a:lnTo>
                  <a:pt x="760" y="2210"/>
                </a:lnTo>
                <a:lnTo>
                  <a:pt x="786" y="2194"/>
                </a:lnTo>
                <a:lnTo>
                  <a:pt x="814" y="2175"/>
                </a:lnTo>
                <a:lnTo>
                  <a:pt x="839" y="2153"/>
                </a:lnTo>
                <a:lnTo>
                  <a:pt x="865" y="2129"/>
                </a:lnTo>
                <a:lnTo>
                  <a:pt x="889" y="2100"/>
                </a:lnTo>
                <a:lnTo>
                  <a:pt x="911" y="2068"/>
                </a:lnTo>
                <a:lnTo>
                  <a:pt x="931" y="2033"/>
                </a:lnTo>
                <a:lnTo>
                  <a:pt x="949" y="1994"/>
                </a:lnTo>
                <a:lnTo>
                  <a:pt x="964" y="1952"/>
                </a:lnTo>
                <a:lnTo>
                  <a:pt x="977" y="1904"/>
                </a:lnTo>
                <a:lnTo>
                  <a:pt x="986" y="1852"/>
                </a:lnTo>
                <a:lnTo>
                  <a:pt x="935" y="1812"/>
                </a:lnTo>
                <a:lnTo>
                  <a:pt x="885" y="1767"/>
                </a:lnTo>
                <a:lnTo>
                  <a:pt x="839" y="1716"/>
                </a:lnTo>
                <a:lnTo>
                  <a:pt x="796" y="1661"/>
                </a:lnTo>
                <a:lnTo>
                  <a:pt x="757" y="1602"/>
                </a:lnTo>
                <a:lnTo>
                  <a:pt x="722" y="1538"/>
                </a:lnTo>
                <a:lnTo>
                  <a:pt x="690" y="1470"/>
                </a:lnTo>
                <a:lnTo>
                  <a:pt x="663" y="1398"/>
                </a:lnTo>
                <a:lnTo>
                  <a:pt x="640" y="1324"/>
                </a:lnTo>
                <a:lnTo>
                  <a:pt x="622" y="1245"/>
                </a:lnTo>
                <a:lnTo>
                  <a:pt x="609" y="1165"/>
                </a:lnTo>
                <a:lnTo>
                  <a:pt x="598" y="1152"/>
                </a:lnTo>
                <a:lnTo>
                  <a:pt x="591" y="1137"/>
                </a:lnTo>
                <a:lnTo>
                  <a:pt x="568" y="1078"/>
                </a:lnTo>
                <a:lnTo>
                  <a:pt x="550" y="1016"/>
                </a:lnTo>
                <a:lnTo>
                  <a:pt x="537" y="950"/>
                </a:lnTo>
                <a:lnTo>
                  <a:pt x="527" y="885"/>
                </a:lnTo>
                <a:lnTo>
                  <a:pt x="522" y="819"/>
                </a:lnTo>
                <a:lnTo>
                  <a:pt x="523" y="754"/>
                </a:lnTo>
                <a:lnTo>
                  <a:pt x="527" y="689"/>
                </a:lnTo>
                <a:lnTo>
                  <a:pt x="537" y="626"/>
                </a:lnTo>
                <a:lnTo>
                  <a:pt x="551" y="563"/>
                </a:lnTo>
                <a:lnTo>
                  <a:pt x="570" y="503"/>
                </a:lnTo>
                <a:lnTo>
                  <a:pt x="594" y="444"/>
                </a:lnTo>
                <a:lnTo>
                  <a:pt x="622" y="387"/>
                </a:lnTo>
                <a:lnTo>
                  <a:pt x="655" y="334"/>
                </a:lnTo>
                <a:lnTo>
                  <a:pt x="692" y="285"/>
                </a:lnTo>
                <a:lnTo>
                  <a:pt x="731" y="241"/>
                </a:lnTo>
                <a:lnTo>
                  <a:pt x="775" y="200"/>
                </a:lnTo>
                <a:lnTo>
                  <a:pt x="821" y="167"/>
                </a:lnTo>
                <a:lnTo>
                  <a:pt x="871" y="137"/>
                </a:lnTo>
                <a:lnTo>
                  <a:pt x="923" y="112"/>
                </a:lnTo>
                <a:lnTo>
                  <a:pt x="978" y="93"/>
                </a:lnTo>
                <a:lnTo>
                  <a:pt x="1032" y="81"/>
                </a:lnTo>
                <a:lnTo>
                  <a:pt x="1087" y="73"/>
                </a:lnTo>
                <a:lnTo>
                  <a:pt x="1146" y="47"/>
                </a:lnTo>
                <a:lnTo>
                  <a:pt x="1208" y="27"/>
                </a:lnTo>
                <a:lnTo>
                  <a:pt x="1269" y="12"/>
                </a:lnTo>
                <a:lnTo>
                  <a:pt x="1332" y="3"/>
                </a:lnTo>
                <a:lnTo>
                  <a:pt x="1396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37131699-B571-BFAF-9920-FB609D245B36}"/>
              </a:ext>
            </a:extLst>
          </p:cNvPr>
          <p:cNvGrpSpPr/>
          <p:nvPr/>
        </p:nvGrpSpPr>
        <p:grpSpPr>
          <a:xfrm>
            <a:off x="5335795" y="2594124"/>
            <a:ext cx="572965" cy="758848"/>
            <a:chOff x="5422900" y="5006975"/>
            <a:chExt cx="415925" cy="550863"/>
          </a:xfrm>
          <a:solidFill>
            <a:schemeClr val="tx1"/>
          </a:solidFill>
        </p:grpSpPr>
        <p:sp>
          <p:nvSpPr>
            <p:cNvPr id="120" name="Freeform 438">
              <a:extLst>
                <a:ext uri="{FF2B5EF4-FFF2-40B4-BE49-F238E27FC236}">
                  <a16:creationId xmlns:a16="http://schemas.microsoft.com/office/drawing/2014/main" id="{5C3AAF92-4BF7-E829-27FA-602F847A5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0" y="5006975"/>
              <a:ext cx="22225" cy="111125"/>
            </a:xfrm>
            <a:custGeom>
              <a:avLst/>
              <a:gdLst>
                <a:gd name="T0" fmla="*/ 71 w 140"/>
                <a:gd name="T1" fmla="*/ 0 h 700"/>
                <a:gd name="T2" fmla="*/ 89 w 140"/>
                <a:gd name="T3" fmla="*/ 3 h 700"/>
                <a:gd name="T4" fmla="*/ 106 w 140"/>
                <a:gd name="T5" fmla="*/ 10 h 700"/>
                <a:gd name="T6" fmla="*/ 120 w 140"/>
                <a:gd name="T7" fmla="*/ 21 h 700"/>
                <a:gd name="T8" fmla="*/ 131 w 140"/>
                <a:gd name="T9" fmla="*/ 35 h 700"/>
                <a:gd name="T10" fmla="*/ 138 w 140"/>
                <a:gd name="T11" fmla="*/ 52 h 700"/>
                <a:gd name="T12" fmla="*/ 140 w 140"/>
                <a:gd name="T13" fmla="*/ 70 h 700"/>
                <a:gd name="T14" fmla="*/ 140 w 140"/>
                <a:gd name="T15" fmla="*/ 629 h 700"/>
                <a:gd name="T16" fmla="*/ 138 w 140"/>
                <a:gd name="T17" fmla="*/ 647 h 700"/>
                <a:gd name="T18" fmla="*/ 131 w 140"/>
                <a:gd name="T19" fmla="*/ 664 h 700"/>
                <a:gd name="T20" fmla="*/ 120 w 140"/>
                <a:gd name="T21" fmla="*/ 679 h 700"/>
                <a:gd name="T22" fmla="*/ 106 w 140"/>
                <a:gd name="T23" fmla="*/ 689 h 700"/>
                <a:gd name="T24" fmla="*/ 89 w 140"/>
                <a:gd name="T25" fmla="*/ 697 h 700"/>
                <a:gd name="T26" fmla="*/ 71 w 140"/>
                <a:gd name="T27" fmla="*/ 700 h 700"/>
                <a:gd name="T28" fmla="*/ 52 w 140"/>
                <a:gd name="T29" fmla="*/ 697 h 700"/>
                <a:gd name="T30" fmla="*/ 35 w 140"/>
                <a:gd name="T31" fmla="*/ 690 h 700"/>
                <a:gd name="T32" fmla="*/ 21 w 140"/>
                <a:gd name="T33" fmla="*/ 679 h 700"/>
                <a:gd name="T34" fmla="*/ 9 w 140"/>
                <a:gd name="T35" fmla="*/ 665 h 700"/>
                <a:gd name="T36" fmla="*/ 3 w 140"/>
                <a:gd name="T37" fmla="*/ 648 h 700"/>
                <a:gd name="T38" fmla="*/ 0 w 140"/>
                <a:gd name="T39" fmla="*/ 629 h 700"/>
                <a:gd name="T40" fmla="*/ 0 w 140"/>
                <a:gd name="T41" fmla="*/ 70 h 700"/>
                <a:gd name="T42" fmla="*/ 3 w 140"/>
                <a:gd name="T43" fmla="*/ 52 h 700"/>
                <a:gd name="T44" fmla="*/ 9 w 140"/>
                <a:gd name="T45" fmla="*/ 35 h 700"/>
                <a:gd name="T46" fmla="*/ 21 w 140"/>
                <a:gd name="T47" fmla="*/ 21 h 700"/>
                <a:gd name="T48" fmla="*/ 35 w 140"/>
                <a:gd name="T49" fmla="*/ 10 h 700"/>
                <a:gd name="T50" fmla="*/ 52 w 140"/>
                <a:gd name="T51" fmla="*/ 3 h 700"/>
                <a:gd name="T52" fmla="*/ 71 w 140"/>
                <a:gd name="T53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700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629"/>
                  </a:lnTo>
                  <a:lnTo>
                    <a:pt x="138" y="647"/>
                  </a:lnTo>
                  <a:lnTo>
                    <a:pt x="131" y="664"/>
                  </a:lnTo>
                  <a:lnTo>
                    <a:pt x="120" y="679"/>
                  </a:lnTo>
                  <a:lnTo>
                    <a:pt x="106" y="689"/>
                  </a:lnTo>
                  <a:lnTo>
                    <a:pt x="89" y="697"/>
                  </a:lnTo>
                  <a:lnTo>
                    <a:pt x="71" y="700"/>
                  </a:lnTo>
                  <a:lnTo>
                    <a:pt x="52" y="697"/>
                  </a:lnTo>
                  <a:lnTo>
                    <a:pt x="35" y="690"/>
                  </a:lnTo>
                  <a:lnTo>
                    <a:pt x="21" y="679"/>
                  </a:lnTo>
                  <a:lnTo>
                    <a:pt x="9" y="665"/>
                  </a:lnTo>
                  <a:lnTo>
                    <a:pt x="3" y="648"/>
                  </a:lnTo>
                  <a:lnTo>
                    <a:pt x="0" y="62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9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1" name="Freeform 439">
              <a:extLst>
                <a:ext uri="{FF2B5EF4-FFF2-40B4-BE49-F238E27FC236}">
                  <a16:creationId xmlns:a16="http://schemas.microsoft.com/office/drawing/2014/main" id="{F7F36EE2-335A-91BB-A019-97232588B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5057775"/>
              <a:ext cx="84138" cy="84137"/>
            </a:xfrm>
            <a:custGeom>
              <a:avLst/>
              <a:gdLst>
                <a:gd name="T0" fmla="*/ 70 w 535"/>
                <a:gd name="T1" fmla="*/ 0 h 535"/>
                <a:gd name="T2" fmla="*/ 88 w 535"/>
                <a:gd name="T3" fmla="*/ 2 h 535"/>
                <a:gd name="T4" fmla="*/ 105 w 535"/>
                <a:gd name="T5" fmla="*/ 8 h 535"/>
                <a:gd name="T6" fmla="*/ 120 w 535"/>
                <a:gd name="T7" fmla="*/ 20 h 535"/>
                <a:gd name="T8" fmla="*/ 514 w 535"/>
                <a:gd name="T9" fmla="*/ 416 h 535"/>
                <a:gd name="T10" fmla="*/ 526 w 535"/>
                <a:gd name="T11" fmla="*/ 431 h 535"/>
                <a:gd name="T12" fmla="*/ 533 w 535"/>
                <a:gd name="T13" fmla="*/ 447 h 535"/>
                <a:gd name="T14" fmla="*/ 535 w 535"/>
                <a:gd name="T15" fmla="*/ 464 h 535"/>
                <a:gd name="T16" fmla="*/ 533 w 535"/>
                <a:gd name="T17" fmla="*/ 482 h 535"/>
                <a:gd name="T18" fmla="*/ 526 w 535"/>
                <a:gd name="T19" fmla="*/ 499 h 535"/>
                <a:gd name="T20" fmla="*/ 514 w 535"/>
                <a:gd name="T21" fmla="*/ 514 h 535"/>
                <a:gd name="T22" fmla="*/ 499 w 535"/>
                <a:gd name="T23" fmla="*/ 526 h 535"/>
                <a:gd name="T24" fmla="*/ 482 w 535"/>
                <a:gd name="T25" fmla="*/ 533 h 535"/>
                <a:gd name="T26" fmla="*/ 465 w 535"/>
                <a:gd name="T27" fmla="*/ 535 h 535"/>
                <a:gd name="T28" fmla="*/ 447 w 535"/>
                <a:gd name="T29" fmla="*/ 533 h 535"/>
                <a:gd name="T30" fmla="*/ 430 w 535"/>
                <a:gd name="T31" fmla="*/ 526 h 535"/>
                <a:gd name="T32" fmla="*/ 416 w 535"/>
                <a:gd name="T33" fmla="*/ 514 h 535"/>
                <a:gd name="T34" fmla="*/ 20 w 535"/>
                <a:gd name="T35" fmla="*/ 119 h 535"/>
                <a:gd name="T36" fmla="*/ 10 w 535"/>
                <a:gd name="T37" fmla="*/ 105 h 535"/>
                <a:gd name="T38" fmla="*/ 2 w 535"/>
                <a:gd name="T39" fmla="*/ 88 h 535"/>
                <a:gd name="T40" fmla="*/ 0 w 535"/>
                <a:gd name="T41" fmla="*/ 70 h 535"/>
                <a:gd name="T42" fmla="*/ 2 w 535"/>
                <a:gd name="T43" fmla="*/ 52 h 535"/>
                <a:gd name="T44" fmla="*/ 10 w 535"/>
                <a:gd name="T45" fmla="*/ 36 h 535"/>
                <a:gd name="T46" fmla="*/ 20 w 535"/>
                <a:gd name="T47" fmla="*/ 20 h 535"/>
                <a:gd name="T48" fmla="*/ 36 w 535"/>
                <a:gd name="T49" fmla="*/ 8 h 535"/>
                <a:gd name="T50" fmla="*/ 53 w 535"/>
                <a:gd name="T51" fmla="*/ 2 h 535"/>
                <a:gd name="T52" fmla="*/ 70 w 535"/>
                <a:gd name="T53" fmla="*/ 0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5" h="535">
                  <a:moveTo>
                    <a:pt x="70" y="0"/>
                  </a:moveTo>
                  <a:lnTo>
                    <a:pt x="88" y="2"/>
                  </a:lnTo>
                  <a:lnTo>
                    <a:pt x="105" y="8"/>
                  </a:lnTo>
                  <a:lnTo>
                    <a:pt x="120" y="20"/>
                  </a:lnTo>
                  <a:lnTo>
                    <a:pt x="514" y="416"/>
                  </a:lnTo>
                  <a:lnTo>
                    <a:pt x="526" y="431"/>
                  </a:lnTo>
                  <a:lnTo>
                    <a:pt x="533" y="447"/>
                  </a:lnTo>
                  <a:lnTo>
                    <a:pt x="535" y="464"/>
                  </a:lnTo>
                  <a:lnTo>
                    <a:pt x="533" y="482"/>
                  </a:lnTo>
                  <a:lnTo>
                    <a:pt x="526" y="499"/>
                  </a:lnTo>
                  <a:lnTo>
                    <a:pt x="514" y="514"/>
                  </a:lnTo>
                  <a:lnTo>
                    <a:pt x="499" y="526"/>
                  </a:lnTo>
                  <a:lnTo>
                    <a:pt x="482" y="533"/>
                  </a:lnTo>
                  <a:lnTo>
                    <a:pt x="465" y="535"/>
                  </a:lnTo>
                  <a:lnTo>
                    <a:pt x="447" y="533"/>
                  </a:lnTo>
                  <a:lnTo>
                    <a:pt x="430" y="526"/>
                  </a:lnTo>
                  <a:lnTo>
                    <a:pt x="416" y="514"/>
                  </a:lnTo>
                  <a:lnTo>
                    <a:pt x="20" y="119"/>
                  </a:lnTo>
                  <a:lnTo>
                    <a:pt x="10" y="105"/>
                  </a:lnTo>
                  <a:lnTo>
                    <a:pt x="2" y="88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6"/>
                  </a:lnTo>
                  <a:lnTo>
                    <a:pt x="20" y="20"/>
                  </a:lnTo>
                  <a:lnTo>
                    <a:pt x="36" y="8"/>
                  </a:lnTo>
                  <a:lnTo>
                    <a:pt x="53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2" name="Freeform 440">
              <a:extLst>
                <a:ext uri="{FF2B5EF4-FFF2-40B4-BE49-F238E27FC236}">
                  <a16:creationId xmlns:a16="http://schemas.microsoft.com/office/drawing/2014/main" id="{41EF6D5D-99F9-4F57-8312-3E586D0D5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7700" y="5205413"/>
              <a:ext cx="111125" cy="22225"/>
            </a:xfrm>
            <a:custGeom>
              <a:avLst/>
              <a:gdLst>
                <a:gd name="T0" fmla="*/ 71 w 699"/>
                <a:gd name="T1" fmla="*/ 0 h 141"/>
                <a:gd name="T2" fmla="*/ 629 w 699"/>
                <a:gd name="T3" fmla="*/ 0 h 141"/>
                <a:gd name="T4" fmla="*/ 647 w 699"/>
                <a:gd name="T5" fmla="*/ 2 h 141"/>
                <a:gd name="T6" fmla="*/ 664 w 699"/>
                <a:gd name="T7" fmla="*/ 10 h 141"/>
                <a:gd name="T8" fmla="*/ 679 w 699"/>
                <a:gd name="T9" fmla="*/ 20 h 141"/>
                <a:gd name="T10" fmla="*/ 689 w 699"/>
                <a:gd name="T11" fmla="*/ 35 h 141"/>
                <a:gd name="T12" fmla="*/ 697 w 699"/>
                <a:gd name="T13" fmla="*/ 52 h 141"/>
                <a:gd name="T14" fmla="*/ 699 w 699"/>
                <a:gd name="T15" fmla="*/ 70 h 141"/>
                <a:gd name="T16" fmla="*/ 697 w 699"/>
                <a:gd name="T17" fmla="*/ 89 h 141"/>
                <a:gd name="T18" fmla="*/ 689 w 699"/>
                <a:gd name="T19" fmla="*/ 106 h 141"/>
                <a:gd name="T20" fmla="*/ 679 w 699"/>
                <a:gd name="T21" fmla="*/ 120 h 141"/>
                <a:gd name="T22" fmla="*/ 664 w 699"/>
                <a:gd name="T23" fmla="*/ 131 h 141"/>
                <a:gd name="T24" fmla="*/ 647 w 699"/>
                <a:gd name="T25" fmla="*/ 138 h 141"/>
                <a:gd name="T26" fmla="*/ 629 w 699"/>
                <a:gd name="T27" fmla="*/ 141 h 141"/>
                <a:gd name="T28" fmla="*/ 71 w 699"/>
                <a:gd name="T29" fmla="*/ 141 h 141"/>
                <a:gd name="T30" fmla="*/ 52 w 699"/>
                <a:gd name="T31" fmla="*/ 138 h 141"/>
                <a:gd name="T32" fmla="*/ 35 w 699"/>
                <a:gd name="T33" fmla="*/ 131 h 141"/>
                <a:gd name="T34" fmla="*/ 21 w 699"/>
                <a:gd name="T35" fmla="*/ 120 h 141"/>
                <a:gd name="T36" fmla="*/ 10 w 699"/>
                <a:gd name="T37" fmla="*/ 106 h 141"/>
                <a:gd name="T38" fmla="*/ 3 w 699"/>
                <a:gd name="T39" fmla="*/ 89 h 141"/>
                <a:gd name="T40" fmla="*/ 0 w 699"/>
                <a:gd name="T41" fmla="*/ 70 h 141"/>
                <a:gd name="T42" fmla="*/ 3 w 699"/>
                <a:gd name="T43" fmla="*/ 52 h 141"/>
                <a:gd name="T44" fmla="*/ 10 w 699"/>
                <a:gd name="T45" fmla="*/ 35 h 141"/>
                <a:gd name="T46" fmla="*/ 21 w 699"/>
                <a:gd name="T47" fmla="*/ 20 h 141"/>
                <a:gd name="T48" fmla="*/ 35 w 699"/>
                <a:gd name="T49" fmla="*/ 10 h 141"/>
                <a:gd name="T50" fmla="*/ 52 w 699"/>
                <a:gd name="T51" fmla="*/ 2 h 141"/>
                <a:gd name="T52" fmla="*/ 71 w 699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9" h="141">
                  <a:moveTo>
                    <a:pt x="71" y="0"/>
                  </a:moveTo>
                  <a:lnTo>
                    <a:pt x="629" y="0"/>
                  </a:lnTo>
                  <a:lnTo>
                    <a:pt x="647" y="2"/>
                  </a:lnTo>
                  <a:lnTo>
                    <a:pt x="664" y="10"/>
                  </a:lnTo>
                  <a:lnTo>
                    <a:pt x="679" y="20"/>
                  </a:lnTo>
                  <a:lnTo>
                    <a:pt x="689" y="35"/>
                  </a:lnTo>
                  <a:lnTo>
                    <a:pt x="697" y="52"/>
                  </a:lnTo>
                  <a:lnTo>
                    <a:pt x="699" y="70"/>
                  </a:lnTo>
                  <a:lnTo>
                    <a:pt x="697" y="89"/>
                  </a:lnTo>
                  <a:lnTo>
                    <a:pt x="689" y="106"/>
                  </a:lnTo>
                  <a:lnTo>
                    <a:pt x="679" y="120"/>
                  </a:lnTo>
                  <a:lnTo>
                    <a:pt x="664" y="131"/>
                  </a:lnTo>
                  <a:lnTo>
                    <a:pt x="647" y="138"/>
                  </a:lnTo>
                  <a:lnTo>
                    <a:pt x="629" y="141"/>
                  </a:lnTo>
                  <a:lnTo>
                    <a:pt x="71" y="141"/>
                  </a:lnTo>
                  <a:lnTo>
                    <a:pt x="52" y="138"/>
                  </a:lnTo>
                  <a:lnTo>
                    <a:pt x="35" y="131"/>
                  </a:lnTo>
                  <a:lnTo>
                    <a:pt x="21" y="120"/>
                  </a:lnTo>
                  <a:lnTo>
                    <a:pt x="10" y="106"/>
                  </a:lnTo>
                  <a:lnTo>
                    <a:pt x="3" y="8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3" name="Freeform 441">
              <a:extLst>
                <a:ext uri="{FF2B5EF4-FFF2-40B4-BE49-F238E27FC236}">
                  <a16:creationId xmlns:a16="http://schemas.microsoft.com/office/drawing/2014/main" id="{8FBC723D-45E0-6022-7B51-9ED77B0F4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300" y="5205413"/>
              <a:ext cx="111125" cy="22225"/>
            </a:xfrm>
            <a:custGeom>
              <a:avLst/>
              <a:gdLst>
                <a:gd name="T0" fmla="*/ 70 w 698"/>
                <a:gd name="T1" fmla="*/ 0 h 141"/>
                <a:gd name="T2" fmla="*/ 628 w 698"/>
                <a:gd name="T3" fmla="*/ 0 h 141"/>
                <a:gd name="T4" fmla="*/ 647 w 698"/>
                <a:gd name="T5" fmla="*/ 2 h 141"/>
                <a:gd name="T6" fmla="*/ 664 w 698"/>
                <a:gd name="T7" fmla="*/ 10 h 141"/>
                <a:gd name="T8" fmla="*/ 678 w 698"/>
                <a:gd name="T9" fmla="*/ 20 h 141"/>
                <a:gd name="T10" fmla="*/ 689 w 698"/>
                <a:gd name="T11" fmla="*/ 35 h 141"/>
                <a:gd name="T12" fmla="*/ 696 w 698"/>
                <a:gd name="T13" fmla="*/ 52 h 141"/>
                <a:gd name="T14" fmla="*/ 698 w 698"/>
                <a:gd name="T15" fmla="*/ 70 h 141"/>
                <a:gd name="T16" fmla="*/ 696 w 698"/>
                <a:gd name="T17" fmla="*/ 89 h 141"/>
                <a:gd name="T18" fmla="*/ 689 w 698"/>
                <a:gd name="T19" fmla="*/ 106 h 141"/>
                <a:gd name="T20" fmla="*/ 678 w 698"/>
                <a:gd name="T21" fmla="*/ 120 h 141"/>
                <a:gd name="T22" fmla="*/ 664 w 698"/>
                <a:gd name="T23" fmla="*/ 131 h 141"/>
                <a:gd name="T24" fmla="*/ 647 w 698"/>
                <a:gd name="T25" fmla="*/ 138 h 141"/>
                <a:gd name="T26" fmla="*/ 628 w 698"/>
                <a:gd name="T27" fmla="*/ 141 h 141"/>
                <a:gd name="T28" fmla="*/ 70 w 698"/>
                <a:gd name="T29" fmla="*/ 141 h 141"/>
                <a:gd name="T30" fmla="*/ 51 w 698"/>
                <a:gd name="T31" fmla="*/ 138 h 141"/>
                <a:gd name="T32" fmla="*/ 35 w 698"/>
                <a:gd name="T33" fmla="*/ 131 h 141"/>
                <a:gd name="T34" fmla="*/ 21 w 698"/>
                <a:gd name="T35" fmla="*/ 120 h 141"/>
                <a:gd name="T36" fmla="*/ 10 w 698"/>
                <a:gd name="T37" fmla="*/ 106 h 141"/>
                <a:gd name="T38" fmla="*/ 3 w 698"/>
                <a:gd name="T39" fmla="*/ 89 h 141"/>
                <a:gd name="T40" fmla="*/ 0 w 698"/>
                <a:gd name="T41" fmla="*/ 70 h 141"/>
                <a:gd name="T42" fmla="*/ 3 w 698"/>
                <a:gd name="T43" fmla="*/ 52 h 141"/>
                <a:gd name="T44" fmla="*/ 10 w 698"/>
                <a:gd name="T45" fmla="*/ 35 h 141"/>
                <a:gd name="T46" fmla="*/ 21 w 698"/>
                <a:gd name="T47" fmla="*/ 21 h 141"/>
                <a:gd name="T48" fmla="*/ 35 w 698"/>
                <a:gd name="T49" fmla="*/ 10 h 141"/>
                <a:gd name="T50" fmla="*/ 52 w 698"/>
                <a:gd name="T51" fmla="*/ 2 h 141"/>
                <a:gd name="T52" fmla="*/ 70 w 69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8" h="141">
                  <a:moveTo>
                    <a:pt x="70" y="0"/>
                  </a:moveTo>
                  <a:lnTo>
                    <a:pt x="628" y="0"/>
                  </a:lnTo>
                  <a:lnTo>
                    <a:pt x="647" y="2"/>
                  </a:lnTo>
                  <a:lnTo>
                    <a:pt x="664" y="10"/>
                  </a:lnTo>
                  <a:lnTo>
                    <a:pt x="678" y="20"/>
                  </a:lnTo>
                  <a:lnTo>
                    <a:pt x="689" y="35"/>
                  </a:lnTo>
                  <a:lnTo>
                    <a:pt x="696" y="52"/>
                  </a:lnTo>
                  <a:lnTo>
                    <a:pt x="698" y="70"/>
                  </a:lnTo>
                  <a:lnTo>
                    <a:pt x="696" y="89"/>
                  </a:lnTo>
                  <a:lnTo>
                    <a:pt x="689" y="106"/>
                  </a:lnTo>
                  <a:lnTo>
                    <a:pt x="678" y="120"/>
                  </a:lnTo>
                  <a:lnTo>
                    <a:pt x="664" y="131"/>
                  </a:lnTo>
                  <a:lnTo>
                    <a:pt x="647" y="138"/>
                  </a:lnTo>
                  <a:lnTo>
                    <a:pt x="628" y="141"/>
                  </a:lnTo>
                  <a:lnTo>
                    <a:pt x="70" y="141"/>
                  </a:lnTo>
                  <a:lnTo>
                    <a:pt x="51" y="138"/>
                  </a:lnTo>
                  <a:lnTo>
                    <a:pt x="35" y="131"/>
                  </a:lnTo>
                  <a:lnTo>
                    <a:pt x="21" y="120"/>
                  </a:lnTo>
                  <a:lnTo>
                    <a:pt x="10" y="106"/>
                  </a:lnTo>
                  <a:lnTo>
                    <a:pt x="3" y="8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4" name="Freeform 442">
              <a:extLst>
                <a:ext uri="{FF2B5EF4-FFF2-40B4-BE49-F238E27FC236}">
                  <a16:creationId xmlns:a16="http://schemas.microsoft.com/office/drawing/2014/main" id="{FAE7FB5C-D080-E554-EEBC-AE7434CC1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063" y="5064125"/>
              <a:ext cx="84138" cy="84137"/>
            </a:xfrm>
            <a:custGeom>
              <a:avLst/>
              <a:gdLst>
                <a:gd name="T0" fmla="*/ 465 w 535"/>
                <a:gd name="T1" fmla="*/ 0 h 535"/>
                <a:gd name="T2" fmla="*/ 483 w 535"/>
                <a:gd name="T3" fmla="*/ 2 h 535"/>
                <a:gd name="T4" fmla="*/ 500 w 535"/>
                <a:gd name="T5" fmla="*/ 10 h 535"/>
                <a:gd name="T6" fmla="*/ 515 w 535"/>
                <a:gd name="T7" fmla="*/ 21 h 535"/>
                <a:gd name="T8" fmla="*/ 526 w 535"/>
                <a:gd name="T9" fmla="*/ 36 h 535"/>
                <a:gd name="T10" fmla="*/ 533 w 535"/>
                <a:gd name="T11" fmla="*/ 53 h 535"/>
                <a:gd name="T12" fmla="*/ 535 w 535"/>
                <a:gd name="T13" fmla="*/ 70 h 535"/>
                <a:gd name="T14" fmla="*/ 533 w 535"/>
                <a:gd name="T15" fmla="*/ 88 h 535"/>
                <a:gd name="T16" fmla="*/ 526 w 535"/>
                <a:gd name="T17" fmla="*/ 105 h 535"/>
                <a:gd name="T18" fmla="*/ 515 w 535"/>
                <a:gd name="T19" fmla="*/ 120 h 535"/>
                <a:gd name="T20" fmla="*/ 121 w 535"/>
                <a:gd name="T21" fmla="*/ 515 h 535"/>
                <a:gd name="T22" fmla="*/ 105 w 535"/>
                <a:gd name="T23" fmla="*/ 526 h 535"/>
                <a:gd name="T24" fmla="*/ 88 w 535"/>
                <a:gd name="T25" fmla="*/ 533 h 535"/>
                <a:gd name="T26" fmla="*/ 71 w 535"/>
                <a:gd name="T27" fmla="*/ 535 h 535"/>
                <a:gd name="T28" fmla="*/ 53 w 535"/>
                <a:gd name="T29" fmla="*/ 533 h 535"/>
                <a:gd name="T30" fmla="*/ 36 w 535"/>
                <a:gd name="T31" fmla="*/ 526 h 535"/>
                <a:gd name="T32" fmla="*/ 21 w 535"/>
                <a:gd name="T33" fmla="*/ 515 h 535"/>
                <a:gd name="T34" fmla="*/ 10 w 535"/>
                <a:gd name="T35" fmla="*/ 499 h 535"/>
                <a:gd name="T36" fmla="*/ 2 w 535"/>
                <a:gd name="T37" fmla="*/ 483 h 535"/>
                <a:gd name="T38" fmla="*/ 0 w 535"/>
                <a:gd name="T39" fmla="*/ 466 h 535"/>
                <a:gd name="T40" fmla="*/ 2 w 535"/>
                <a:gd name="T41" fmla="*/ 448 h 535"/>
                <a:gd name="T42" fmla="*/ 10 w 535"/>
                <a:gd name="T43" fmla="*/ 431 h 535"/>
                <a:gd name="T44" fmla="*/ 21 w 535"/>
                <a:gd name="T45" fmla="*/ 416 h 535"/>
                <a:gd name="T46" fmla="*/ 415 w 535"/>
                <a:gd name="T47" fmla="*/ 21 h 535"/>
                <a:gd name="T48" fmla="*/ 430 w 535"/>
                <a:gd name="T49" fmla="*/ 10 h 535"/>
                <a:gd name="T50" fmla="*/ 447 w 535"/>
                <a:gd name="T51" fmla="*/ 2 h 535"/>
                <a:gd name="T52" fmla="*/ 465 w 535"/>
                <a:gd name="T53" fmla="*/ 0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5" h="535">
                  <a:moveTo>
                    <a:pt x="465" y="0"/>
                  </a:moveTo>
                  <a:lnTo>
                    <a:pt x="483" y="2"/>
                  </a:lnTo>
                  <a:lnTo>
                    <a:pt x="500" y="10"/>
                  </a:lnTo>
                  <a:lnTo>
                    <a:pt x="515" y="21"/>
                  </a:lnTo>
                  <a:lnTo>
                    <a:pt x="526" y="36"/>
                  </a:lnTo>
                  <a:lnTo>
                    <a:pt x="533" y="53"/>
                  </a:lnTo>
                  <a:lnTo>
                    <a:pt x="535" y="70"/>
                  </a:lnTo>
                  <a:lnTo>
                    <a:pt x="533" y="88"/>
                  </a:lnTo>
                  <a:lnTo>
                    <a:pt x="526" y="105"/>
                  </a:lnTo>
                  <a:lnTo>
                    <a:pt x="515" y="120"/>
                  </a:lnTo>
                  <a:lnTo>
                    <a:pt x="121" y="515"/>
                  </a:lnTo>
                  <a:lnTo>
                    <a:pt x="105" y="526"/>
                  </a:lnTo>
                  <a:lnTo>
                    <a:pt x="88" y="533"/>
                  </a:lnTo>
                  <a:lnTo>
                    <a:pt x="71" y="535"/>
                  </a:lnTo>
                  <a:lnTo>
                    <a:pt x="53" y="533"/>
                  </a:lnTo>
                  <a:lnTo>
                    <a:pt x="36" y="526"/>
                  </a:lnTo>
                  <a:lnTo>
                    <a:pt x="21" y="515"/>
                  </a:lnTo>
                  <a:lnTo>
                    <a:pt x="10" y="499"/>
                  </a:lnTo>
                  <a:lnTo>
                    <a:pt x="2" y="483"/>
                  </a:lnTo>
                  <a:lnTo>
                    <a:pt x="0" y="466"/>
                  </a:lnTo>
                  <a:lnTo>
                    <a:pt x="2" y="448"/>
                  </a:lnTo>
                  <a:lnTo>
                    <a:pt x="10" y="431"/>
                  </a:lnTo>
                  <a:lnTo>
                    <a:pt x="21" y="416"/>
                  </a:lnTo>
                  <a:lnTo>
                    <a:pt x="415" y="21"/>
                  </a:lnTo>
                  <a:lnTo>
                    <a:pt x="430" y="10"/>
                  </a:lnTo>
                  <a:lnTo>
                    <a:pt x="447" y="2"/>
                  </a:lnTo>
                  <a:lnTo>
                    <a:pt x="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25" name="Freeform 443">
              <a:extLst>
                <a:ext uri="{FF2B5EF4-FFF2-40B4-BE49-F238E27FC236}">
                  <a16:creationId xmlns:a16="http://schemas.microsoft.com/office/drawing/2014/main" id="{6FD0D0CC-646C-7238-C1B7-D707A8962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2900" y="5157788"/>
              <a:ext cx="414338" cy="400050"/>
            </a:xfrm>
            <a:custGeom>
              <a:avLst/>
              <a:gdLst>
                <a:gd name="T0" fmla="*/ 550 w 2606"/>
                <a:gd name="T1" fmla="*/ 1124 h 2518"/>
                <a:gd name="T2" fmla="*/ 1266 w 2606"/>
                <a:gd name="T3" fmla="*/ 142 h 2518"/>
                <a:gd name="T4" fmla="*/ 1235 w 2606"/>
                <a:gd name="T5" fmla="*/ 645 h 2518"/>
                <a:gd name="T6" fmla="*/ 1171 w 2606"/>
                <a:gd name="T7" fmla="*/ 820 h 2518"/>
                <a:gd name="T8" fmla="*/ 1064 w 2606"/>
                <a:gd name="T9" fmla="*/ 953 h 2518"/>
                <a:gd name="T10" fmla="*/ 942 w 2606"/>
                <a:gd name="T11" fmla="*/ 1049 h 2518"/>
                <a:gd name="T12" fmla="*/ 826 w 2606"/>
                <a:gd name="T13" fmla="*/ 1112 h 2518"/>
                <a:gd name="T14" fmla="*/ 743 w 2606"/>
                <a:gd name="T15" fmla="*/ 1144 h 2518"/>
                <a:gd name="T16" fmla="*/ 703 w 2606"/>
                <a:gd name="T17" fmla="*/ 1155 h 2518"/>
                <a:gd name="T18" fmla="*/ 702 w 2606"/>
                <a:gd name="T19" fmla="*/ 2220 h 2518"/>
                <a:gd name="T20" fmla="*/ 783 w 2606"/>
                <a:gd name="T21" fmla="*/ 2331 h 2518"/>
                <a:gd name="T22" fmla="*/ 916 w 2606"/>
                <a:gd name="T23" fmla="*/ 2376 h 2518"/>
                <a:gd name="T24" fmla="*/ 2150 w 2606"/>
                <a:gd name="T25" fmla="*/ 2358 h 2518"/>
                <a:gd name="T26" fmla="*/ 2265 w 2606"/>
                <a:gd name="T27" fmla="*/ 2281 h 2518"/>
                <a:gd name="T28" fmla="*/ 2318 w 2606"/>
                <a:gd name="T29" fmla="*/ 2141 h 2518"/>
                <a:gd name="T30" fmla="*/ 2453 w 2606"/>
                <a:gd name="T31" fmla="*/ 1126 h 2518"/>
                <a:gd name="T32" fmla="*/ 2372 w 2606"/>
                <a:gd name="T33" fmla="*/ 1017 h 2518"/>
                <a:gd name="T34" fmla="*/ 2239 w 2606"/>
                <a:gd name="T35" fmla="*/ 975 h 2518"/>
                <a:gd name="T36" fmla="*/ 1566 w 2606"/>
                <a:gd name="T37" fmla="*/ 955 h 2518"/>
                <a:gd name="T38" fmla="*/ 1546 w 2606"/>
                <a:gd name="T39" fmla="*/ 438 h 2518"/>
                <a:gd name="T40" fmla="*/ 1523 w 2606"/>
                <a:gd name="T41" fmla="*/ 280 h 2518"/>
                <a:gd name="T42" fmla="*/ 1453 w 2606"/>
                <a:gd name="T43" fmla="*/ 182 h 2518"/>
                <a:gd name="T44" fmla="*/ 1345 w 2606"/>
                <a:gd name="T45" fmla="*/ 142 h 2518"/>
                <a:gd name="T46" fmla="*/ 1393 w 2606"/>
                <a:gd name="T47" fmla="*/ 8 h 2518"/>
                <a:gd name="T48" fmla="*/ 1537 w 2606"/>
                <a:gd name="T49" fmla="*/ 69 h 2518"/>
                <a:gd name="T50" fmla="*/ 1640 w 2606"/>
                <a:gd name="T51" fmla="*/ 197 h 2518"/>
                <a:gd name="T52" fmla="*/ 1685 w 2606"/>
                <a:gd name="T53" fmla="*/ 383 h 2518"/>
                <a:gd name="T54" fmla="*/ 2289 w 2606"/>
                <a:gd name="T55" fmla="*/ 839 h 2518"/>
                <a:gd name="T56" fmla="*/ 2464 w 2606"/>
                <a:gd name="T57" fmla="*/ 913 h 2518"/>
                <a:gd name="T58" fmla="*/ 2577 w 2606"/>
                <a:gd name="T59" fmla="*/ 1060 h 2518"/>
                <a:gd name="T60" fmla="*/ 2605 w 2606"/>
                <a:gd name="T61" fmla="*/ 1208 h 2518"/>
                <a:gd name="T62" fmla="*/ 2434 w 2606"/>
                <a:gd name="T63" fmla="*/ 2257 h 2518"/>
                <a:gd name="T64" fmla="*/ 2338 w 2606"/>
                <a:gd name="T65" fmla="*/ 2409 h 2518"/>
                <a:gd name="T66" fmla="*/ 2179 w 2606"/>
                <a:gd name="T67" fmla="*/ 2496 h 2518"/>
                <a:gd name="T68" fmla="*/ 916 w 2606"/>
                <a:gd name="T69" fmla="*/ 2518 h 2518"/>
                <a:gd name="T70" fmla="*/ 738 w 2606"/>
                <a:gd name="T71" fmla="*/ 2471 h 2518"/>
                <a:gd name="T72" fmla="*/ 628 w 2606"/>
                <a:gd name="T73" fmla="*/ 2454 h 2518"/>
                <a:gd name="T74" fmla="*/ 138 w 2606"/>
                <a:gd name="T75" fmla="*/ 2476 h 2518"/>
                <a:gd name="T76" fmla="*/ 41 w 2606"/>
                <a:gd name="T77" fmla="*/ 2436 h 2518"/>
                <a:gd name="T78" fmla="*/ 0 w 2606"/>
                <a:gd name="T79" fmla="*/ 2339 h 2518"/>
                <a:gd name="T80" fmla="*/ 24 w 2606"/>
                <a:gd name="T81" fmla="*/ 1045 h 2518"/>
                <a:gd name="T82" fmla="*/ 111 w 2606"/>
                <a:gd name="T83" fmla="*/ 987 h 2518"/>
                <a:gd name="T84" fmla="*/ 609 w 2606"/>
                <a:gd name="T85" fmla="*/ 996 h 2518"/>
                <a:gd name="T86" fmla="*/ 678 w 2606"/>
                <a:gd name="T87" fmla="*/ 1017 h 2518"/>
                <a:gd name="T88" fmla="*/ 722 w 2606"/>
                <a:gd name="T89" fmla="*/ 1003 h 2518"/>
                <a:gd name="T90" fmla="*/ 814 w 2606"/>
                <a:gd name="T91" fmla="*/ 961 h 2518"/>
                <a:gd name="T92" fmla="*/ 926 w 2606"/>
                <a:gd name="T93" fmla="*/ 887 h 2518"/>
                <a:gd name="T94" fmla="*/ 1029 w 2606"/>
                <a:gd name="T95" fmla="*/ 779 h 2518"/>
                <a:gd name="T96" fmla="*/ 1095 w 2606"/>
                <a:gd name="T97" fmla="*/ 630 h 2518"/>
                <a:gd name="T98" fmla="*/ 1106 w 2606"/>
                <a:gd name="T99" fmla="*/ 71 h 2518"/>
                <a:gd name="T100" fmla="*/ 1153 w 2606"/>
                <a:gd name="T101" fmla="*/ 21 h 2518"/>
                <a:gd name="T102" fmla="*/ 1206 w 2606"/>
                <a:gd name="T103" fmla="*/ 9 h 2518"/>
                <a:gd name="T104" fmla="*/ 1322 w 2606"/>
                <a:gd name="T105" fmla="*/ 0 h 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6" h="2518">
                  <a:moveTo>
                    <a:pt x="141" y="1124"/>
                  </a:moveTo>
                  <a:lnTo>
                    <a:pt x="141" y="2337"/>
                  </a:lnTo>
                  <a:lnTo>
                    <a:pt x="550" y="2337"/>
                  </a:lnTo>
                  <a:lnTo>
                    <a:pt x="550" y="1124"/>
                  </a:lnTo>
                  <a:lnTo>
                    <a:pt x="141" y="1124"/>
                  </a:lnTo>
                  <a:close/>
                  <a:moveTo>
                    <a:pt x="1318" y="139"/>
                  </a:moveTo>
                  <a:lnTo>
                    <a:pt x="1291" y="141"/>
                  </a:lnTo>
                  <a:lnTo>
                    <a:pt x="1266" y="142"/>
                  </a:lnTo>
                  <a:lnTo>
                    <a:pt x="1245" y="145"/>
                  </a:lnTo>
                  <a:lnTo>
                    <a:pt x="1245" y="541"/>
                  </a:lnTo>
                  <a:lnTo>
                    <a:pt x="1242" y="594"/>
                  </a:lnTo>
                  <a:lnTo>
                    <a:pt x="1235" y="645"/>
                  </a:lnTo>
                  <a:lnTo>
                    <a:pt x="1225" y="693"/>
                  </a:lnTo>
                  <a:lnTo>
                    <a:pt x="1210" y="738"/>
                  </a:lnTo>
                  <a:lnTo>
                    <a:pt x="1192" y="779"/>
                  </a:lnTo>
                  <a:lnTo>
                    <a:pt x="1171" y="820"/>
                  </a:lnTo>
                  <a:lnTo>
                    <a:pt x="1147" y="857"/>
                  </a:lnTo>
                  <a:lnTo>
                    <a:pt x="1121" y="892"/>
                  </a:lnTo>
                  <a:lnTo>
                    <a:pt x="1094" y="923"/>
                  </a:lnTo>
                  <a:lnTo>
                    <a:pt x="1064" y="953"/>
                  </a:lnTo>
                  <a:lnTo>
                    <a:pt x="1035" y="980"/>
                  </a:lnTo>
                  <a:lnTo>
                    <a:pt x="1004" y="1006"/>
                  </a:lnTo>
                  <a:lnTo>
                    <a:pt x="973" y="1028"/>
                  </a:lnTo>
                  <a:lnTo>
                    <a:pt x="942" y="1049"/>
                  </a:lnTo>
                  <a:lnTo>
                    <a:pt x="911" y="1067"/>
                  </a:lnTo>
                  <a:lnTo>
                    <a:pt x="881" y="1084"/>
                  </a:lnTo>
                  <a:lnTo>
                    <a:pt x="853" y="1099"/>
                  </a:lnTo>
                  <a:lnTo>
                    <a:pt x="826" y="1112"/>
                  </a:lnTo>
                  <a:lnTo>
                    <a:pt x="801" y="1122"/>
                  </a:lnTo>
                  <a:lnTo>
                    <a:pt x="779" y="1132"/>
                  </a:lnTo>
                  <a:lnTo>
                    <a:pt x="760" y="1139"/>
                  </a:lnTo>
                  <a:lnTo>
                    <a:pt x="743" y="1144"/>
                  </a:lnTo>
                  <a:lnTo>
                    <a:pt x="729" y="1149"/>
                  </a:lnTo>
                  <a:lnTo>
                    <a:pt x="721" y="1152"/>
                  </a:lnTo>
                  <a:lnTo>
                    <a:pt x="715" y="1153"/>
                  </a:lnTo>
                  <a:lnTo>
                    <a:pt x="703" y="1155"/>
                  </a:lnTo>
                  <a:lnTo>
                    <a:pt x="690" y="1155"/>
                  </a:lnTo>
                  <a:lnTo>
                    <a:pt x="690" y="2149"/>
                  </a:lnTo>
                  <a:lnTo>
                    <a:pt x="693" y="2186"/>
                  </a:lnTo>
                  <a:lnTo>
                    <a:pt x="702" y="2220"/>
                  </a:lnTo>
                  <a:lnTo>
                    <a:pt x="715" y="2253"/>
                  </a:lnTo>
                  <a:lnTo>
                    <a:pt x="733" y="2283"/>
                  </a:lnTo>
                  <a:lnTo>
                    <a:pt x="757" y="2309"/>
                  </a:lnTo>
                  <a:lnTo>
                    <a:pt x="783" y="2331"/>
                  </a:lnTo>
                  <a:lnTo>
                    <a:pt x="813" y="2350"/>
                  </a:lnTo>
                  <a:lnTo>
                    <a:pt x="844" y="2364"/>
                  </a:lnTo>
                  <a:lnTo>
                    <a:pt x="879" y="2373"/>
                  </a:lnTo>
                  <a:lnTo>
                    <a:pt x="916" y="2376"/>
                  </a:lnTo>
                  <a:lnTo>
                    <a:pt x="2022" y="2376"/>
                  </a:lnTo>
                  <a:lnTo>
                    <a:pt x="2068" y="2374"/>
                  </a:lnTo>
                  <a:lnTo>
                    <a:pt x="2111" y="2367"/>
                  </a:lnTo>
                  <a:lnTo>
                    <a:pt x="2150" y="2358"/>
                  </a:lnTo>
                  <a:lnTo>
                    <a:pt x="2185" y="2344"/>
                  </a:lnTo>
                  <a:lnTo>
                    <a:pt x="2215" y="2327"/>
                  </a:lnTo>
                  <a:lnTo>
                    <a:pt x="2242" y="2305"/>
                  </a:lnTo>
                  <a:lnTo>
                    <a:pt x="2265" y="2281"/>
                  </a:lnTo>
                  <a:lnTo>
                    <a:pt x="2284" y="2251"/>
                  </a:lnTo>
                  <a:lnTo>
                    <a:pt x="2299" y="2218"/>
                  </a:lnTo>
                  <a:lnTo>
                    <a:pt x="2310" y="2181"/>
                  </a:lnTo>
                  <a:lnTo>
                    <a:pt x="2318" y="2141"/>
                  </a:lnTo>
                  <a:lnTo>
                    <a:pt x="2318" y="2139"/>
                  </a:lnTo>
                  <a:lnTo>
                    <a:pt x="2466" y="1196"/>
                  </a:lnTo>
                  <a:lnTo>
                    <a:pt x="2461" y="1160"/>
                  </a:lnTo>
                  <a:lnTo>
                    <a:pt x="2453" y="1126"/>
                  </a:lnTo>
                  <a:lnTo>
                    <a:pt x="2439" y="1095"/>
                  </a:lnTo>
                  <a:lnTo>
                    <a:pt x="2420" y="1066"/>
                  </a:lnTo>
                  <a:lnTo>
                    <a:pt x="2398" y="1040"/>
                  </a:lnTo>
                  <a:lnTo>
                    <a:pt x="2372" y="1017"/>
                  </a:lnTo>
                  <a:lnTo>
                    <a:pt x="2342" y="1001"/>
                  </a:lnTo>
                  <a:lnTo>
                    <a:pt x="2310" y="987"/>
                  </a:lnTo>
                  <a:lnTo>
                    <a:pt x="2275" y="978"/>
                  </a:lnTo>
                  <a:lnTo>
                    <a:pt x="2239" y="975"/>
                  </a:lnTo>
                  <a:lnTo>
                    <a:pt x="1616" y="975"/>
                  </a:lnTo>
                  <a:lnTo>
                    <a:pt x="1598" y="973"/>
                  </a:lnTo>
                  <a:lnTo>
                    <a:pt x="1581" y="966"/>
                  </a:lnTo>
                  <a:lnTo>
                    <a:pt x="1566" y="955"/>
                  </a:lnTo>
                  <a:lnTo>
                    <a:pt x="1556" y="941"/>
                  </a:lnTo>
                  <a:lnTo>
                    <a:pt x="1548" y="924"/>
                  </a:lnTo>
                  <a:lnTo>
                    <a:pt x="1546" y="905"/>
                  </a:lnTo>
                  <a:lnTo>
                    <a:pt x="1546" y="438"/>
                  </a:lnTo>
                  <a:lnTo>
                    <a:pt x="1545" y="392"/>
                  </a:lnTo>
                  <a:lnTo>
                    <a:pt x="1541" y="351"/>
                  </a:lnTo>
                  <a:lnTo>
                    <a:pt x="1533" y="314"/>
                  </a:lnTo>
                  <a:lnTo>
                    <a:pt x="1523" y="280"/>
                  </a:lnTo>
                  <a:lnTo>
                    <a:pt x="1510" y="249"/>
                  </a:lnTo>
                  <a:lnTo>
                    <a:pt x="1494" y="223"/>
                  </a:lnTo>
                  <a:lnTo>
                    <a:pt x="1475" y="201"/>
                  </a:lnTo>
                  <a:lnTo>
                    <a:pt x="1453" y="182"/>
                  </a:lnTo>
                  <a:lnTo>
                    <a:pt x="1428" y="166"/>
                  </a:lnTo>
                  <a:lnTo>
                    <a:pt x="1401" y="154"/>
                  </a:lnTo>
                  <a:lnTo>
                    <a:pt x="1374" y="147"/>
                  </a:lnTo>
                  <a:lnTo>
                    <a:pt x="1345" y="142"/>
                  </a:lnTo>
                  <a:lnTo>
                    <a:pt x="1318" y="139"/>
                  </a:lnTo>
                  <a:close/>
                  <a:moveTo>
                    <a:pt x="1322" y="0"/>
                  </a:moveTo>
                  <a:lnTo>
                    <a:pt x="1357" y="3"/>
                  </a:lnTo>
                  <a:lnTo>
                    <a:pt x="1393" y="8"/>
                  </a:lnTo>
                  <a:lnTo>
                    <a:pt x="1430" y="17"/>
                  </a:lnTo>
                  <a:lnTo>
                    <a:pt x="1466" y="29"/>
                  </a:lnTo>
                  <a:lnTo>
                    <a:pt x="1502" y="46"/>
                  </a:lnTo>
                  <a:lnTo>
                    <a:pt x="1537" y="69"/>
                  </a:lnTo>
                  <a:lnTo>
                    <a:pt x="1568" y="95"/>
                  </a:lnTo>
                  <a:lnTo>
                    <a:pt x="1596" y="125"/>
                  </a:lnTo>
                  <a:lnTo>
                    <a:pt x="1620" y="158"/>
                  </a:lnTo>
                  <a:lnTo>
                    <a:pt x="1640" y="197"/>
                  </a:lnTo>
                  <a:lnTo>
                    <a:pt x="1657" y="237"/>
                  </a:lnTo>
                  <a:lnTo>
                    <a:pt x="1670" y="282"/>
                  </a:lnTo>
                  <a:lnTo>
                    <a:pt x="1679" y="331"/>
                  </a:lnTo>
                  <a:lnTo>
                    <a:pt x="1685" y="383"/>
                  </a:lnTo>
                  <a:lnTo>
                    <a:pt x="1687" y="438"/>
                  </a:lnTo>
                  <a:lnTo>
                    <a:pt x="1687" y="836"/>
                  </a:lnTo>
                  <a:lnTo>
                    <a:pt x="2239" y="836"/>
                  </a:lnTo>
                  <a:lnTo>
                    <a:pt x="2289" y="839"/>
                  </a:lnTo>
                  <a:lnTo>
                    <a:pt x="2337" y="849"/>
                  </a:lnTo>
                  <a:lnTo>
                    <a:pt x="2382" y="865"/>
                  </a:lnTo>
                  <a:lnTo>
                    <a:pt x="2424" y="886"/>
                  </a:lnTo>
                  <a:lnTo>
                    <a:pt x="2464" y="913"/>
                  </a:lnTo>
                  <a:lnTo>
                    <a:pt x="2498" y="943"/>
                  </a:lnTo>
                  <a:lnTo>
                    <a:pt x="2529" y="978"/>
                  </a:lnTo>
                  <a:lnTo>
                    <a:pt x="2555" y="1017"/>
                  </a:lnTo>
                  <a:lnTo>
                    <a:pt x="2577" y="1060"/>
                  </a:lnTo>
                  <a:lnTo>
                    <a:pt x="2592" y="1105"/>
                  </a:lnTo>
                  <a:lnTo>
                    <a:pt x="2602" y="1153"/>
                  </a:lnTo>
                  <a:lnTo>
                    <a:pt x="2606" y="1203"/>
                  </a:lnTo>
                  <a:lnTo>
                    <a:pt x="2605" y="1208"/>
                  </a:lnTo>
                  <a:lnTo>
                    <a:pt x="2605" y="1213"/>
                  </a:lnTo>
                  <a:lnTo>
                    <a:pt x="2456" y="2160"/>
                  </a:lnTo>
                  <a:lnTo>
                    <a:pt x="2448" y="2211"/>
                  </a:lnTo>
                  <a:lnTo>
                    <a:pt x="2434" y="2257"/>
                  </a:lnTo>
                  <a:lnTo>
                    <a:pt x="2416" y="2301"/>
                  </a:lnTo>
                  <a:lnTo>
                    <a:pt x="2395" y="2341"/>
                  </a:lnTo>
                  <a:lnTo>
                    <a:pt x="2368" y="2377"/>
                  </a:lnTo>
                  <a:lnTo>
                    <a:pt x="2338" y="2409"/>
                  </a:lnTo>
                  <a:lnTo>
                    <a:pt x="2304" y="2437"/>
                  </a:lnTo>
                  <a:lnTo>
                    <a:pt x="2266" y="2462"/>
                  </a:lnTo>
                  <a:lnTo>
                    <a:pt x="2225" y="2482"/>
                  </a:lnTo>
                  <a:lnTo>
                    <a:pt x="2179" y="2496"/>
                  </a:lnTo>
                  <a:lnTo>
                    <a:pt x="2130" y="2508"/>
                  </a:lnTo>
                  <a:lnTo>
                    <a:pt x="2078" y="2514"/>
                  </a:lnTo>
                  <a:lnTo>
                    <a:pt x="2022" y="2518"/>
                  </a:lnTo>
                  <a:lnTo>
                    <a:pt x="916" y="2518"/>
                  </a:lnTo>
                  <a:lnTo>
                    <a:pt x="869" y="2514"/>
                  </a:lnTo>
                  <a:lnTo>
                    <a:pt x="822" y="2505"/>
                  </a:lnTo>
                  <a:lnTo>
                    <a:pt x="779" y="2490"/>
                  </a:lnTo>
                  <a:lnTo>
                    <a:pt x="738" y="2471"/>
                  </a:lnTo>
                  <a:lnTo>
                    <a:pt x="700" y="2446"/>
                  </a:lnTo>
                  <a:lnTo>
                    <a:pt x="666" y="2417"/>
                  </a:lnTo>
                  <a:lnTo>
                    <a:pt x="648" y="2437"/>
                  </a:lnTo>
                  <a:lnTo>
                    <a:pt x="628" y="2454"/>
                  </a:lnTo>
                  <a:lnTo>
                    <a:pt x="604" y="2466"/>
                  </a:lnTo>
                  <a:lnTo>
                    <a:pt x="579" y="2474"/>
                  </a:lnTo>
                  <a:lnTo>
                    <a:pt x="552" y="2476"/>
                  </a:lnTo>
                  <a:lnTo>
                    <a:pt x="138" y="2476"/>
                  </a:lnTo>
                  <a:lnTo>
                    <a:pt x="111" y="2474"/>
                  </a:lnTo>
                  <a:lnTo>
                    <a:pt x="84" y="2466"/>
                  </a:lnTo>
                  <a:lnTo>
                    <a:pt x="61" y="2453"/>
                  </a:lnTo>
                  <a:lnTo>
                    <a:pt x="41" y="2436"/>
                  </a:lnTo>
                  <a:lnTo>
                    <a:pt x="24" y="2416"/>
                  </a:lnTo>
                  <a:lnTo>
                    <a:pt x="12" y="2393"/>
                  </a:lnTo>
                  <a:lnTo>
                    <a:pt x="3" y="2366"/>
                  </a:lnTo>
                  <a:lnTo>
                    <a:pt x="0" y="2339"/>
                  </a:lnTo>
                  <a:lnTo>
                    <a:pt x="0" y="1123"/>
                  </a:lnTo>
                  <a:lnTo>
                    <a:pt x="3" y="1095"/>
                  </a:lnTo>
                  <a:lnTo>
                    <a:pt x="12" y="1069"/>
                  </a:lnTo>
                  <a:lnTo>
                    <a:pt x="24" y="1045"/>
                  </a:lnTo>
                  <a:lnTo>
                    <a:pt x="41" y="1025"/>
                  </a:lnTo>
                  <a:lnTo>
                    <a:pt x="61" y="1008"/>
                  </a:lnTo>
                  <a:lnTo>
                    <a:pt x="84" y="995"/>
                  </a:lnTo>
                  <a:lnTo>
                    <a:pt x="111" y="987"/>
                  </a:lnTo>
                  <a:lnTo>
                    <a:pt x="138" y="984"/>
                  </a:lnTo>
                  <a:lnTo>
                    <a:pt x="552" y="984"/>
                  </a:lnTo>
                  <a:lnTo>
                    <a:pt x="581" y="987"/>
                  </a:lnTo>
                  <a:lnTo>
                    <a:pt x="609" y="996"/>
                  </a:lnTo>
                  <a:lnTo>
                    <a:pt x="634" y="1011"/>
                  </a:lnTo>
                  <a:lnTo>
                    <a:pt x="655" y="1030"/>
                  </a:lnTo>
                  <a:lnTo>
                    <a:pt x="666" y="1023"/>
                  </a:lnTo>
                  <a:lnTo>
                    <a:pt x="678" y="1017"/>
                  </a:lnTo>
                  <a:lnTo>
                    <a:pt x="683" y="1016"/>
                  </a:lnTo>
                  <a:lnTo>
                    <a:pt x="692" y="1013"/>
                  </a:lnTo>
                  <a:lnTo>
                    <a:pt x="705" y="1009"/>
                  </a:lnTo>
                  <a:lnTo>
                    <a:pt x="722" y="1003"/>
                  </a:lnTo>
                  <a:lnTo>
                    <a:pt x="741" y="995"/>
                  </a:lnTo>
                  <a:lnTo>
                    <a:pt x="763" y="986"/>
                  </a:lnTo>
                  <a:lnTo>
                    <a:pt x="787" y="974"/>
                  </a:lnTo>
                  <a:lnTo>
                    <a:pt x="814" y="961"/>
                  </a:lnTo>
                  <a:lnTo>
                    <a:pt x="841" y="946"/>
                  </a:lnTo>
                  <a:lnTo>
                    <a:pt x="869" y="929"/>
                  </a:lnTo>
                  <a:lnTo>
                    <a:pt x="897" y="910"/>
                  </a:lnTo>
                  <a:lnTo>
                    <a:pt x="926" y="887"/>
                  </a:lnTo>
                  <a:lnTo>
                    <a:pt x="953" y="864"/>
                  </a:lnTo>
                  <a:lnTo>
                    <a:pt x="981" y="839"/>
                  </a:lnTo>
                  <a:lnTo>
                    <a:pt x="1006" y="810"/>
                  </a:lnTo>
                  <a:lnTo>
                    <a:pt x="1029" y="779"/>
                  </a:lnTo>
                  <a:lnTo>
                    <a:pt x="1050" y="746"/>
                  </a:lnTo>
                  <a:lnTo>
                    <a:pt x="1068" y="710"/>
                  </a:lnTo>
                  <a:lnTo>
                    <a:pt x="1083" y="672"/>
                  </a:lnTo>
                  <a:lnTo>
                    <a:pt x="1095" y="630"/>
                  </a:lnTo>
                  <a:lnTo>
                    <a:pt x="1102" y="587"/>
                  </a:lnTo>
                  <a:lnTo>
                    <a:pt x="1104" y="540"/>
                  </a:lnTo>
                  <a:lnTo>
                    <a:pt x="1104" y="88"/>
                  </a:lnTo>
                  <a:lnTo>
                    <a:pt x="1106" y="71"/>
                  </a:lnTo>
                  <a:lnTo>
                    <a:pt x="1113" y="54"/>
                  </a:lnTo>
                  <a:lnTo>
                    <a:pt x="1123" y="40"/>
                  </a:lnTo>
                  <a:lnTo>
                    <a:pt x="1137" y="29"/>
                  </a:lnTo>
                  <a:lnTo>
                    <a:pt x="1153" y="21"/>
                  </a:lnTo>
                  <a:lnTo>
                    <a:pt x="1158" y="20"/>
                  </a:lnTo>
                  <a:lnTo>
                    <a:pt x="1169" y="17"/>
                  </a:lnTo>
                  <a:lnTo>
                    <a:pt x="1185" y="14"/>
                  </a:lnTo>
                  <a:lnTo>
                    <a:pt x="1206" y="9"/>
                  </a:lnTo>
                  <a:lnTo>
                    <a:pt x="1230" y="5"/>
                  </a:lnTo>
                  <a:lnTo>
                    <a:pt x="1259" y="2"/>
                  </a:lnTo>
                  <a:lnTo>
                    <a:pt x="1289" y="1"/>
                  </a:lnTo>
                  <a:lnTo>
                    <a:pt x="13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90" name="Group 487">
            <a:extLst>
              <a:ext uri="{FF2B5EF4-FFF2-40B4-BE49-F238E27FC236}">
                <a16:creationId xmlns:a16="http://schemas.microsoft.com/office/drawing/2014/main" id="{2A0048F1-6AD1-A753-33A5-0D2D39D793B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79530" y="3777314"/>
            <a:ext cx="285495" cy="478821"/>
            <a:chOff x="6673" y="2008"/>
            <a:chExt cx="127" cy="213"/>
          </a:xfrm>
          <a:solidFill>
            <a:schemeClr val="tx1"/>
          </a:solidFill>
        </p:grpSpPr>
        <p:sp>
          <p:nvSpPr>
            <p:cNvPr id="192" name="Freeform 489">
              <a:extLst>
                <a:ext uri="{FF2B5EF4-FFF2-40B4-BE49-F238E27FC236}">
                  <a16:creationId xmlns:a16="http://schemas.microsoft.com/office/drawing/2014/main" id="{6D8B1D2D-25E2-BBE0-9D8E-3F71B2D335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5" y="2178"/>
              <a:ext cx="43" cy="43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21 h 64"/>
                <a:gd name="T12" fmla="*/ 21 w 64"/>
                <a:gd name="T13" fmla="*/ 32 h 64"/>
                <a:gd name="T14" fmla="*/ 32 w 64"/>
                <a:gd name="T15" fmla="*/ 42 h 64"/>
                <a:gd name="T16" fmla="*/ 42 w 64"/>
                <a:gd name="T17" fmla="*/ 32 h 64"/>
                <a:gd name="T18" fmla="*/ 32 w 64"/>
                <a:gd name="T19" fmla="*/ 2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cubicBezTo>
                    <a:pt x="64" y="49"/>
                    <a:pt x="49" y="64"/>
                    <a:pt x="32" y="64"/>
                  </a:cubicBezTo>
                  <a:close/>
                  <a:moveTo>
                    <a:pt x="32" y="21"/>
                  </a:moveTo>
                  <a:cubicBezTo>
                    <a:pt x="26" y="21"/>
                    <a:pt x="21" y="26"/>
                    <a:pt x="21" y="32"/>
                  </a:cubicBezTo>
                  <a:cubicBezTo>
                    <a:pt x="21" y="38"/>
                    <a:pt x="26" y="42"/>
                    <a:pt x="32" y="42"/>
                  </a:cubicBezTo>
                  <a:cubicBezTo>
                    <a:pt x="38" y="42"/>
                    <a:pt x="42" y="38"/>
                    <a:pt x="42" y="32"/>
                  </a:cubicBezTo>
                  <a:cubicBezTo>
                    <a:pt x="42" y="26"/>
                    <a:pt x="38" y="21"/>
                    <a:pt x="3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1"/>
            </a:p>
          </p:txBody>
        </p:sp>
        <p:sp>
          <p:nvSpPr>
            <p:cNvPr id="193" name="Freeform 490">
              <a:extLst>
                <a:ext uri="{FF2B5EF4-FFF2-40B4-BE49-F238E27FC236}">
                  <a16:creationId xmlns:a16="http://schemas.microsoft.com/office/drawing/2014/main" id="{4660EDDA-6928-6BDF-2BE3-4AEB1ACF4D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73" y="2008"/>
              <a:ext cx="127" cy="156"/>
            </a:xfrm>
            <a:custGeom>
              <a:avLst/>
              <a:gdLst>
                <a:gd name="T0" fmla="*/ 116 w 191"/>
                <a:gd name="T1" fmla="*/ 234 h 234"/>
                <a:gd name="T2" fmla="*/ 73 w 191"/>
                <a:gd name="T3" fmla="*/ 234 h 234"/>
                <a:gd name="T4" fmla="*/ 63 w 191"/>
                <a:gd name="T5" fmla="*/ 224 h 234"/>
                <a:gd name="T6" fmla="*/ 63 w 191"/>
                <a:gd name="T7" fmla="*/ 138 h 234"/>
                <a:gd name="T8" fmla="*/ 66 w 191"/>
                <a:gd name="T9" fmla="*/ 131 h 234"/>
                <a:gd name="T10" fmla="*/ 73 w 191"/>
                <a:gd name="T11" fmla="*/ 128 h 234"/>
                <a:gd name="T12" fmla="*/ 95 w 191"/>
                <a:gd name="T13" fmla="*/ 128 h 234"/>
                <a:gd name="T14" fmla="*/ 127 w 191"/>
                <a:gd name="T15" fmla="*/ 96 h 234"/>
                <a:gd name="T16" fmla="*/ 95 w 191"/>
                <a:gd name="T17" fmla="*/ 64 h 234"/>
                <a:gd name="T18" fmla="*/ 63 w 191"/>
                <a:gd name="T19" fmla="*/ 90 h 234"/>
                <a:gd name="T20" fmla="*/ 53 w 191"/>
                <a:gd name="T21" fmla="*/ 99 h 234"/>
                <a:gd name="T22" fmla="*/ 10 w 191"/>
                <a:gd name="T23" fmla="*/ 96 h 234"/>
                <a:gd name="T24" fmla="*/ 0 w 191"/>
                <a:gd name="T25" fmla="*/ 85 h 234"/>
                <a:gd name="T26" fmla="*/ 0 w 191"/>
                <a:gd name="T27" fmla="*/ 80 h 234"/>
                <a:gd name="T28" fmla="*/ 95 w 191"/>
                <a:gd name="T29" fmla="*/ 0 h 234"/>
                <a:gd name="T30" fmla="*/ 191 w 191"/>
                <a:gd name="T31" fmla="*/ 96 h 234"/>
                <a:gd name="T32" fmla="*/ 127 w 191"/>
                <a:gd name="T33" fmla="*/ 186 h 234"/>
                <a:gd name="T34" fmla="*/ 127 w 191"/>
                <a:gd name="T35" fmla="*/ 224 h 234"/>
                <a:gd name="T36" fmla="*/ 116 w 191"/>
                <a:gd name="T37" fmla="*/ 234 h 234"/>
                <a:gd name="T38" fmla="*/ 84 w 191"/>
                <a:gd name="T39" fmla="*/ 213 h 234"/>
                <a:gd name="T40" fmla="*/ 105 w 191"/>
                <a:gd name="T41" fmla="*/ 213 h 234"/>
                <a:gd name="T42" fmla="*/ 105 w 191"/>
                <a:gd name="T43" fmla="*/ 178 h 234"/>
                <a:gd name="T44" fmla="*/ 113 w 191"/>
                <a:gd name="T45" fmla="*/ 168 h 234"/>
                <a:gd name="T46" fmla="*/ 169 w 191"/>
                <a:gd name="T47" fmla="*/ 96 h 234"/>
                <a:gd name="T48" fmla="*/ 95 w 191"/>
                <a:gd name="T49" fmla="*/ 21 h 234"/>
                <a:gd name="T50" fmla="*/ 23 w 191"/>
                <a:gd name="T51" fmla="*/ 75 h 234"/>
                <a:gd name="T52" fmla="*/ 45 w 191"/>
                <a:gd name="T53" fmla="*/ 77 h 234"/>
                <a:gd name="T54" fmla="*/ 95 w 191"/>
                <a:gd name="T55" fmla="*/ 42 h 234"/>
                <a:gd name="T56" fmla="*/ 148 w 191"/>
                <a:gd name="T57" fmla="*/ 96 h 234"/>
                <a:gd name="T58" fmla="*/ 95 w 191"/>
                <a:gd name="T59" fmla="*/ 149 h 234"/>
                <a:gd name="T60" fmla="*/ 84 w 191"/>
                <a:gd name="T61" fmla="*/ 149 h 234"/>
                <a:gd name="T62" fmla="*/ 84 w 191"/>
                <a:gd name="T63" fmla="*/ 21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1" h="234">
                  <a:moveTo>
                    <a:pt x="116" y="234"/>
                  </a:moveTo>
                  <a:cubicBezTo>
                    <a:pt x="73" y="234"/>
                    <a:pt x="73" y="234"/>
                    <a:pt x="73" y="234"/>
                  </a:cubicBezTo>
                  <a:cubicBezTo>
                    <a:pt x="67" y="234"/>
                    <a:pt x="63" y="230"/>
                    <a:pt x="63" y="224"/>
                  </a:cubicBezTo>
                  <a:cubicBezTo>
                    <a:pt x="63" y="138"/>
                    <a:pt x="63" y="138"/>
                    <a:pt x="63" y="138"/>
                  </a:cubicBezTo>
                  <a:cubicBezTo>
                    <a:pt x="63" y="136"/>
                    <a:pt x="64" y="133"/>
                    <a:pt x="66" y="131"/>
                  </a:cubicBezTo>
                  <a:cubicBezTo>
                    <a:pt x="68" y="129"/>
                    <a:pt x="70" y="128"/>
                    <a:pt x="73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111" y="128"/>
                    <a:pt x="127" y="112"/>
                    <a:pt x="127" y="96"/>
                  </a:cubicBezTo>
                  <a:cubicBezTo>
                    <a:pt x="127" y="78"/>
                    <a:pt x="112" y="64"/>
                    <a:pt x="95" y="64"/>
                  </a:cubicBezTo>
                  <a:cubicBezTo>
                    <a:pt x="79" y="64"/>
                    <a:pt x="66" y="75"/>
                    <a:pt x="63" y="90"/>
                  </a:cubicBezTo>
                  <a:cubicBezTo>
                    <a:pt x="62" y="95"/>
                    <a:pt x="58" y="99"/>
                    <a:pt x="53" y="99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4" y="95"/>
                    <a:pt x="0" y="91"/>
                    <a:pt x="0" y="85"/>
                  </a:cubicBezTo>
                  <a:cubicBezTo>
                    <a:pt x="0" y="85"/>
                    <a:pt x="0" y="82"/>
                    <a:pt x="0" y="80"/>
                  </a:cubicBezTo>
                  <a:cubicBezTo>
                    <a:pt x="8" y="33"/>
                    <a:pt x="47" y="0"/>
                    <a:pt x="95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37"/>
                    <a:pt x="165" y="173"/>
                    <a:pt x="127" y="186"/>
                  </a:cubicBezTo>
                  <a:cubicBezTo>
                    <a:pt x="127" y="224"/>
                    <a:pt x="127" y="224"/>
                    <a:pt x="127" y="224"/>
                  </a:cubicBezTo>
                  <a:cubicBezTo>
                    <a:pt x="127" y="230"/>
                    <a:pt x="122" y="234"/>
                    <a:pt x="116" y="234"/>
                  </a:cubicBezTo>
                  <a:close/>
                  <a:moveTo>
                    <a:pt x="84" y="213"/>
                  </a:moveTo>
                  <a:cubicBezTo>
                    <a:pt x="105" y="213"/>
                    <a:pt x="105" y="213"/>
                    <a:pt x="105" y="213"/>
                  </a:cubicBezTo>
                  <a:cubicBezTo>
                    <a:pt x="105" y="178"/>
                    <a:pt x="105" y="178"/>
                    <a:pt x="105" y="178"/>
                  </a:cubicBezTo>
                  <a:cubicBezTo>
                    <a:pt x="105" y="173"/>
                    <a:pt x="109" y="169"/>
                    <a:pt x="113" y="168"/>
                  </a:cubicBezTo>
                  <a:cubicBezTo>
                    <a:pt x="146" y="159"/>
                    <a:pt x="169" y="130"/>
                    <a:pt x="169" y="96"/>
                  </a:cubicBezTo>
                  <a:cubicBezTo>
                    <a:pt x="169" y="54"/>
                    <a:pt x="136" y="21"/>
                    <a:pt x="95" y="21"/>
                  </a:cubicBezTo>
                  <a:cubicBezTo>
                    <a:pt x="61" y="21"/>
                    <a:pt x="32" y="43"/>
                    <a:pt x="23" y="75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52" y="56"/>
                    <a:pt x="72" y="42"/>
                    <a:pt x="95" y="42"/>
                  </a:cubicBezTo>
                  <a:cubicBezTo>
                    <a:pt x="124" y="42"/>
                    <a:pt x="148" y="66"/>
                    <a:pt x="148" y="96"/>
                  </a:cubicBezTo>
                  <a:cubicBezTo>
                    <a:pt x="148" y="125"/>
                    <a:pt x="124" y="149"/>
                    <a:pt x="95" y="149"/>
                  </a:cubicBezTo>
                  <a:cubicBezTo>
                    <a:pt x="84" y="149"/>
                    <a:pt x="84" y="149"/>
                    <a:pt x="84" y="149"/>
                  </a:cubicBezTo>
                  <a:lnTo>
                    <a:pt x="84" y="2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1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DAA3744-C2B2-0049-A13A-698E7F01B97A}"/>
              </a:ext>
            </a:extLst>
          </p:cNvPr>
          <p:cNvGrpSpPr/>
          <p:nvPr/>
        </p:nvGrpSpPr>
        <p:grpSpPr>
          <a:xfrm>
            <a:off x="6291760" y="1747261"/>
            <a:ext cx="716331" cy="340454"/>
            <a:chOff x="10028238" y="2828925"/>
            <a:chExt cx="577850" cy="274638"/>
          </a:xfrm>
          <a:solidFill>
            <a:schemeClr val="tx1"/>
          </a:solidFill>
        </p:grpSpPr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560F5274-F62B-457F-1A7D-B679C0CB3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8238" y="2828925"/>
              <a:ext cx="577850" cy="274638"/>
            </a:xfrm>
            <a:custGeom>
              <a:avLst/>
              <a:gdLst>
                <a:gd name="T0" fmla="*/ 227 w 3643"/>
                <a:gd name="T1" fmla="*/ 1180 h 1728"/>
                <a:gd name="T2" fmla="*/ 163 w 3643"/>
                <a:gd name="T3" fmla="*/ 1377 h 1728"/>
                <a:gd name="T4" fmla="*/ 282 w 3643"/>
                <a:gd name="T5" fmla="*/ 1542 h 1728"/>
                <a:gd name="T6" fmla="*/ 491 w 3643"/>
                <a:gd name="T7" fmla="*/ 1542 h 1728"/>
                <a:gd name="T8" fmla="*/ 611 w 3643"/>
                <a:gd name="T9" fmla="*/ 1377 h 1728"/>
                <a:gd name="T10" fmla="*/ 548 w 3643"/>
                <a:gd name="T11" fmla="*/ 1180 h 1728"/>
                <a:gd name="T12" fmla="*/ 2303 w 3643"/>
                <a:gd name="T13" fmla="*/ 1114 h 1728"/>
                <a:gd name="T14" fmla="*/ 2120 w 3643"/>
                <a:gd name="T15" fmla="*/ 1207 h 1728"/>
                <a:gd name="T16" fmla="*/ 2088 w 3643"/>
                <a:gd name="T17" fmla="*/ 1413 h 1728"/>
                <a:gd name="T18" fmla="*/ 2232 w 3643"/>
                <a:gd name="T19" fmla="*/ 1556 h 1728"/>
                <a:gd name="T20" fmla="*/ 2438 w 3643"/>
                <a:gd name="T21" fmla="*/ 1523 h 1728"/>
                <a:gd name="T22" fmla="*/ 2531 w 3643"/>
                <a:gd name="T23" fmla="*/ 1341 h 1728"/>
                <a:gd name="T24" fmla="*/ 2438 w 3643"/>
                <a:gd name="T25" fmla="*/ 1157 h 1728"/>
                <a:gd name="T26" fmla="*/ 3220 w 3643"/>
                <a:gd name="T27" fmla="*/ 163 h 1728"/>
                <a:gd name="T28" fmla="*/ 3055 w 3643"/>
                <a:gd name="T29" fmla="*/ 282 h 1728"/>
                <a:gd name="T30" fmla="*/ 3055 w 3643"/>
                <a:gd name="T31" fmla="*/ 492 h 1728"/>
                <a:gd name="T32" fmla="*/ 3220 w 3643"/>
                <a:gd name="T33" fmla="*/ 611 h 1728"/>
                <a:gd name="T34" fmla="*/ 3417 w 3643"/>
                <a:gd name="T35" fmla="*/ 547 h 1728"/>
                <a:gd name="T36" fmla="*/ 3480 w 3643"/>
                <a:gd name="T37" fmla="*/ 350 h 1728"/>
                <a:gd name="T38" fmla="*/ 3360 w 3643"/>
                <a:gd name="T39" fmla="*/ 185 h 1728"/>
                <a:gd name="T40" fmla="*/ 1268 w 3643"/>
                <a:gd name="T41" fmla="*/ 172 h 1728"/>
                <a:gd name="T42" fmla="*/ 1124 w 3643"/>
                <a:gd name="T43" fmla="*/ 316 h 1728"/>
                <a:gd name="T44" fmla="*/ 1157 w 3643"/>
                <a:gd name="T45" fmla="*/ 522 h 1728"/>
                <a:gd name="T46" fmla="*/ 1339 w 3643"/>
                <a:gd name="T47" fmla="*/ 615 h 1728"/>
                <a:gd name="T48" fmla="*/ 1523 w 3643"/>
                <a:gd name="T49" fmla="*/ 522 h 1728"/>
                <a:gd name="T50" fmla="*/ 1555 w 3643"/>
                <a:gd name="T51" fmla="*/ 316 h 1728"/>
                <a:gd name="T52" fmla="*/ 1411 w 3643"/>
                <a:gd name="T53" fmla="*/ 172 h 1728"/>
                <a:gd name="T54" fmla="*/ 3396 w 3643"/>
                <a:gd name="T55" fmla="*/ 26 h 1728"/>
                <a:gd name="T56" fmla="*/ 3598 w 3643"/>
                <a:gd name="T57" fmla="*/ 205 h 1728"/>
                <a:gd name="T58" fmla="*/ 3631 w 3643"/>
                <a:gd name="T59" fmla="*/ 482 h 1728"/>
                <a:gd name="T60" fmla="*/ 3477 w 3643"/>
                <a:gd name="T61" fmla="*/ 704 h 1728"/>
                <a:gd name="T62" fmla="*/ 3210 w 3643"/>
                <a:gd name="T63" fmla="*/ 772 h 1728"/>
                <a:gd name="T64" fmla="*/ 2649 w 3643"/>
                <a:gd name="T65" fmla="*/ 1167 h 1728"/>
                <a:gd name="T66" fmla="*/ 2678 w 3643"/>
                <a:gd name="T67" fmla="*/ 1436 h 1728"/>
                <a:gd name="T68" fmla="*/ 2524 w 3643"/>
                <a:gd name="T69" fmla="*/ 1658 h 1728"/>
                <a:gd name="T70" fmla="*/ 2255 w 3643"/>
                <a:gd name="T71" fmla="*/ 1725 h 1728"/>
                <a:gd name="T72" fmla="*/ 2014 w 3643"/>
                <a:gd name="T73" fmla="*/ 1597 h 1728"/>
                <a:gd name="T74" fmla="*/ 1917 w 3643"/>
                <a:gd name="T75" fmla="*/ 1341 h 1728"/>
                <a:gd name="T76" fmla="*/ 1551 w 3643"/>
                <a:gd name="T77" fmla="*/ 711 h 1728"/>
                <a:gd name="T78" fmla="*/ 1294 w 3643"/>
                <a:gd name="T79" fmla="*/ 772 h 1728"/>
                <a:gd name="T80" fmla="*/ 732 w 3643"/>
                <a:gd name="T81" fmla="*/ 1167 h 1728"/>
                <a:gd name="T82" fmla="*/ 762 w 3643"/>
                <a:gd name="T83" fmla="*/ 1436 h 1728"/>
                <a:gd name="T84" fmla="*/ 607 w 3643"/>
                <a:gd name="T85" fmla="*/ 1658 h 1728"/>
                <a:gd name="T86" fmla="*/ 338 w 3643"/>
                <a:gd name="T87" fmla="*/ 1725 h 1728"/>
                <a:gd name="T88" fmla="*/ 97 w 3643"/>
                <a:gd name="T89" fmla="*/ 1597 h 1728"/>
                <a:gd name="T90" fmla="*/ 0 w 3643"/>
                <a:gd name="T91" fmla="*/ 1341 h 1728"/>
                <a:gd name="T92" fmla="*/ 97 w 3643"/>
                <a:gd name="T93" fmla="*/ 1084 h 1728"/>
                <a:gd name="T94" fmla="*/ 338 w 3643"/>
                <a:gd name="T95" fmla="*/ 957 h 1728"/>
                <a:gd name="T96" fmla="*/ 597 w 3643"/>
                <a:gd name="T97" fmla="*/ 1016 h 1728"/>
                <a:gd name="T98" fmla="*/ 952 w 3643"/>
                <a:gd name="T99" fmla="*/ 387 h 1728"/>
                <a:gd name="T100" fmla="*/ 1051 w 3643"/>
                <a:gd name="T101" fmla="*/ 130 h 1728"/>
                <a:gd name="T102" fmla="*/ 1291 w 3643"/>
                <a:gd name="T103" fmla="*/ 2 h 1728"/>
                <a:gd name="T104" fmla="*/ 1561 w 3643"/>
                <a:gd name="T105" fmla="*/ 69 h 1728"/>
                <a:gd name="T106" fmla="*/ 1714 w 3643"/>
                <a:gd name="T107" fmla="*/ 291 h 1728"/>
                <a:gd name="T108" fmla="*/ 1686 w 3643"/>
                <a:gd name="T109" fmla="*/ 560 h 1728"/>
                <a:gd name="T110" fmla="*/ 2255 w 3643"/>
                <a:gd name="T111" fmla="*/ 957 h 1728"/>
                <a:gd name="T112" fmla="*/ 2514 w 3643"/>
                <a:gd name="T113" fmla="*/ 1016 h 1728"/>
                <a:gd name="T114" fmla="*/ 2869 w 3643"/>
                <a:gd name="T115" fmla="*/ 387 h 1728"/>
                <a:gd name="T116" fmla="*/ 2968 w 3643"/>
                <a:gd name="T117" fmla="*/ 130 h 1728"/>
                <a:gd name="T118" fmla="*/ 3208 w 3643"/>
                <a:gd name="T119" fmla="*/ 2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43" h="1728">
                  <a:moveTo>
                    <a:pt x="387" y="1114"/>
                  </a:moveTo>
                  <a:lnTo>
                    <a:pt x="350" y="1116"/>
                  </a:lnTo>
                  <a:lnTo>
                    <a:pt x="315" y="1125"/>
                  </a:lnTo>
                  <a:lnTo>
                    <a:pt x="282" y="1139"/>
                  </a:lnTo>
                  <a:lnTo>
                    <a:pt x="253" y="1157"/>
                  </a:lnTo>
                  <a:lnTo>
                    <a:pt x="227" y="1180"/>
                  </a:lnTo>
                  <a:lnTo>
                    <a:pt x="204" y="1207"/>
                  </a:lnTo>
                  <a:lnTo>
                    <a:pt x="185" y="1237"/>
                  </a:lnTo>
                  <a:lnTo>
                    <a:pt x="171" y="1269"/>
                  </a:lnTo>
                  <a:lnTo>
                    <a:pt x="163" y="1304"/>
                  </a:lnTo>
                  <a:lnTo>
                    <a:pt x="160" y="1341"/>
                  </a:lnTo>
                  <a:lnTo>
                    <a:pt x="163" y="1377"/>
                  </a:lnTo>
                  <a:lnTo>
                    <a:pt x="171" y="1413"/>
                  </a:lnTo>
                  <a:lnTo>
                    <a:pt x="185" y="1445"/>
                  </a:lnTo>
                  <a:lnTo>
                    <a:pt x="204" y="1475"/>
                  </a:lnTo>
                  <a:lnTo>
                    <a:pt x="227" y="1501"/>
                  </a:lnTo>
                  <a:lnTo>
                    <a:pt x="253" y="1523"/>
                  </a:lnTo>
                  <a:lnTo>
                    <a:pt x="282" y="1542"/>
                  </a:lnTo>
                  <a:lnTo>
                    <a:pt x="315" y="1556"/>
                  </a:lnTo>
                  <a:lnTo>
                    <a:pt x="350" y="1564"/>
                  </a:lnTo>
                  <a:lnTo>
                    <a:pt x="387" y="1568"/>
                  </a:lnTo>
                  <a:lnTo>
                    <a:pt x="424" y="1564"/>
                  </a:lnTo>
                  <a:lnTo>
                    <a:pt x="458" y="1556"/>
                  </a:lnTo>
                  <a:lnTo>
                    <a:pt x="491" y="1542"/>
                  </a:lnTo>
                  <a:lnTo>
                    <a:pt x="521" y="1523"/>
                  </a:lnTo>
                  <a:lnTo>
                    <a:pt x="548" y="1501"/>
                  </a:lnTo>
                  <a:lnTo>
                    <a:pt x="570" y="1475"/>
                  </a:lnTo>
                  <a:lnTo>
                    <a:pt x="588" y="1445"/>
                  </a:lnTo>
                  <a:lnTo>
                    <a:pt x="602" y="1413"/>
                  </a:lnTo>
                  <a:lnTo>
                    <a:pt x="611" y="1377"/>
                  </a:lnTo>
                  <a:lnTo>
                    <a:pt x="614" y="1341"/>
                  </a:lnTo>
                  <a:lnTo>
                    <a:pt x="611" y="1304"/>
                  </a:lnTo>
                  <a:lnTo>
                    <a:pt x="602" y="1269"/>
                  </a:lnTo>
                  <a:lnTo>
                    <a:pt x="588" y="1237"/>
                  </a:lnTo>
                  <a:lnTo>
                    <a:pt x="570" y="1207"/>
                  </a:lnTo>
                  <a:lnTo>
                    <a:pt x="548" y="1180"/>
                  </a:lnTo>
                  <a:lnTo>
                    <a:pt x="521" y="1157"/>
                  </a:lnTo>
                  <a:lnTo>
                    <a:pt x="491" y="1139"/>
                  </a:lnTo>
                  <a:lnTo>
                    <a:pt x="458" y="1125"/>
                  </a:lnTo>
                  <a:lnTo>
                    <a:pt x="424" y="1116"/>
                  </a:lnTo>
                  <a:lnTo>
                    <a:pt x="387" y="1114"/>
                  </a:lnTo>
                  <a:close/>
                  <a:moveTo>
                    <a:pt x="2303" y="1114"/>
                  </a:moveTo>
                  <a:lnTo>
                    <a:pt x="2266" y="1116"/>
                  </a:lnTo>
                  <a:lnTo>
                    <a:pt x="2232" y="1125"/>
                  </a:lnTo>
                  <a:lnTo>
                    <a:pt x="2199" y="1139"/>
                  </a:lnTo>
                  <a:lnTo>
                    <a:pt x="2169" y="1157"/>
                  </a:lnTo>
                  <a:lnTo>
                    <a:pt x="2142" y="1180"/>
                  </a:lnTo>
                  <a:lnTo>
                    <a:pt x="2120" y="1207"/>
                  </a:lnTo>
                  <a:lnTo>
                    <a:pt x="2102" y="1237"/>
                  </a:lnTo>
                  <a:lnTo>
                    <a:pt x="2088" y="1269"/>
                  </a:lnTo>
                  <a:lnTo>
                    <a:pt x="2079" y="1304"/>
                  </a:lnTo>
                  <a:lnTo>
                    <a:pt x="2076" y="1341"/>
                  </a:lnTo>
                  <a:lnTo>
                    <a:pt x="2079" y="1377"/>
                  </a:lnTo>
                  <a:lnTo>
                    <a:pt x="2088" y="1413"/>
                  </a:lnTo>
                  <a:lnTo>
                    <a:pt x="2102" y="1445"/>
                  </a:lnTo>
                  <a:lnTo>
                    <a:pt x="2120" y="1475"/>
                  </a:lnTo>
                  <a:lnTo>
                    <a:pt x="2142" y="1501"/>
                  </a:lnTo>
                  <a:lnTo>
                    <a:pt x="2169" y="1523"/>
                  </a:lnTo>
                  <a:lnTo>
                    <a:pt x="2199" y="1542"/>
                  </a:lnTo>
                  <a:lnTo>
                    <a:pt x="2232" y="1556"/>
                  </a:lnTo>
                  <a:lnTo>
                    <a:pt x="2266" y="1564"/>
                  </a:lnTo>
                  <a:lnTo>
                    <a:pt x="2303" y="1568"/>
                  </a:lnTo>
                  <a:lnTo>
                    <a:pt x="2340" y="1564"/>
                  </a:lnTo>
                  <a:lnTo>
                    <a:pt x="2375" y="1556"/>
                  </a:lnTo>
                  <a:lnTo>
                    <a:pt x="2408" y="1542"/>
                  </a:lnTo>
                  <a:lnTo>
                    <a:pt x="2438" y="1523"/>
                  </a:lnTo>
                  <a:lnTo>
                    <a:pt x="2463" y="1501"/>
                  </a:lnTo>
                  <a:lnTo>
                    <a:pt x="2486" y="1475"/>
                  </a:lnTo>
                  <a:lnTo>
                    <a:pt x="2505" y="1445"/>
                  </a:lnTo>
                  <a:lnTo>
                    <a:pt x="2519" y="1413"/>
                  </a:lnTo>
                  <a:lnTo>
                    <a:pt x="2527" y="1377"/>
                  </a:lnTo>
                  <a:lnTo>
                    <a:pt x="2531" y="1341"/>
                  </a:lnTo>
                  <a:lnTo>
                    <a:pt x="2527" y="1304"/>
                  </a:lnTo>
                  <a:lnTo>
                    <a:pt x="2519" y="1269"/>
                  </a:lnTo>
                  <a:lnTo>
                    <a:pt x="2505" y="1237"/>
                  </a:lnTo>
                  <a:lnTo>
                    <a:pt x="2486" y="1207"/>
                  </a:lnTo>
                  <a:lnTo>
                    <a:pt x="2463" y="1180"/>
                  </a:lnTo>
                  <a:lnTo>
                    <a:pt x="2438" y="1157"/>
                  </a:lnTo>
                  <a:lnTo>
                    <a:pt x="2408" y="1139"/>
                  </a:lnTo>
                  <a:lnTo>
                    <a:pt x="2375" y="1125"/>
                  </a:lnTo>
                  <a:lnTo>
                    <a:pt x="2340" y="1116"/>
                  </a:lnTo>
                  <a:lnTo>
                    <a:pt x="2303" y="1114"/>
                  </a:lnTo>
                  <a:close/>
                  <a:moveTo>
                    <a:pt x="3256" y="160"/>
                  </a:moveTo>
                  <a:lnTo>
                    <a:pt x="3220" y="163"/>
                  </a:lnTo>
                  <a:lnTo>
                    <a:pt x="3184" y="172"/>
                  </a:lnTo>
                  <a:lnTo>
                    <a:pt x="3152" y="185"/>
                  </a:lnTo>
                  <a:lnTo>
                    <a:pt x="3122" y="204"/>
                  </a:lnTo>
                  <a:lnTo>
                    <a:pt x="3096" y="226"/>
                  </a:lnTo>
                  <a:lnTo>
                    <a:pt x="3073" y="253"/>
                  </a:lnTo>
                  <a:lnTo>
                    <a:pt x="3055" y="282"/>
                  </a:lnTo>
                  <a:lnTo>
                    <a:pt x="3041" y="316"/>
                  </a:lnTo>
                  <a:lnTo>
                    <a:pt x="3032" y="350"/>
                  </a:lnTo>
                  <a:lnTo>
                    <a:pt x="3030" y="387"/>
                  </a:lnTo>
                  <a:lnTo>
                    <a:pt x="3032" y="424"/>
                  </a:lnTo>
                  <a:lnTo>
                    <a:pt x="3041" y="458"/>
                  </a:lnTo>
                  <a:lnTo>
                    <a:pt x="3055" y="492"/>
                  </a:lnTo>
                  <a:lnTo>
                    <a:pt x="3073" y="522"/>
                  </a:lnTo>
                  <a:lnTo>
                    <a:pt x="3096" y="547"/>
                  </a:lnTo>
                  <a:lnTo>
                    <a:pt x="3122" y="570"/>
                  </a:lnTo>
                  <a:lnTo>
                    <a:pt x="3152" y="589"/>
                  </a:lnTo>
                  <a:lnTo>
                    <a:pt x="3184" y="602"/>
                  </a:lnTo>
                  <a:lnTo>
                    <a:pt x="3220" y="611"/>
                  </a:lnTo>
                  <a:lnTo>
                    <a:pt x="3256" y="615"/>
                  </a:lnTo>
                  <a:lnTo>
                    <a:pt x="3293" y="611"/>
                  </a:lnTo>
                  <a:lnTo>
                    <a:pt x="3328" y="602"/>
                  </a:lnTo>
                  <a:lnTo>
                    <a:pt x="3360" y="589"/>
                  </a:lnTo>
                  <a:lnTo>
                    <a:pt x="3390" y="570"/>
                  </a:lnTo>
                  <a:lnTo>
                    <a:pt x="3417" y="547"/>
                  </a:lnTo>
                  <a:lnTo>
                    <a:pt x="3439" y="522"/>
                  </a:lnTo>
                  <a:lnTo>
                    <a:pt x="3458" y="492"/>
                  </a:lnTo>
                  <a:lnTo>
                    <a:pt x="3472" y="458"/>
                  </a:lnTo>
                  <a:lnTo>
                    <a:pt x="3480" y="424"/>
                  </a:lnTo>
                  <a:lnTo>
                    <a:pt x="3483" y="387"/>
                  </a:lnTo>
                  <a:lnTo>
                    <a:pt x="3480" y="350"/>
                  </a:lnTo>
                  <a:lnTo>
                    <a:pt x="3472" y="316"/>
                  </a:lnTo>
                  <a:lnTo>
                    <a:pt x="3458" y="282"/>
                  </a:lnTo>
                  <a:lnTo>
                    <a:pt x="3439" y="253"/>
                  </a:lnTo>
                  <a:lnTo>
                    <a:pt x="3417" y="226"/>
                  </a:lnTo>
                  <a:lnTo>
                    <a:pt x="3390" y="204"/>
                  </a:lnTo>
                  <a:lnTo>
                    <a:pt x="3360" y="185"/>
                  </a:lnTo>
                  <a:lnTo>
                    <a:pt x="3328" y="172"/>
                  </a:lnTo>
                  <a:lnTo>
                    <a:pt x="3293" y="163"/>
                  </a:lnTo>
                  <a:lnTo>
                    <a:pt x="3256" y="160"/>
                  </a:lnTo>
                  <a:close/>
                  <a:moveTo>
                    <a:pt x="1339" y="160"/>
                  </a:moveTo>
                  <a:lnTo>
                    <a:pt x="1303" y="163"/>
                  </a:lnTo>
                  <a:lnTo>
                    <a:pt x="1268" y="172"/>
                  </a:lnTo>
                  <a:lnTo>
                    <a:pt x="1235" y="185"/>
                  </a:lnTo>
                  <a:lnTo>
                    <a:pt x="1206" y="204"/>
                  </a:lnTo>
                  <a:lnTo>
                    <a:pt x="1179" y="226"/>
                  </a:lnTo>
                  <a:lnTo>
                    <a:pt x="1157" y="253"/>
                  </a:lnTo>
                  <a:lnTo>
                    <a:pt x="1138" y="282"/>
                  </a:lnTo>
                  <a:lnTo>
                    <a:pt x="1124" y="316"/>
                  </a:lnTo>
                  <a:lnTo>
                    <a:pt x="1116" y="350"/>
                  </a:lnTo>
                  <a:lnTo>
                    <a:pt x="1113" y="387"/>
                  </a:lnTo>
                  <a:lnTo>
                    <a:pt x="1116" y="424"/>
                  </a:lnTo>
                  <a:lnTo>
                    <a:pt x="1124" y="458"/>
                  </a:lnTo>
                  <a:lnTo>
                    <a:pt x="1138" y="492"/>
                  </a:lnTo>
                  <a:lnTo>
                    <a:pt x="1157" y="522"/>
                  </a:lnTo>
                  <a:lnTo>
                    <a:pt x="1179" y="547"/>
                  </a:lnTo>
                  <a:lnTo>
                    <a:pt x="1206" y="570"/>
                  </a:lnTo>
                  <a:lnTo>
                    <a:pt x="1235" y="589"/>
                  </a:lnTo>
                  <a:lnTo>
                    <a:pt x="1268" y="602"/>
                  </a:lnTo>
                  <a:lnTo>
                    <a:pt x="1303" y="611"/>
                  </a:lnTo>
                  <a:lnTo>
                    <a:pt x="1339" y="615"/>
                  </a:lnTo>
                  <a:lnTo>
                    <a:pt x="1376" y="611"/>
                  </a:lnTo>
                  <a:lnTo>
                    <a:pt x="1411" y="602"/>
                  </a:lnTo>
                  <a:lnTo>
                    <a:pt x="1443" y="589"/>
                  </a:lnTo>
                  <a:lnTo>
                    <a:pt x="1473" y="570"/>
                  </a:lnTo>
                  <a:lnTo>
                    <a:pt x="1500" y="547"/>
                  </a:lnTo>
                  <a:lnTo>
                    <a:pt x="1523" y="522"/>
                  </a:lnTo>
                  <a:lnTo>
                    <a:pt x="1541" y="492"/>
                  </a:lnTo>
                  <a:lnTo>
                    <a:pt x="1555" y="458"/>
                  </a:lnTo>
                  <a:lnTo>
                    <a:pt x="1564" y="424"/>
                  </a:lnTo>
                  <a:lnTo>
                    <a:pt x="1566" y="387"/>
                  </a:lnTo>
                  <a:lnTo>
                    <a:pt x="1564" y="350"/>
                  </a:lnTo>
                  <a:lnTo>
                    <a:pt x="1555" y="316"/>
                  </a:lnTo>
                  <a:lnTo>
                    <a:pt x="1541" y="282"/>
                  </a:lnTo>
                  <a:lnTo>
                    <a:pt x="1523" y="253"/>
                  </a:lnTo>
                  <a:lnTo>
                    <a:pt x="1500" y="226"/>
                  </a:lnTo>
                  <a:lnTo>
                    <a:pt x="1473" y="204"/>
                  </a:lnTo>
                  <a:lnTo>
                    <a:pt x="1443" y="185"/>
                  </a:lnTo>
                  <a:lnTo>
                    <a:pt x="1411" y="172"/>
                  </a:lnTo>
                  <a:lnTo>
                    <a:pt x="1376" y="163"/>
                  </a:lnTo>
                  <a:lnTo>
                    <a:pt x="1339" y="160"/>
                  </a:lnTo>
                  <a:close/>
                  <a:moveTo>
                    <a:pt x="3256" y="0"/>
                  </a:moveTo>
                  <a:lnTo>
                    <a:pt x="3305" y="2"/>
                  </a:lnTo>
                  <a:lnTo>
                    <a:pt x="3351" y="11"/>
                  </a:lnTo>
                  <a:lnTo>
                    <a:pt x="3396" y="26"/>
                  </a:lnTo>
                  <a:lnTo>
                    <a:pt x="3438" y="46"/>
                  </a:lnTo>
                  <a:lnTo>
                    <a:pt x="3477" y="69"/>
                  </a:lnTo>
                  <a:lnTo>
                    <a:pt x="3513" y="98"/>
                  </a:lnTo>
                  <a:lnTo>
                    <a:pt x="3545" y="130"/>
                  </a:lnTo>
                  <a:lnTo>
                    <a:pt x="3574" y="166"/>
                  </a:lnTo>
                  <a:lnTo>
                    <a:pt x="3598" y="205"/>
                  </a:lnTo>
                  <a:lnTo>
                    <a:pt x="3617" y="247"/>
                  </a:lnTo>
                  <a:lnTo>
                    <a:pt x="3631" y="291"/>
                  </a:lnTo>
                  <a:lnTo>
                    <a:pt x="3640" y="339"/>
                  </a:lnTo>
                  <a:lnTo>
                    <a:pt x="3643" y="387"/>
                  </a:lnTo>
                  <a:lnTo>
                    <a:pt x="3640" y="435"/>
                  </a:lnTo>
                  <a:lnTo>
                    <a:pt x="3631" y="482"/>
                  </a:lnTo>
                  <a:lnTo>
                    <a:pt x="3617" y="527"/>
                  </a:lnTo>
                  <a:lnTo>
                    <a:pt x="3598" y="569"/>
                  </a:lnTo>
                  <a:lnTo>
                    <a:pt x="3574" y="608"/>
                  </a:lnTo>
                  <a:lnTo>
                    <a:pt x="3545" y="644"/>
                  </a:lnTo>
                  <a:lnTo>
                    <a:pt x="3513" y="676"/>
                  </a:lnTo>
                  <a:lnTo>
                    <a:pt x="3477" y="704"/>
                  </a:lnTo>
                  <a:lnTo>
                    <a:pt x="3438" y="729"/>
                  </a:lnTo>
                  <a:lnTo>
                    <a:pt x="3396" y="748"/>
                  </a:lnTo>
                  <a:lnTo>
                    <a:pt x="3351" y="762"/>
                  </a:lnTo>
                  <a:lnTo>
                    <a:pt x="3305" y="771"/>
                  </a:lnTo>
                  <a:lnTo>
                    <a:pt x="3256" y="774"/>
                  </a:lnTo>
                  <a:lnTo>
                    <a:pt x="3210" y="772"/>
                  </a:lnTo>
                  <a:lnTo>
                    <a:pt x="3166" y="763"/>
                  </a:lnTo>
                  <a:lnTo>
                    <a:pt x="3124" y="751"/>
                  </a:lnTo>
                  <a:lnTo>
                    <a:pt x="3083" y="733"/>
                  </a:lnTo>
                  <a:lnTo>
                    <a:pt x="3045" y="711"/>
                  </a:lnTo>
                  <a:lnTo>
                    <a:pt x="2627" y="1129"/>
                  </a:lnTo>
                  <a:lnTo>
                    <a:pt x="2649" y="1167"/>
                  </a:lnTo>
                  <a:lnTo>
                    <a:pt x="2667" y="1208"/>
                  </a:lnTo>
                  <a:lnTo>
                    <a:pt x="2679" y="1250"/>
                  </a:lnTo>
                  <a:lnTo>
                    <a:pt x="2688" y="1294"/>
                  </a:lnTo>
                  <a:lnTo>
                    <a:pt x="2690" y="1341"/>
                  </a:lnTo>
                  <a:lnTo>
                    <a:pt x="2687" y="1389"/>
                  </a:lnTo>
                  <a:lnTo>
                    <a:pt x="2678" y="1436"/>
                  </a:lnTo>
                  <a:lnTo>
                    <a:pt x="2665" y="1480"/>
                  </a:lnTo>
                  <a:lnTo>
                    <a:pt x="2645" y="1522"/>
                  </a:lnTo>
                  <a:lnTo>
                    <a:pt x="2620" y="1562"/>
                  </a:lnTo>
                  <a:lnTo>
                    <a:pt x="2593" y="1597"/>
                  </a:lnTo>
                  <a:lnTo>
                    <a:pt x="2561" y="1629"/>
                  </a:lnTo>
                  <a:lnTo>
                    <a:pt x="2524" y="1658"/>
                  </a:lnTo>
                  <a:lnTo>
                    <a:pt x="2485" y="1683"/>
                  </a:lnTo>
                  <a:lnTo>
                    <a:pt x="2443" y="1701"/>
                  </a:lnTo>
                  <a:lnTo>
                    <a:pt x="2398" y="1716"/>
                  </a:lnTo>
                  <a:lnTo>
                    <a:pt x="2351" y="1725"/>
                  </a:lnTo>
                  <a:lnTo>
                    <a:pt x="2303" y="1728"/>
                  </a:lnTo>
                  <a:lnTo>
                    <a:pt x="2255" y="1725"/>
                  </a:lnTo>
                  <a:lnTo>
                    <a:pt x="2208" y="1716"/>
                  </a:lnTo>
                  <a:lnTo>
                    <a:pt x="2163" y="1701"/>
                  </a:lnTo>
                  <a:lnTo>
                    <a:pt x="2121" y="1683"/>
                  </a:lnTo>
                  <a:lnTo>
                    <a:pt x="2083" y="1658"/>
                  </a:lnTo>
                  <a:lnTo>
                    <a:pt x="2046" y="1629"/>
                  </a:lnTo>
                  <a:lnTo>
                    <a:pt x="2014" y="1597"/>
                  </a:lnTo>
                  <a:lnTo>
                    <a:pt x="1985" y="1562"/>
                  </a:lnTo>
                  <a:lnTo>
                    <a:pt x="1962" y="1522"/>
                  </a:lnTo>
                  <a:lnTo>
                    <a:pt x="1942" y="1480"/>
                  </a:lnTo>
                  <a:lnTo>
                    <a:pt x="1928" y="1436"/>
                  </a:lnTo>
                  <a:lnTo>
                    <a:pt x="1919" y="1389"/>
                  </a:lnTo>
                  <a:lnTo>
                    <a:pt x="1917" y="1341"/>
                  </a:lnTo>
                  <a:lnTo>
                    <a:pt x="1919" y="1296"/>
                  </a:lnTo>
                  <a:lnTo>
                    <a:pt x="1927" y="1253"/>
                  </a:lnTo>
                  <a:lnTo>
                    <a:pt x="1939" y="1212"/>
                  </a:lnTo>
                  <a:lnTo>
                    <a:pt x="1954" y="1172"/>
                  </a:lnTo>
                  <a:lnTo>
                    <a:pt x="1975" y="1136"/>
                  </a:lnTo>
                  <a:lnTo>
                    <a:pt x="1551" y="711"/>
                  </a:lnTo>
                  <a:lnTo>
                    <a:pt x="1513" y="733"/>
                  </a:lnTo>
                  <a:lnTo>
                    <a:pt x="1472" y="751"/>
                  </a:lnTo>
                  <a:lnTo>
                    <a:pt x="1430" y="763"/>
                  </a:lnTo>
                  <a:lnTo>
                    <a:pt x="1386" y="772"/>
                  </a:lnTo>
                  <a:lnTo>
                    <a:pt x="1339" y="774"/>
                  </a:lnTo>
                  <a:lnTo>
                    <a:pt x="1294" y="772"/>
                  </a:lnTo>
                  <a:lnTo>
                    <a:pt x="1249" y="763"/>
                  </a:lnTo>
                  <a:lnTo>
                    <a:pt x="1207" y="751"/>
                  </a:lnTo>
                  <a:lnTo>
                    <a:pt x="1167" y="733"/>
                  </a:lnTo>
                  <a:lnTo>
                    <a:pt x="1128" y="711"/>
                  </a:lnTo>
                  <a:lnTo>
                    <a:pt x="711" y="1129"/>
                  </a:lnTo>
                  <a:lnTo>
                    <a:pt x="732" y="1167"/>
                  </a:lnTo>
                  <a:lnTo>
                    <a:pt x="750" y="1208"/>
                  </a:lnTo>
                  <a:lnTo>
                    <a:pt x="763" y="1250"/>
                  </a:lnTo>
                  <a:lnTo>
                    <a:pt x="771" y="1294"/>
                  </a:lnTo>
                  <a:lnTo>
                    <a:pt x="773" y="1341"/>
                  </a:lnTo>
                  <a:lnTo>
                    <a:pt x="771" y="1389"/>
                  </a:lnTo>
                  <a:lnTo>
                    <a:pt x="762" y="1436"/>
                  </a:lnTo>
                  <a:lnTo>
                    <a:pt x="748" y="1480"/>
                  </a:lnTo>
                  <a:lnTo>
                    <a:pt x="728" y="1522"/>
                  </a:lnTo>
                  <a:lnTo>
                    <a:pt x="705" y="1562"/>
                  </a:lnTo>
                  <a:lnTo>
                    <a:pt x="676" y="1597"/>
                  </a:lnTo>
                  <a:lnTo>
                    <a:pt x="644" y="1629"/>
                  </a:lnTo>
                  <a:lnTo>
                    <a:pt x="607" y="1658"/>
                  </a:lnTo>
                  <a:lnTo>
                    <a:pt x="569" y="1683"/>
                  </a:lnTo>
                  <a:lnTo>
                    <a:pt x="526" y="1701"/>
                  </a:lnTo>
                  <a:lnTo>
                    <a:pt x="482" y="1716"/>
                  </a:lnTo>
                  <a:lnTo>
                    <a:pt x="436" y="1725"/>
                  </a:lnTo>
                  <a:lnTo>
                    <a:pt x="387" y="1728"/>
                  </a:lnTo>
                  <a:lnTo>
                    <a:pt x="338" y="1725"/>
                  </a:lnTo>
                  <a:lnTo>
                    <a:pt x="292" y="1716"/>
                  </a:lnTo>
                  <a:lnTo>
                    <a:pt x="247" y="1701"/>
                  </a:lnTo>
                  <a:lnTo>
                    <a:pt x="205" y="1683"/>
                  </a:lnTo>
                  <a:lnTo>
                    <a:pt x="166" y="1658"/>
                  </a:lnTo>
                  <a:lnTo>
                    <a:pt x="131" y="1629"/>
                  </a:lnTo>
                  <a:lnTo>
                    <a:pt x="97" y="1597"/>
                  </a:lnTo>
                  <a:lnTo>
                    <a:pt x="70" y="1562"/>
                  </a:lnTo>
                  <a:lnTo>
                    <a:pt x="45" y="1522"/>
                  </a:lnTo>
                  <a:lnTo>
                    <a:pt x="27" y="1480"/>
                  </a:lnTo>
                  <a:lnTo>
                    <a:pt x="12" y="1436"/>
                  </a:lnTo>
                  <a:lnTo>
                    <a:pt x="3" y="1389"/>
                  </a:lnTo>
                  <a:lnTo>
                    <a:pt x="0" y="1341"/>
                  </a:lnTo>
                  <a:lnTo>
                    <a:pt x="3" y="1292"/>
                  </a:lnTo>
                  <a:lnTo>
                    <a:pt x="12" y="1245"/>
                  </a:lnTo>
                  <a:lnTo>
                    <a:pt x="27" y="1201"/>
                  </a:lnTo>
                  <a:lnTo>
                    <a:pt x="45" y="1159"/>
                  </a:lnTo>
                  <a:lnTo>
                    <a:pt x="70" y="1119"/>
                  </a:lnTo>
                  <a:lnTo>
                    <a:pt x="97" y="1084"/>
                  </a:lnTo>
                  <a:lnTo>
                    <a:pt x="131" y="1052"/>
                  </a:lnTo>
                  <a:lnTo>
                    <a:pt x="166" y="1023"/>
                  </a:lnTo>
                  <a:lnTo>
                    <a:pt x="205" y="999"/>
                  </a:lnTo>
                  <a:lnTo>
                    <a:pt x="247" y="980"/>
                  </a:lnTo>
                  <a:lnTo>
                    <a:pt x="292" y="965"/>
                  </a:lnTo>
                  <a:lnTo>
                    <a:pt x="338" y="957"/>
                  </a:lnTo>
                  <a:lnTo>
                    <a:pt x="387" y="953"/>
                  </a:lnTo>
                  <a:lnTo>
                    <a:pt x="432" y="957"/>
                  </a:lnTo>
                  <a:lnTo>
                    <a:pt x="477" y="964"/>
                  </a:lnTo>
                  <a:lnTo>
                    <a:pt x="520" y="976"/>
                  </a:lnTo>
                  <a:lnTo>
                    <a:pt x="560" y="994"/>
                  </a:lnTo>
                  <a:lnTo>
                    <a:pt x="597" y="1016"/>
                  </a:lnTo>
                  <a:lnTo>
                    <a:pt x="1015" y="598"/>
                  </a:lnTo>
                  <a:lnTo>
                    <a:pt x="994" y="560"/>
                  </a:lnTo>
                  <a:lnTo>
                    <a:pt x="977" y="520"/>
                  </a:lnTo>
                  <a:lnTo>
                    <a:pt x="963" y="477"/>
                  </a:lnTo>
                  <a:lnTo>
                    <a:pt x="956" y="433"/>
                  </a:lnTo>
                  <a:lnTo>
                    <a:pt x="952" y="387"/>
                  </a:lnTo>
                  <a:lnTo>
                    <a:pt x="956" y="339"/>
                  </a:lnTo>
                  <a:lnTo>
                    <a:pt x="964" y="291"/>
                  </a:lnTo>
                  <a:lnTo>
                    <a:pt x="979" y="247"/>
                  </a:lnTo>
                  <a:lnTo>
                    <a:pt x="998" y="205"/>
                  </a:lnTo>
                  <a:lnTo>
                    <a:pt x="1022" y="166"/>
                  </a:lnTo>
                  <a:lnTo>
                    <a:pt x="1051" y="130"/>
                  </a:lnTo>
                  <a:lnTo>
                    <a:pt x="1083" y="98"/>
                  </a:lnTo>
                  <a:lnTo>
                    <a:pt x="1118" y="69"/>
                  </a:lnTo>
                  <a:lnTo>
                    <a:pt x="1158" y="46"/>
                  </a:lnTo>
                  <a:lnTo>
                    <a:pt x="1200" y="26"/>
                  </a:lnTo>
                  <a:lnTo>
                    <a:pt x="1244" y="11"/>
                  </a:lnTo>
                  <a:lnTo>
                    <a:pt x="1291" y="2"/>
                  </a:lnTo>
                  <a:lnTo>
                    <a:pt x="1339" y="0"/>
                  </a:lnTo>
                  <a:lnTo>
                    <a:pt x="1388" y="2"/>
                  </a:lnTo>
                  <a:lnTo>
                    <a:pt x="1435" y="11"/>
                  </a:lnTo>
                  <a:lnTo>
                    <a:pt x="1479" y="26"/>
                  </a:lnTo>
                  <a:lnTo>
                    <a:pt x="1521" y="46"/>
                  </a:lnTo>
                  <a:lnTo>
                    <a:pt x="1561" y="69"/>
                  </a:lnTo>
                  <a:lnTo>
                    <a:pt x="1596" y="98"/>
                  </a:lnTo>
                  <a:lnTo>
                    <a:pt x="1628" y="130"/>
                  </a:lnTo>
                  <a:lnTo>
                    <a:pt x="1657" y="166"/>
                  </a:lnTo>
                  <a:lnTo>
                    <a:pt x="1681" y="205"/>
                  </a:lnTo>
                  <a:lnTo>
                    <a:pt x="1700" y="247"/>
                  </a:lnTo>
                  <a:lnTo>
                    <a:pt x="1714" y="291"/>
                  </a:lnTo>
                  <a:lnTo>
                    <a:pt x="1723" y="339"/>
                  </a:lnTo>
                  <a:lnTo>
                    <a:pt x="1727" y="387"/>
                  </a:lnTo>
                  <a:lnTo>
                    <a:pt x="1723" y="433"/>
                  </a:lnTo>
                  <a:lnTo>
                    <a:pt x="1716" y="477"/>
                  </a:lnTo>
                  <a:lnTo>
                    <a:pt x="1703" y="520"/>
                  </a:lnTo>
                  <a:lnTo>
                    <a:pt x="1686" y="560"/>
                  </a:lnTo>
                  <a:lnTo>
                    <a:pt x="1664" y="598"/>
                  </a:lnTo>
                  <a:lnTo>
                    <a:pt x="2086" y="1021"/>
                  </a:lnTo>
                  <a:lnTo>
                    <a:pt x="2125" y="997"/>
                  </a:lnTo>
                  <a:lnTo>
                    <a:pt x="2166" y="979"/>
                  </a:lnTo>
                  <a:lnTo>
                    <a:pt x="2210" y="965"/>
                  </a:lnTo>
                  <a:lnTo>
                    <a:pt x="2255" y="957"/>
                  </a:lnTo>
                  <a:lnTo>
                    <a:pt x="2303" y="953"/>
                  </a:lnTo>
                  <a:lnTo>
                    <a:pt x="2349" y="957"/>
                  </a:lnTo>
                  <a:lnTo>
                    <a:pt x="2394" y="964"/>
                  </a:lnTo>
                  <a:lnTo>
                    <a:pt x="2437" y="976"/>
                  </a:lnTo>
                  <a:lnTo>
                    <a:pt x="2476" y="994"/>
                  </a:lnTo>
                  <a:lnTo>
                    <a:pt x="2514" y="1016"/>
                  </a:lnTo>
                  <a:lnTo>
                    <a:pt x="2932" y="598"/>
                  </a:lnTo>
                  <a:lnTo>
                    <a:pt x="2910" y="560"/>
                  </a:lnTo>
                  <a:lnTo>
                    <a:pt x="2892" y="520"/>
                  </a:lnTo>
                  <a:lnTo>
                    <a:pt x="2880" y="477"/>
                  </a:lnTo>
                  <a:lnTo>
                    <a:pt x="2872" y="433"/>
                  </a:lnTo>
                  <a:lnTo>
                    <a:pt x="2869" y="387"/>
                  </a:lnTo>
                  <a:lnTo>
                    <a:pt x="2872" y="339"/>
                  </a:lnTo>
                  <a:lnTo>
                    <a:pt x="2881" y="291"/>
                  </a:lnTo>
                  <a:lnTo>
                    <a:pt x="2896" y="247"/>
                  </a:lnTo>
                  <a:lnTo>
                    <a:pt x="2914" y="205"/>
                  </a:lnTo>
                  <a:lnTo>
                    <a:pt x="2939" y="166"/>
                  </a:lnTo>
                  <a:lnTo>
                    <a:pt x="2968" y="130"/>
                  </a:lnTo>
                  <a:lnTo>
                    <a:pt x="3000" y="98"/>
                  </a:lnTo>
                  <a:lnTo>
                    <a:pt x="3035" y="69"/>
                  </a:lnTo>
                  <a:lnTo>
                    <a:pt x="3075" y="46"/>
                  </a:lnTo>
                  <a:lnTo>
                    <a:pt x="3117" y="26"/>
                  </a:lnTo>
                  <a:lnTo>
                    <a:pt x="3161" y="11"/>
                  </a:lnTo>
                  <a:lnTo>
                    <a:pt x="3208" y="2"/>
                  </a:lnTo>
                  <a:lnTo>
                    <a:pt x="32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1" name="Freeform 92">
              <a:extLst>
                <a:ext uri="{FF2B5EF4-FFF2-40B4-BE49-F238E27FC236}">
                  <a16:creationId xmlns:a16="http://schemas.microsoft.com/office/drawing/2014/main" id="{9C36E911-3FD6-2C19-3159-6CF28034E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638" y="2981325"/>
              <a:ext cx="50800" cy="50800"/>
            </a:xfrm>
            <a:custGeom>
              <a:avLst/>
              <a:gdLst>
                <a:gd name="T0" fmla="*/ 242 w 322"/>
                <a:gd name="T1" fmla="*/ 0 h 322"/>
                <a:gd name="T2" fmla="*/ 262 w 322"/>
                <a:gd name="T3" fmla="*/ 2 h 322"/>
                <a:gd name="T4" fmla="*/ 282 w 322"/>
                <a:gd name="T5" fmla="*/ 10 h 322"/>
                <a:gd name="T6" fmla="*/ 299 w 322"/>
                <a:gd name="T7" fmla="*/ 23 h 322"/>
                <a:gd name="T8" fmla="*/ 312 w 322"/>
                <a:gd name="T9" fmla="*/ 40 h 322"/>
                <a:gd name="T10" fmla="*/ 320 w 322"/>
                <a:gd name="T11" fmla="*/ 59 h 322"/>
                <a:gd name="T12" fmla="*/ 322 w 322"/>
                <a:gd name="T13" fmla="*/ 80 h 322"/>
                <a:gd name="T14" fmla="*/ 320 w 322"/>
                <a:gd name="T15" fmla="*/ 99 h 322"/>
                <a:gd name="T16" fmla="*/ 312 w 322"/>
                <a:gd name="T17" fmla="*/ 118 h 322"/>
                <a:gd name="T18" fmla="*/ 299 w 322"/>
                <a:gd name="T19" fmla="*/ 136 h 322"/>
                <a:gd name="T20" fmla="*/ 136 w 322"/>
                <a:gd name="T21" fmla="*/ 299 h 322"/>
                <a:gd name="T22" fmla="*/ 119 w 322"/>
                <a:gd name="T23" fmla="*/ 312 h 322"/>
                <a:gd name="T24" fmla="*/ 100 w 322"/>
                <a:gd name="T25" fmla="*/ 320 h 322"/>
                <a:gd name="T26" fmla="*/ 80 w 322"/>
                <a:gd name="T27" fmla="*/ 322 h 322"/>
                <a:gd name="T28" fmla="*/ 60 w 322"/>
                <a:gd name="T29" fmla="*/ 320 h 322"/>
                <a:gd name="T30" fmla="*/ 40 w 322"/>
                <a:gd name="T31" fmla="*/ 312 h 322"/>
                <a:gd name="T32" fmla="*/ 23 w 322"/>
                <a:gd name="T33" fmla="*/ 299 h 322"/>
                <a:gd name="T34" fmla="*/ 10 w 322"/>
                <a:gd name="T35" fmla="*/ 282 h 322"/>
                <a:gd name="T36" fmla="*/ 2 w 322"/>
                <a:gd name="T37" fmla="*/ 262 h 322"/>
                <a:gd name="T38" fmla="*/ 0 w 322"/>
                <a:gd name="T39" fmla="*/ 242 h 322"/>
                <a:gd name="T40" fmla="*/ 2 w 322"/>
                <a:gd name="T41" fmla="*/ 221 h 322"/>
                <a:gd name="T42" fmla="*/ 10 w 322"/>
                <a:gd name="T43" fmla="*/ 202 h 322"/>
                <a:gd name="T44" fmla="*/ 23 w 322"/>
                <a:gd name="T45" fmla="*/ 186 h 322"/>
                <a:gd name="T46" fmla="*/ 186 w 322"/>
                <a:gd name="T47" fmla="*/ 23 h 322"/>
                <a:gd name="T48" fmla="*/ 202 w 322"/>
                <a:gd name="T49" fmla="*/ 10 h 322"/>
                <a:gd name="T50" fmla="*/ 222 w 322"/>
                <a:gd name="T51" fmla="*/ 2 h 322"/>
                <a:gd name="T52" fmla="*/ 242 w 322"/>
                <a:gd name="T53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2" h="322">
                  <a:moveTo>
                    <a:pt x="242" y="0"/>
                  </a:moveTo>
                  <a:lnTo>
                    <a:pt x="262" y="2"/>
                  </a:lnTo>
                  <a:lnTo>
                    <a:pt x="282" y="10"/>
                  </a:lnTo>
                  <a:lnTo>
                    <a:pt x="299" y="23"/>
                  </a:lnTo>
                  <a:lnTo>
                    <a:pt x="312" y="40"/>
                  </a:lnTo>
                  <a:lnTo>
                    <a:pt x="320" y="59"/>
                  </a:lnTo>
                  <a:lnTo>
                    <a:pt x="322" y="80"/>
                  </a:lnTo>
                  <a:lnTo>
                    <a:pt x="320" y="99"/>
                  </a:lnTo>
                  <a:lnTo>
                    <a:pt x="312" y="118"/>
                  </a:lnTo>
                  <a:lnTo>
                    <a:pt x="299" y="136"/>
                  </a:lnTo>
                  <a:lnTo>
                    <a:pt x="136" y="299"/>
                  </a:lnTo>
                  <a:lnTo>
                    <a:pt x="119" y="312"/>
                  </a:lnTo>
                  <a:lnTo>
                    <a:pt x="100" y="320"/>
                  </a:lnTo>
                  <a:lnTo>
                    <a:pt x="80" y="322"/>
                  </a:lnTo>
                  <a:lnTo>
                    <a:pt x="60" y="320"/>
                  </a:lnTo>
                  <a:lnTo>
                    <a:pt x="40" y="312"/>
                  </a:lnTo>
                  <a:lnTo>
                    <a:pt x="23" y="299"/>
                  </a:lnTo>
                  <a:lnTo>
                    <a:pt x="10" y="282"/>
                  </a:lnTo>
                  <a:lnTo>
                    <a:pt x="2" y="262"/>
                  </a:lnTo>
                  <a:lnTo>
                    <a:pt x="0" y="242"/>
                  </a:lnTo>
                  <a:lnTo>
                    <a:pt x="2" y="221"/>
                  </a:lnTo>
                  <a:lnTo>
                    <a:pt x="10" y="202"/>
                  </a:lnTo>
                  <a:lnTo>
                    <a:pt x="23" y="186"/>
                  </a:lnTo>
                  <a:lnTo>
                    <a:pt x="186" y="23"/>
                  </a:lnTo>
                  <a:lnTo>
                    <a:pt x="202" y="10"/>
                  </a:lnTo>
                  <a:lnTo>
                    <a:pt x="222" y="2"/>
                  </a:lnTo>
                  <a:lnTo>
                    <a:pt x="2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32" name="Freeform 93">
              <a:extLst>
                <a:ext uri="{FF2B5EF4-FFF2-40B4-BE49-F238E27FC236}">
                  <a16:creationId xmlns:a16="http://schemas.microsoft.com/office/drawing/2014/main" id="{A5ECAE08-BAAE-D2EB-1B78-1965B7826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2888" y="2900363"/>
              <a:ext cx="50800" cy="50800"/>
            </a:xfrm>
            <a:custGeom>
              <a:avLst/>
              <a:gdLst>
                <a:gd name="T0" fmla="*/ 243 w 323"/>
                <a:gd name="T1" fmla="*/ 0 h 323"/>
                <a:gd name="T2" fmla="*/ 264 w 323"/>
                <a:gd name="T3" fmla="*/ 3 h 323"/>
                <a:gd name="T4" fmla="*/ 282 w 323"/>
                <a:gd name="T5" fmla="*/ 10 h 323"/>
                <a:gd name="T6" fmla="*/ 300 w 323"/>
                <a:gd name="T7" fmla="*/ 24 h 323"/>
                <a:gd name="T8" fmla="*/ 312 w 323"/>
                <a:gd name="T9" fmla="*/ 40 h 323"/>
                <a:gd name="T10" fmla="*/ 320 w 323"/>
                <a:gd name="T11" fmla="*/ 60 h 323"/>
                <a:gd name="T12" fmla="*/ 323 w 323"/>
                <a:gd name="T13" fmla="*/ 80 h 323"/>
                <a:gd name="T14" fmla="*/ 320 w 323"/>
                <a:gd name="T15" fmla="*/ 100 h 323"/>
                <a:gd name="T16" fmla="*/ 312 w 323"/>
                <a:gd name="T17" fmla="*/ 120 h 323"/>
                <a:gd name="T18" fmla="*/ 300 w 323"/>
                <a:gd name="T19" fmla="*/ 137 h 323"/>
                <a:gd name="T20" fmla="*/ 138 w 323"/>
                <a:gd name="T21" fmla="*/ 299 h 323"/>
                <a:gd name="T22" fmla="*/ 120 w 323"/>
                <a:gd name="T23" fmla="*/ 313 h 323"/>
                <a:gd name="T24" fmla="*/ 101 w 323"/>
                <a:gd name="T25" fmla="*/ 320 h 323"/>
                <a:gd name="T26" fmla="*/ 80 w 323"/>
                <a:gd name="T27" fmla="*/ 323 h 323"/>
                <a:gd name="T28" fmla="*/ 60 w 323"/>
                <a:gd name="T29" fmla="*/ 320 h 323"/>
                <a:gd name="T30" fmla="*/ 41 w 323"/>
                <a:gd name="T31" fmla="*/ 313 h 323"/>
                <a:gd name="T32" fmla="*/ 24 w 323"/>
                <a:gd name="T33" fmla="*/ 299 h 323"/>
                <a:gd name="T34" fmla="*/ 12 w 323"/>
                <a:gd name="T35" fmla="*/ 283 h 323"/>
                <a:gd name="T36" fmla="*/ 4 w 323"/>
                <a:gd name="T37" fmla="*/ 263 h 323"/>
                <a:gd name="T38" fmla="*/ 0 w 323"/>
                <a:gd name="T39" fmla="*/ 243 h 323"/>
                <a:gd name="T40" fmla="*/ 4 w 323"/>
                <a:gd name="T41" fmla="*/ 223 h 323"/>
                <a:gd name="T42" fmla="*/ 12 w 323"/>
                <a:gd name="T43" fmla="*/ 203 h 323"/>
                <a:gd name="T44" fmla="*/ 24 w 323"/>
                <a:gd name="T45" fmla="*/ 186 h 323"/>
                <a:gd name="T46" fmla="*/ 186 w 323"/>
                <a:gd name="T47" fmla="*/ 24 h 323"/>
                <a:gd name="T48" fmla="*/ 204 w 323"/>
                <a:gd name="T49" fmla="*/ 10 h 323"/>
                <a:gd name="T50" fmla="*/ 223 w 323"/>
                <a:gd name="T51" fmla="*/ 3 h 323"/>
                <a:gd name="T52" fmla="*/ 243 w 323"/>
                <a:gd name="T53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3" h="323">
                  <a:moveTo>
                    <a:pt x="243" y="0"/>
                  </a:moveTo>
                  <a:lnTo>
                    <a:pt x="264" y="3"/>
                  </a:lnTo>
                  <a:lnTo>
                    <a:pt x="282" y="10"/>
                  </a:lnTo>
                  <a:lnTo>
                    <a:pt x="300" y="24"/>
                  </a:lnTo>
                  <a:lnTo>
                    <a:pt x="312" y="40"/>
                  </a:lnTo>
                  <a:lnTo>
                    <a:pt x="320" y="60"/>
                  </a:lnTo>
                  <a:lnTo>
                    <a:pt x="323" y="80"/>
                  </a:lnTo>
                  <a:lnTo>
                    <a:pt x="320" y="100"/>
                  </a:lnTo>
                  <a:lnTo>
                    <a:pt x="312" y="120"/>
                  </a:lnTo>
                  <a:lnTo>
                    <a:pt x="300" y="137"/>
                  </a:lnTo>
                  <a:lnTo>
                    <a:pt x="138" y="299"/>
                  </a:lnTo>
                  <a:lnTo>
                    <a:pt x="120" y="313"/>
                  </a:lnTo>
                  <a:lnTo>
                    <a:pt x="101" y="320"/>
                  </a:lnTo>
                  <a:lnTo>
                    <a:pt x="80" y="323"/>
                  </a:lnTo>
                  <a:lnTo>
                    <a:pt x="60" y="320"/>
                  </a:lnTo>
                  <a:lnTo>
                    <a:pt x="41" y="313"/>
                  </a:lnTo>
                  <a:lnTo>
                    <a:pt x="24" y="299"/>
                  </a:lnTo>
                  <a:lnTo>
                    <a:pt x="12" y="283"/>
                  </a:lnTo>
                  <a:lnTo>
                    <a:pt x="4" y="263"/>
                  </a:lnTo>
                  <a:lnTo>
                    <a:pt x="0" y="243"/>
                  </a:lnTo>
                  <a:lnTo>
                    <a:pt x="4" y="223"/>
                  </a:lnTo>
                  <a:lnTo>
                    <a:pt x="12" y="203"/>
                  </a:lnTo>
                  <a:lnTo>
                    <a:pt x="24" y="186"/>
                  </a:lnTo>
                  <a:lnTo>
                    <a:pt x="186" y="24"/>
                  </a:lnTo>
                  <a:lnTo>
                    <a:pt x="204" y="10"/>
                  </a:lnTo>
                  <a:lnTo>
                    <a:pt x="223" y="3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19D700F-088C-5549-1F73-F8BBF5ABC69E}"/>
              </a:ext>
            </a:extLst>
          </p:cNvPr>
          <p:cNvGrpSpPr/>
          <p:nvPr/>
        </p:nvGrpSpPr>
        <p:grpSpPr>
          <a:xfrm>
            <a:off x="6341766" y="2667163"/>
            <a:ext cx="616329" cy="612775"/>
            <a:chOff x="3411538" y="3463925"/>
            <a:chExt cx="550863" cy="547688"/>
          </a:xfrm>
          <a:solidFill>
            <a:schemeClr val="tx1"/>
          </a:solidFill>
        </p:grpSpPr>
        <p:sp>
          <p:nvSpPr>
            <p:cNvPr id="115" name="Freeform 250">
              <a:extLst>
                <a:ext uri="{FF2B5EF4-FFF2-40B4-BE49-F238E27FC236}">
                  <a16:creationId xmlns:a16="http://schemas.microsoft.com/office/drawing/2014/main" id="{58AFB14A-4E34-0F7E-3244-5EC8EC8B8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3589338"/>
              <a:ext cx="422275" cy="422275"/>
            </a:xfrm>
            <a:custGeom>
              <a:avLst/>
              <a:gdLst>
                <a:gd name="T0" fmla="*/ 1095 w 2659"/>
                <a:gd name="T1" fmla="*/ 64 h 2665"/>
                <a:gd name="T2" fmla="*/ 1191 w 2659"/>
                <a:gd name="T3" fmla="*/ 326 h 2665"/>
                <a:gd name="T4" fmla="*/ 1099 w 2659"/>
                <a:gd name="T5" fmla="*/ 364 h 2665"/>
                <a:gd name="T6" fmla="*/ 982 w 2659"/>
                <a:gd name="T7" fmla="*/ 148 h 2665"/>
                <a:gd name="T8" fmla="*/ 757 w 2659"/>
                <a:gd name="T9" fmla="*/ 220 h 2665"/>
                <a:gd name="T10" fmla="*/ 810 w 2659"/>
                <a:gd name="T11" fmla="*/ 429 h 2665"/>
                <a:gd name="T12" fmla="*/ 732 w 2659"/>
                <a:gd name="T13" fmla="*/ 552 h 2665"/>
                <a:gd name="T14" fmla="*/ 501 w 2659"/>
                <a:gd name="T15" fmla="*/ 799 h 2665"/>
                <a:gd name="T16" fmla="*/ 256 w 2659"/>
                <a:gd name="T17" fmla="*/ 741 h 2665"/>
                <a:gd name="T18" fmla="*/ 140 w 2659"/>
                <a:gd name="T19" fmla="*/ 955 h 2665"/>
                <a:gd name="T20" fmla="*/ 342 w 2659"/>
                <a:gd name="T21" fmla="*/ 1072 h 2665"/>
                <a:gd name="T22" fmla="*/ 349 w 2659"/>
                <a:gd name="T23" fmla="*/ 1294 h 2665"/>
                <a:gd name="T24" fmla="*/ 354 w 2659"/>
                <a:gd name="T25" fmla="*/ 1578 h 2665"/>
                <a:gd name="T26" fmla="*/ 142 w 2659"/>
                <a:gd name="T27" fmla="*/ 1690 h 2665"/>
                <a:gd name="T28" fmla="*/ 228 w 2659"/>
                <a:gd name="T29" fmla="*/ 1913 h 2665"/>
                <a:gd name="T30" fmla="*/ 466 w 2659"/>
                <a:gd name="T31" fmla="*/ 1849 h 2665"/>
                <a:gd name="T32" fmla="*/ 635 w 2659"/>
                <a:gd name="T33" fmla="*/ 2028 h 2665"/>
                <a:gd name="T34" fmla="*/ 813 w 2659"/>
                <a:gd name="T35" fmla="*/ 2196 h 2665"/>
                <a:gd name="T36" fmla="*/ 742 w 2659"/>
                <a:gd name="T37" fmla="*/ 2427 h 2665"/>
                <a:gd name="T38" fmla="*/ 965 w 2659"/>
                <a:gd name="T39" fmla="*/ 2523 h 2665"/>
                <a:gd name="T40" fmla="*/ 1083 w 2659"/>
                <a:gd name="T41" fmla="*/ 2309 h 2665"/>
                <a:gd name="T42" fmla="*/ 1367 w 2659"/>
                <a:gd name="T43" fmla="*/ 2316 h 2665"/>
                <a:gd name="T44" fmla="*/ 1588 w 2659"/>
                <a:gd name="T45" fmla="*/ 2322 h 2665"/>
                <a:gd name="T46" fmla="*/ 1697 w 2659"/>
                <a:gd name="T47" fmla="*/ 2524 h 2665"/>
                <a:gd name="T48" fmla="*/ 1916 w 2659"/>
                <a:gd name="T49" fmla="*/ 2420 h 2665"/>
                <a:gd name="T50" fmla="*/ 1850 w 2659"/>
                <a:gd name="T51" fmla="*/ 2179 h 2665"/>
                <a:gd name="T52" fmla="*/ 2067 w 2659"/>
                <a:gd name="T53" fmla="*/ 1982 h 2665"/>
                <a:gd name="T54" fmla="*/ 2210 w 2659"/>
                <a:gd name="T55" fmla="*/ 1850 h 2665"/>
                <a:gd name="T56" fmla="*/ 2431 w 2659"/>
                <a:gd name="T57" fmla="*/ 1914 h 2665"/>
                <a:gd name="T58" fmla="*/ 2513 w 2659"/>
                <a:gd name="T59" fmla="*/ 1686 h 2665"/>
                <a:gd name="T60" fmla="*/ 2296 w 2659"/>
                <a:gd name="T61" fmla="*/ 1565 h 2665"/>
                <a:gd name="T62" fmla="*/ 2334 w 2659"/>
                <a:gd name="T63" fmla="*/ 1472 h 2665"/>
                <a:gd name="T64" fmla="*/ 2596 w 2659"/>
                <a:gd name="T65" fmla="*/ 1570 h 2665"/>
                <a:gd name="T66" fmla="*/ 2659 w 2659"/>
                <a:gd name="T67" fmla="*/ 1720 h 2665"/>
                <a:gd name="T68" fmla="*/ 2522 w 2659"/>
                <a:gd name="T69" fmla="*/ 2020 h 2665"/>
                <a:gd name="T70" fmla="*/ 2362 w 2659"/>
                <a:gd name="T71" fmla="*/ 2058 h 2665"/>
                <a:gd name="T72" fmla="*/ 2050 w 2659"/>
                <a:gd name="T73" fmla="*/ 2193 h 2665"/>
                <a:gd name="T74" fmla="*/ 2052 w 2659"/>
                <a:gd name="T75" fmla="*/ 2454 h 2665"/>
                <a:gd name="T76" fmla="*/ 1946 w 2659"/>
                <a:gd name="T77" fmla="*/ 2579 h 2665"/>
                <a:gd name="T78" fmla="*/ 1633 w 2659"/>
                <a:gd name="T79" fmla="*/ 2651 h 2665"/>
                <a:gd name="T80" fmla="*/ 1490 w 2659"/>
                <a:gd name="T81" fmla="*/ 2444 h 2665"/>
                <a:gd name="T82" fmla="*/ 1109 w 2659"/>
                <a:gd name="T83" fmla="*/ 2579 h 2665"/>
                <a:gd name="T84" fmla="*/ 971 w 2659"/>
                <a:gd name="T85" fmla="*/ 2663 h 2665"/>
                <a:gd name="T86" fmla="*/ 663 w 2659"/>
                <a:gd name="T87" fmla="*/ 2548 h 2665"/>
                <a:gd name="T88" fmla="*/ 600 w 2659"/>
                <a:gd name="T89" fmla="*/ 2396 h 2665"/>
                <a:gd name="T90" fmla="*/ 514 w 2659"/>
                <a:gd name="T91" fmla="*/ 2103 h 2665"/>
                <a:gd name="T92" fmla="*/ 239 w 2659"/>
                <a:gd name="T93" fmla="*/ 2062 h 2665"/>
                <a:gd name="T94" fmla="*/ 98 w 2659"/>
                <a:gd name="T95" fmla="*/ 1976 h 2665"/>
                <a:gd name="T96" fmla="*/ 5 w 2659"/>
                <a:gd name="T97" fmla="*/ 1665 h 2665"/>
                <a:gd name="T98" fmla="*/ 112 w 2659"/>
                <a:gd name="T99" fmla="*/ 1538 h 2665"/>
                <a:gd name="T100" fmla="*/ 112 w 2659"/>
                <a:gd name="T101" fmla="*/ 1126 h 2665"/>
                <a:gd name="T102" fmla="*/ 5 w 2659"/>
                <a:gd name="T103" fmla="*/ 1001 h 2665"/>
                <a:gd name="T104" fmla="*/ 100 w 2659"/>
                <a:gd name="T105" fmla="*/ 687 h 2665"/>
                <a:gd name="T106" fmla="*/ 239 w 2659"/>
                <a:gd name="T107" fmla="*/ 603 h 2665"/>
                <a:gd name="T108" fmla="*/ 515 w 2659"/>
                <a:gd name="T109" fmla="*/ 560 h 2665"/>
                <a:gd name="T110" fmla="*/ 602 w 2659"/>
                <a:gd name="T111" fmla="*/ 268 h 2665"/>
                <a:gd name="T112" fmla="*/ 665 w 2659"/>
                <a:gd name="T113" fmla="*/ 116 h 2665"/>
                <a:gd name="T114" fmla="*/ 956 w 2659"/>
                <a:gd name="T115" fmla="*/ 0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59" h="2665">
                  <a:moveTo>
                    <a:pt x="956" y="0"/>
                  </a:moveTo>
                  <a:lnTo>
                    <a:pt x="991" y="3"/>
                  </a:lnTo>
                  <a:lnTo>
                    <a:pt x="1026" y="14"/>
                  </a:lnTo>
                  <a:lnTo>
                    <a:pt x="1051" y="27"/>
                  </a:lnTo>
                  <a:lnTo>
                    <a:pt x="1075" y="44"/>
                  </a:lnTo>
                  <a:lnTo>
                    <a:pt x="1095" y="64"/>
                  </a:lnTo>
                  <a:lnTo>
                    <a:pt x="1111" y="87"/>
                  </a:lnTo>
                  <a:lnTo>
                    <a:pt x="1124" y="112"/>
                  </a:lnTo>
                  <a:lnTo>
                    <a:pt x="1191" y="273"/>
                  </a:lnTo>
                  <a:lnTo>
                    <a:pt x="1195" y="291"/>
                  </a:lnTo>
                  <a:lnTo>
                    <a:pt x="1195" y="309"/>
                  </a:lnTo>
                  <a:lnTo>
                    <a:pt x="1191" y="326"/>
                  </a:lnTo>
                  <a:lnTo>
                    <a:pt x="1181" y="342"/>
                  </a:lnTo>
                  <a:lnTo>
                    <a:pt x="1168" y="354"/>
                  </a:lnTo>
                  <a:lnTo>
                    <a:pt x="1153" y="364"/>
                  </a:lnTo>
                  <a:lnTo>
                    <a:pt x="1135" y="369"/>
                  </a:lnTo>
                  <a:lnTo>
                    <a:pt x="1116" y="369"/>
                  </a:lnTo>
                  <a:lnTo>
                    <a:pt x="1099" y="364"/>
                  </a:lnTo>
                  <a:lnTo>
                    <a:pt x="1083" y="355"/>
                  </a:lnTo>
                  <a:lnTo>
                    <a:pt x="1070" y="342"/>
                  </a:lnTo>
                  <a:lnTo>
                    <a:pt x="1061" y="326"/>
                  </a:lnTo>
                  <a:lnTo>
                    <a:pt x="994" y="166"/>
                  </a:lnTo>
                  <a:lnTo>
                    <a:pt x="989" y="157"/>
                  </a:lnTo>
                  <a:lnTo>
                    <a:pt x="982" y="148"/>
                  </a:lnTo>
                  <a:lnTo>
                    <a:pt x="972" y="143"/>
                  </a:lnTo>
                  <a:lnTo>
                    <a:pt x="962" y="141"/>
                  </a:lnTo>
                  <a:lnTo>
                    <a:pt x="951" y="141"/>
                  </a:lnTo>
                  <a:lnTo>
                    <a:pt x="941" y="143"/>
                  </a:lnTo>
                  <a:lnTo>
                    <a:pt x="767" y="215"/>
                  </a:lnTo>
                  <a:lnTo>
                    <a:pt x="757" y="220"/>
                  </a:lnTo>
                  <a:lnTo>
                    <a:pt x="750" y="229"/>
                  </a:lnTo>
                  <a:lnTo>
                    <a:pt x="745" y="238"/>
                  </a:lnTo>
                  <a:lnTo>
                    <a:pt x="741" y="249"/>
                  </a:lnTo>
                  <a:lnTo>
                    <a:pt x="741" y="259"/>
                  </a:lnTo>
                  <a:lnTo>
                    <a:pt x="745" y="270"/>
                  </a:lnTo>
                  <a:lnTo>
                    <a:pt x="810" y="429"/>
                  </a:lnTo>
                  <a:lnTo>
                    <a:pt x="815" y="448"/>
                  </a:lnTo>
                  <a:lnTo>
                    <a:pt x="814" y="467"/>
                  </a:lnTo>
                  <a:lnTo>
                    <a:pt x="809" y="485"/>
                  </a:lnTo>
                  <a:lnTo>
                    <a:pt x="798" y="501"/>
                  </a:lnTo>
                  <a:lnTo>
                    <a:pt x="784" y="515"/>
                  </a:lnTo>
                  <a:lnTo>
                    <a:pt x="732" y="552"/>
                  </a:lnTo>
                  <a:lnTo>
                    <a:pt x="682" y="592"/>
                  </a:lnTo>
                  <a:lnTo>
                    <a:pt x="635" y="637"/>
                  </a:lnTo>
                  <a:lnTo>
                    <a:pt x="592" y="683"/>
                  </a:lnTo>
                  <a:lnTo>
                    <a:pt x="552" y="733"/>
                  </a:lnTo>
                  <a:lnTo>
                    <a:pt x="514" y="786"/>
                  </a:lnTo>
                  <a:lnTo>
                    <a:pt x="501" y="799"/>
                  </a:lnTo>
                  <a:lnTo>
                    <a:pt x="485" y="810"/>
                  </a:lnTo>
                  <a:lnTo>
                    <a:pt x="467" y="815"/>
                  </a:lnTo>
                  <a:lnTo>
                    <a:pt x="448" y="815"/>
                  </a:lnTo>
                  <a:lnTo>
                    <a:pt x="429" y="811"/>
                  </a:lnTo>
                  <a:lnTo>
                    <a:pt x="270" y="744"/>
                  </a:lnTo>
                  <a:lnTo>
                    <a:pt x="256" y="741"/>
                  </a:lnTo>
                  <a:lnTo>
                    <a:pt x="244" y="743"/>
                  </a:lnTo>
                  <a:lnTo>
                    <a:pt x="232" y="747"/>
                  </a:lnTo>
                  <a:lnTo>
                    <a:pt x="221" y="756"/>
                  </a:lnTo>
                  <a:lnTo>
                    <a:pt x="215" y="768"/>
                  </a:lnTo>
                  <a:lnTo>
                    <a:pt x="142" y="941"/>
                  </a:lnTo>
                  <a:lnTo>
                    <a:pt x="140" y="955"/>
                  </a:lnTo>
                  <a:lnTo>
                    <a:pt x="141" y="967"/>
                  </a:lnTo>
                  <a:lnTo>
                    <a:pt x="146" y="979"/>
                  </a:lnTo>
                  <a:lnTo>
                    <a:pt x="154" y="989"/>
                  </a:lnTo>
                  <a:lnTo>
                    <a:pt x="166" y="996"/>
                  </a:lnTo>
                  <a:lnTo>
                    <a:pt x="325" y="1062"/>
                  </a:lnTo>
                  <a:lnTo>
                    <a:pt x="342" y="1072"/>
                  </a:lnTo>
                  <a:lnTo>
                    <a:pt x="354" y="1086"/>
                  </a:lnTo>
                  <a:lnTo>
                    <a:pt x="364" y="1103"/>
                  </a:lnTo>
                  <a:lnTo>
                    <a:pt x="368" y="1122"/>
                  </a:lnTo>
                  <a:lnTo>
                    <a:pt x="367" y="1141"/>
                  </a:lnTo>
                  <a:lnTo>
                    <a:pt x="354" y="1217"/>
                  </a:lnTo>
                  <a:lnTo>
                    <a:pt x="349" y="1294"/>
                  </a:lnTo>
                  <a:lnTo>
                    <a:pt x="348" y="1370"/>
                  </a:lnTo>
                  <a:lnTo>
                    <a:pt x="354" y="1446"/>
                  </a:lnTo>
                  <a:lnTo>
                    <a:pt x="367" y="1523"/>
                  </a:lnTo>
                  <a:lnTo>
                    <a:pt x="368" y="1542"/>
                  </a:lnTo>
                  <a:lnTo>
                    <a:pt x="364" y="1561"/>
                  </a:lnTo>
                  <a:lnTo>
                    <a:pt x="354" y="1578"/>
                  </a:lnTo>
                  <a:lnTo>
                    <a:pt x="342" y="1592"/>
                  </a:lnTo>
                  <a:lnTo>
                    <a:pt x="325" y="1601"/>
                  </a:lnTo>
                  <a:lnTo>
                    <a:pt x="166" y="1668"/>
                  </a:lnTo>
                  <a:lnTo>
                    <a:pt x="156" y="1673"/>
                  </a:lnTo>
                  <a:lnTo>
                    <a:pt x="148" y="1681"/>
                  </a:lnTo>
                  <a:lnTo>
                    <a:pt x="142" y="1690"/>
                  </a:lnTo>
                  <a:lnTo>
                    <a:pt x="140" y="1701"/>
                  </a:lnTo>
                  <a:lnTo>
                    <a:pt x="140" y="1711"/>
                  </a:lnTo>
                  <a:lnTo>
                    <a:pt x="142" y="1722"/>
                  </a:lnTo>
                  <a:lnTo>
                    <a:pt x="214" y="1896"/>
                  </a:lnTo>
                  <a:lnTo>
                    <a:pt x="219" y="1906"/>
                  </a:lnTo>
                  <a:lnTo>
                    <a:pt x="228" y="1913"/>
                  </a:lnTo>
                  <a:lnTo>
                    <a:pt x="237" y="1918"/>
                  </a:lnTo>
                  <a:lnTo>
                    <a:pt x="253" y="1922"/>
                  </a:lnTo>
                  <a:lnTo>
                    <a:pt x="269" y="1918"/>
                  </a:lnTo>
                  <a:lnTo>
                    <a:pt x="428" y="1853"/>
                  </a:lnTo>
                  <a:lnTo>
                    <a:pt x="447" y="1848"/>
                  </a:lnTo>
                  <a:lnTo>
                    <a:pt x="466" y="1849"/>
                  </a:lnTo>
                  <a:lnTo>
                    <a:pt x="484" y="1854"/>
                  </a:lnTo>
                  <a:lnTo>
                    <a:pt x="500" y="1865"/>
                  </a:lnTo>
                  <a:lnTo>
                    <a:pt x="514" y="1879"/>
                  </a:lnTo>
                  <a:lnTo>
                    <a:pt x="550" y="1931"/>
                  </a:lnTo>
                  <a:lnTo>
                    <a:pt x="592" y="1981"/>
                  </a:lnTo>
                  <a:lnTo>
                    <a:pt x="635" y="2028"/>
                  </a:lnTo>
                  <a:lnTo>
                    <a:pt x="681" y="2072"/>
                  </a:lnTo>
                  <a:lnTo>
                    <a:pt x="731" y="2112"/>
                  </a:lnTo>
                  <a:lnTo>
                    <a:pt x="784" y="2150"/>
                  </a:lnTo>
                  <a:lnTo>
                    <a:pt x="797" y="2163"/>
                  </a:lnTo>
                  <a:lnTo>
                    <a:pt x="808" y="2178"/>
                  </a:lnTo>
                  <a:lnTo>
                    <a:pt x="813" y="2196"/>
                  </a:lnTo>
                  <a:lnTo>
                    <a:pt x="813" y="2215"/>
                  </a:lnTo>
                  <a:lnTo>
                    <a:pt x="809" y="2234"/>
                  </a:lnTo>
                  <a:lnTo>
                    <a:pt x="742" y="2394"/>
                  </a:lnTo>
                  <a:lnTo>
                    <a:pt x="740" y="2406"/>
                  </a:lnTo>
                  <a:lnTo>
                    <a:pt x="740" y="2416"/>
                  </a:lnTo>
                  <a:lnTo>
                    <a:pt x="742" y="2427"/>
                  </a:lnTo>
                  <a:lnTo>
                    <a:pt x="749" y="2436"/>
                  </a:lnTo>
                  <a:lnTo>
                    <a:pt x="756" y="2444"/>
                  </a:lnTo>
                  <a:lnTo>
                    <a:pt x="766" y="2449"/>
                  </a:lnTo>
                  <a:lnTo>
                    <a:pt x="939" y="2522"/>
                  </a:lnTo>
                  <a:lnTo>
                    <a:pt x="952" y="2524"/>
                  </a:lnTo>
                  <a:lnTo>
                    <a:pt x="965" y="2523"/>
                  </a:lnTo>
                  <a:lnTo>
                    <a:pt x="977" y="2519"/>
                  </a:lnTo>
                  <a:lnTo>
                    <a:pt x="987" y="2510"/>
                  </a:lnTo>
                  <a:lnTo>
                    <a:pt x="993" y="2499"/>
                  </a:lnTo>
                  <a:lnTo>
                    <a:pt x="1060" y="2339"/>
                  </a:lnTo>
                  <a:lnTo>
                    <a:pt x="1069" y="2322"/>
                  </a:lnTo>
                  <a:lnTo>
                    <a:pt x="1083" y="2309"/>
                  </a:lnTo>
                  <a:lnTo>
                    <a:pt x="1100" y="2300"/>
                  </a:lnTo>
                  <a:lnTo>
                    <a:pt x="1119" y="2296"/>
                  </a:lnTo>
                  <a:lnTo>
                    <a:pt x="1138" y="2297"/>
                  </a:lnTo>
                  <a:lnTo>
                    <a:pt x="1214" y="2309"/>
                  </a:lnTo>
                  <a:lnTo>
                    <a:pt x="1291" y="2315"/>
                  </a:lnTo>
                  <a:lnTo>
                    <a:pt x="1367" y="2316"/>
                  </a:lnTo>
                  <a:lnTo>
                    <a:pt x="1444" y="2309"/>
                  </a:lnTo>
                  <a:lnTo>
                    <a:pt x="1520" y="2297"/>
                  </a:lnTo>
                  <a:lnTo>
                    <a:pt x="1539" y="2296"/>
                  </a:lnTo>
                  <a:lnTo>
                    <a:pt x="1558" y="2300"/>
                  </a:lnTo>
                  <a:lnTo>
                    <a:pt x="1574" y="2308"/>
                  </a:lnTo>
                  <a:lnTo>
                    <a:pt x="1588" y="2322"/>
                  </a:lnTo>
                  <a:lnTo>
                    <a:pt x="1598" y="2339"/>
                  </a:lnTo>
                  <a:lnTo>
                    <a:pt x="1664" y="2499"/>
                  </a:lnTo>
                  <a:lnTo>
                    <a:pt x="1669" y="2508"/>
                  </a:lnTo>
                  <a:lnTo>
                    <a:pt x="1677" y="2517"/>
                  </a:lnTo>
                  <a:lnTo>
                    <a:pt x="1686" y="2522"/>
                  </a:lnTo>
                  <a:lnTo>
                    <a:pt x="1697" y="2524"/>
                  </a:lnTo>
                  <a:lnTo>
                    <a:pt x="1708" y="2524"/>
                  </a:lnTo>
                  <a:lnTo>
                    <a:pt x="1718" y="2522"/>
                  </a:lnTo>
                  <a:lnTo>
                    <a:pt x="1892" y="2450"/>
                  </a:lnTo>
                  <a:lnTo>
                    <a:pt x="1903" y="2443"/>
                  </a:lnTo>
                  <a:lnTo>
                    <a:pt x="1912" y="2433"/>
                  </a:lnTo>
                  <a:lnTo>
                    <a:pt x="1916" y="2420"/>
                  </a:lnTo>
                  <a:lnTo>
                    <a:pt x="1917" y="2408"/>
                  </a:lnTo>
                  <a:lnTo>
                    <a:pt x="1914" y="2395"/>
                  </a:lnTo>
                  <a:lnTo>
                    <a:pt x="1849" y="2235"/>
                  </a:lnTo>
                  <a:lnTo>
                    <a:pt x="1843" y="2216"/>
                  </a:lnTo>
                  <a:lnTo>
                    <a:pt x="1844" y="2197"/>
                  </a:lnTo>
                  <a:lnTo>
                    <a:pt x="1850" y="2179"/>
                  </a:lnTo>
                  <a:lnTo>
                    <a:pt x="1860" y="2164"/>
                  </a:lnTo>
                  <a:lnTo>
                    <a:pt x="1875" y="2150"/>
                  </a:lnTo>
                  <a:lnTo>
                    <a:pt x="1927" y="2113"/>
                  </a:lnTo>
                  <a:lnTo>
                    <a:pt x="1976" y="2072"/>
                  </a:lnTo>
                  <a:lnTo>
                    <a:pt x="2024" y="2028"/>
                  </a:lnTo>
                  <a:lnTo>
                    <a:pt x="2067" y="1982"/>
                  </a:lnTo>
                  <a:lnTo>
                    <a:pt x="2107" y="1932"/>
                  </a:lnTo>
                  <a:lnTo>
                    <a:pt x="2145" y="1879"/>
                  </a:lnTo>
                  <a:lnTo>
                    <a:pt x="2158" y="1866"/>
                  </a:lnTo>
                  <a:lnTo>
                    <a:pt x="2173" y="1855"/>
                  </a:lnTo>
                  <a:lnTo>
                    <a:pt x="2191" y="1850"/>
                  </a:lnTo>
                  <a:lnTo>
                    <a:pt x="2210" y="1850"/>
                  </a:lnTo>
                  <a:lnTo>
                    <a:pt x="2229" y="1854"/>
                  </a:lnTo>
                  <a:lnTo>
                    <a:pt x="2390" y="1921"/>
                  </a:lnTo>
                  <a:lnTo>
                    <a:pt x="2400" y="1923"/>
                  </a:lnTo>
                  <a:lnTo>
                    <a:pt x="2411" y="1923"/>
                  </a:lnTo>
                  <a:lnTo>
                    <a:pt x="2421" y="1921"/>
                  </a:lnTo>
                  <a:lnTo>
                    <a:pt x="2431" y="1914"/>
                  </a:lnTo>
                  <a:lnTo>
                    <a:pt x="2438" y="1907"/>
                  </a:lnTo>
                  <a:lnTo>
                    <a:pt x="2443" y="1897"/>
                  </a:lnTo>
                  <a:lnTo>
                    <a:pt x="2516" y="1724"/>
                  </a:lnTo>
                  <a:lnTo>
                    <a:pt x="2519" y="1710"/>
                  </a:lnTo>
                  <a:lnTo>
                    <a:pt x="2517" y="1698"/>
                  </a:lnTo>
                  <a:lnTo>
                    <a:pt x="2513" y="1686"/>
                  </a:lnTo>
                  <a:lnTo>
                    <a:pt x="2505" y="1675"/>
                  </a:lnTo>
                  <a:lnTo>
                    <a:pt x="2493" y="1669"/>
                  </a:lnTo>
                  <a:lnTo>
                    <a:pt x="2334" y="1602"/>
                  </a:lnTo>
                  <a:lnTo>
                    <a:pt x="2318" y="1593"/>
                  </a:lnTo>
                  <a:lnTo>
                    <a:pt x="2304" y="1580"/>
                  </a:lnTo>
                  <a:lnTo>
                    <a:pt x="2296" y="1565"/>
                  </a:lnTo>
                  <a:lnTo>
                    <a:pt x="2290" y="1547"/>
                  </a:lnTo>
                  <a:lnTo>
                    <a:pt x="2290" y="1530"/>
                  </a:lnTo>
                  <a:lnTo>
                    <a:pt x="2296" y="1512"/>
                  </a:lnTo>
                  <a:lnTo>
                    <a:pt x="2305" y="1495"/>
                  </a:lnTo>
                  <a:lnTo>
                    <a:pt x="2318" y="1482"/>
                  </a:lnTo>
                  <a:lnTo>
                    <a:pt x="2334" y="1472"/>
                  </a:lnTo>
                  <a:lnTo>
                    <a:pt x="2351" y="1468"/>
                  </a:lnTo>
                  <a:lnTo>
                    <a:pt x="2369" y="1468"/>
                  </a:lnTo>
                  <a:lnTo>
                    <a:pt x="2386" y="1472"/>
                  </a:lnTo>
                  <a:lnTo>
                    <a:pt x="2547" y="1539"/>
                  </a:lnTo>
                  <a:lnTo>
                    <a:pt x="2573" y="1553"/>
                  </a:lnTo>
                  <a:lnTo>
                    <a:pt x="2596" y="1570"/>
                  </a:lnTo>
                  <a:lnTo>
                    <a:pt x="2615" y="1590"/>
                  </a:lnTo>
                  <a:lnTo>
                    <a:pt x="2632" y="1612"/>
                  </a:lnTo>
                  <a:lnTo>
                    <a:pt x="2645" y="1637"/>
                  </a:lnTo>
                  <a:lnTo>
                    <a:pt x="2653" y="1664"/>
                  </a:lnTo>
                  <a:lnTo>
                    <a:pt x="2657" y="1691"/>
                  </a:lnTo>
                  <a:lnTo>
                    <a:pt x="2659" y="1720"/>
                  </a:lnTo>
                  <a:lnTo>
                    <a:pt x="2654" y="1748"/>
                  </a:lnTo>
                  <a:lnTo>
                    <a:pt x="2645" y="1777"/>
                  </a:lnTo>
                  <a:lnTo>
                    <a:pt x="2572" y="1951"/>
                  </a:lnTo>
                  <a:lnTo>
                    <a:pt x="2559" y="1977"/>
                  </a:lnTo>
                  <a:lnTo>
                    <a:pt x="2543" y="2000"/>
                  </a:lnTo>
                  <a:lnTo>
                    <a:pt x="2522" y="2020"/>
                  </a:lnTo>
                  <a:lnTo>
                    <a:pt x="2499" y="2037"/>
                  </a:lnTo>
                  <a:lnTo>
                    <a:pt x="2474" y="2049"/>
                  </a:lnTo>
                  <a:lnTo>
                    <a:pt x="2447" y="2058"/>
                  </a:lnTo>
                  <a:lnTo>
                    <a:pt x="2419" y="2063"/>
                  </a:lnTo>
                  <a:lnTo>
                    <a:pt x="2391" y="2063"/>
                  </a:lnTo>
                  <a:lnTo>
                    <a:pt x="2362" y="2058"/>
                  </a:lnTo>
                  <a:lnTo>
                    <a:pt x="2335" y="2049"/>
                  </a:lnTo>
                  <a:lnTo>
                    <a:pt x="2227" y="2005"/>
                  </a:lnTo>
                  <a:lnTo>
                    <a:pt x="2187" y="2056"/>
                  </a:lnTo>
                  <a:lnTo>
                    <a:pt x="2144" y="2104"/>
                  </a:lnTo>
                  <a:lnTo>
                    <a:pt x="2099" y="2150"/>
                  </a:lnTo>
                  <a:lnTo>
                    <a:pt x="2050" y="2193"/>
                  </a:lnTo>
                  <a:lnTo>
                    <a:pt x="1999" y="2233"/>
                  </a:lnTo>
                  <a:lnTo>
                    <a:pt x="2044" y="2341"/>
                  </a:lnTo>
                  <a:lnTo>
                    <a:pt x="2053" y="2370"/>
                  </a:lnTo>
                  <a:lnTo>
                    <a:pt x="2057" y="2397"/>
                  </a:lnTo>
                  <a:lnTo>
                    <a:pt x="2057" y="2426"/>
                  </a:lnTo>
                  <a:lnTo>
                    <a:pt x="2052" y="2454"/>
                  </a:lnTo>
                  <a:lnTo>
                    <a:pt x="2044" y="2481"/>
                  </a:lnTo>
                  <a:lnTo>
                    <a:pt x="2031" y="2505"/>
                  </a:lnTo>
                  <a:lnTo>
                    <a:pt x="2015" y="2528"/>
                  </a:lnTo>
                  <a:lnTo>
                    <a:pt x="1995" y="2548"/>
                  </a:lnTo>
                  <a:lnTo>
                    <a:pt x="1972" y="2565"/>
                  </a:lnTo>
                  <a:lnTo>
                    <a:pt x="1946" y="2579"/>
                  </a:lnTo>
                  <a:lnTo>
                    <a:pt x="1772" y="2651"/>
                  </a:lnTo>
                  <a:lnTo>
                    <a:pt x="1745" y="2659"/>
                  </a:lnTo>
                  <a:lnTo>
                    <a:pt x="1717" y="2663"/>
                  </a:lnTo>
                  <a:lnTo>
                    <a:pt x="1688" y="2663"/>
                  </a:lnTo>
                  <a:lnTo>
                    <a:pt x="1661" y="2659"/>
                  </a:lnTo>
                  <a:lnTo>
                    <a:pt x="1633" y="2651"/>
                  </a:lnTo>
                  <a:lnTo>
                    <a:pt x="1607" y="2638"/>
                  </a:lnTo>
                  <a:lnTo>
                    <a:pt x="1585" y="2621"/>
                  </a:lnTo>
                  <a:lnTo>
                    <a:pt x="1565" y="2601"/>
                  </a:lnTo>
                  <a:lnTo>
                    <a:pt x="1548" y="2578"/>
                  </a:lnTo>
                  <a:lnTo>
                    <a:pt x="1534" y="2553"/>
                  </a:lnTo>
                  <a:lnTo>
                    <a:pt x="1490" y="2444"/>
                  </a:lnTo>
                  <a:lnTo>
                    <a:pt x="1410" y="2453"/>
                  </a:lnTo>
                  <a:lnTo>
                    <a:pt x="1329" y="2456"/>
                  </a:lnTo>
                  <a:lnTo>
                    <a:pt x="1249" y="2453"/>
                  </a:lnTo>
                  <a:lnTo>
                    <a:pt x="1167" y="2444"/>
                  </a:lnTo>
                  <a:lnTo>
                    <a:pt x="1123" y="2553"/>
                  </a:lnTo>
                  <a:lnTo>
                    <a:pt x="1109" y="2579"/>
                  </a:lnTo>
                  <a:lnTo>
                    <a:pt x="1093" y="2602"/>
                  </a:lnTo>
                  <a:lnTo>
                    <a:pt x="1072" y="2621"/>
                  </a:lnTo>
                  <a:lnTo>
                    <a:pt x="1050" y="2638"/>
                  </a:lnTo>
                  <a:lnTo>
                    <a:pt x="1025" y="2651"/>
                  </a:lnTo>
                  <a:lnTo>
                    <a:pt x="999" y="2659"/>
                  </a:lnTo>
                  <a:lnTo>
                    <a:pt x="971" y="2663"/>
                  </a:lnTo>
                  <a:lnTo>
                    <a:pt x="943" y="2665"/>
                  </a:lnTo>
                  <a:lnTo>
                    <a:pt x="914" y="2659"/>
                  </a:lnTo>
                  <a:lnTo>
                    <a:pt x="886" y="2651"/>
                  </a:lnTo>
                  <a:lnTo>
                    <a:pt x="712" y="2578"/>
                  </a:lnTo>
                  <a:lnTo>
                    <a:pt x="687" y="2565"/>
                  </a:lnTo>
                  <a:lnTo>
                    <a:pt x="663" y="2548"/>
                  </a:lnTo>
                  <a:lnTo>
                    <a:pt x="643" y="2528"/>
                  </a:lnTo>
                  <a:lnTo>
                    <a:pt x="626" y="2505"/>
                  </a:lnTo>
                  <a:lnTo>
                    <a:pt x="614" y="2480"/>
                  </a:lnTo>
                  <a:lnTo>
                    <a:pt x="605" y="2452"/>
                  </a:lnTo>
                  <a:lnTo>
                    <a:pt x="600" y="2425"/>
                  </a:lnTo>
                  <a:lnTo>
                    <a:pt x="600" y="2396"/>
                  </a:lnTo>
                  <a:lnTo>
                    <a:pt x="605" y="2368"/>
                  </a:lnTo>
                  <a:lnTo>
                    <a:pt x="614" y="2340"/>
                  </a:lnTo>
                  <a:lnTo>
                    <a:pt x="658" y="2232"/>
                  </a:lnTo>
                  <a:lnTo>
                    <a:pt x="607" y="2192"/>
                  </a:lnTo>
                  <a:lnTo>
                    <a:pt x="559" y="2149"/>
                  </a:lnTo>
                  <a:lnTo>
                    <a:pt x="514" y="2103"/>
                  </a:lnTo>
                  <a:lnTo>
                    <a:pt x="470" y="2055"/>
                  </a:lnTo>
                  <a:lnTo>
                    <a:pt x="430" y="2004"/>
                  </a:lnTo>
                  <a:lnTo>
                    <a:pt x="323" y="2048"/>
                  </a:lnTo>
                  <a:lnTo>
                    <a:pt x="295" y="2058"/>
                  </a:lnTo>
                  <a:lnTo>
                    <a:pt x="268" y="2062"/>
                  </a:lnTo>
                  <a:lnTo>
                    <a:pt x="239" y="2062"/>
                  </a:lnTo>
                  <a:lnTo>
                    <a:pt x="211" y="2058"/>
                  </a:lnTo>
                  <a:lnTo>
                    <a:pt x="183" y="2048"/>
                  </a:lnTo>
                  <a:lnTo>
                    <a:pt x="158" y="2036"/>
                  </a:lnTo>
                  <a:lnTo>
                    <a:pt x="135" y="2019"/>
                  </a:lnTo>
                  <a:lnTo>
                    <a:pt x="115" y="1999"/>
                  </a:lnTo>
                  <a:lnTo>
                    <a:pt x="98" y="1976"/>
                  </a:lnTo>
                  <a:lnTo>
                    <a:pt x="85" y="1950"/>
                  </a:lnTo>
                  <a:lnTo>
                    <a:pt x="14" y="1776"/>
                  </a:lnTo>
                  <a:lnTo>
                    <a:pt x="5" y="1748"/>
                  </a:lnTo>
                  <a:lnTo>
                    <a:pt x="1" y="1721"/>
                  </a:lnTo>
                  <a:lnTo>
                    <a:pt x="1" y="1692"/>
                  </a:lnTo>
                  <a:lnTo>
                    <a:pt x="5" y="1665"/>
                  </a:lnTo>
                  <a:lnTo>
                    <a:pt x="14" y="1637"/>
                  </a:lnTo>
                  <a:lnTo>
                    <a:pt x="26" y="1611"/>
                  </a:lnTo>
                  <a:lnTo>
                    <a:pt x="43" y="1589"/>
                  </a:lnTo>
                  <a:lnTo>
                    <a:pt x="63" y="1569"/>
                  </a:lnTo>
                  <a:lnTo>
                    <a:pt x="86" y="1552"/>
                  </a:lnTo>
                  <a:lnTo>
                    <a:pt x="112" y="1538"/>
                  </a:lnTo>
                  <a:lnTo>
                    <a:pt x="220" y="1494"/>
                  </a:lnTo>
                  <a:lnTo>
                    <a:pt x="211" y="1413"/>
                  </a:lnTo>
                  <a:lnTo>
                    <a:pt x="208" y="1332"/>
                  </a:lnTo>
                  <a:lnTo>
                    <a:pt x="211" y="1252"/>
                  </a:lnTo>
                  <a:lnTo>
                    <a:pt x="220" y="1170"/>
                  </a:lnTo>
                  <a:lnTo>
                    <a:pt x="112" y="1126"/>
                  </a:lnTo>
                  <a:lnTo>
                    <a:pt x="85" y="1112"/>
                  </a:lnTo>
                  <a:lnTo>
                    <a:pt x="62" y="1095"/>
                  </a:lnTo>
                  <a:lnTo>
                    <a:pt x="43" y="1075"/>
                  </a:lnTo>
                  <a:lnTo>
                    <a:pt x="26" y="1052"/>
                  </a:lnTo>
                  <a:lnTo>
                    <a:pt x="14" y="1028"/>
                  </a:lnTo>
                  <a:lnTo>
                    <a:pt x="5" y="1001"/>
                  </a:lnTo>
                  <a:lnTo>
                    <a:pt x="1" y="973"/>
                  </a:lnTo>
                  <a:lnTo>
                    <a:pt x="0" y="945"/>
                  </a:lnTo>
                  <a:lnTo>
                    <a:pt x="5" y="917"/>
                  </a:lnTo>
                  <a:lnTo>
                    <a:pt x="14" y="888"/>
                  </a:lnTo>
                  <a:lnTo>
                    <a:pt x="86" y="714"/>
                  </a:lnTo>
                  <a:lnTo>
                    <a:pt x="100" y="687"/>
                  </a:lnTo>
                  <a:lnTo>
                    <a:pt x="117" y="664"/>
                  </a:lnTo>
                  <a:lnTo>
                    <a:pt x="137" y="645"/>
                  </a:lnTo>
                  <a:lnTo>
                    <a:pt x="160" y="628"/>
                  </a:lnTo>
                  <a:lnTo>
                    <a:pt x="185" y="615"/>
                  </a:lnTo>
                  <a:lnTo>
                    <a:pt x="212" y="607"/>
                  </a:lnTo>
                  <a:lnTo>
                    <a:pt x="239" y="603"/>
                  </a:lnTo>
                  <a:lnTo>
                    <a:pt x="268" y="602"/>
                  </a:lnTo>
                  <a:lnTo>
                    <a:pt x="296" y="606"/>
                  </a:lnTo>
                  <a:lnTo>
                    <a:pt x="324" y="615"/>
                  </a:lnTo>
                  <a:lnTo>
                    <a:pt x="431" y="660"/>
                  </a:lnTo>
                  <a:lnTo>
                    <a:pt x="472" y="609"/>
                  </a:lnTo>
                  <a:lnTo>
                    <a:pt x="515" y="560"/>
                  </a:lnTo>
                  <a:lnTo>
                    <a:pt x="561" y="515"/>
                  </a:lnTo>
                  <a:lnTo>
                    <a:pt x="608" y="472"/>
                  </a:lnTo>
                  <a:lnTo>
                    <a:pt x="660" y="432"/>
                  </a:lnTo>
                  <a:lnTo>
                    <a:pt x="615" y="324"/>
                  </a:lnTo>
                  <a:lnTo>
                    <a:pt x="606" y="296"/>
                  </a:lnTo>
                  <a:lnTo>
                    <a:pt x="602" y="268"/>
                  </a:lnTo>
                  <a:lnTo>
                    <a:pt x="602" y="240"/>
                  </a:lnTo>
                  <a:lnTo>
                    <a:pt x="606" y="212"/>
                  </a:lnTo>
                  <a:lnTo>
                    <a:pt x="615" y="184"/>
                  </a:lnTo>
                  <a:lnTo>
                    <a:pt x="629" y="159"/>
                  </a:lnTo>
                  <a:lnTo>
                    <a:pt x="645" y="136"/>
                  </a:lnTo>
                  <a:lnTo>
                    <a:pt x="665" y="116"/>
                  </a:lnTo>
                  <a:lnTo>
                    <a:pt x="689" y="99"/>
                  </a:lnTo>
                  <a:lnTo>
                    <a:pt x="714" y="86"/>
                  </a:lnTo>
                  <a:lnTo>
                    <a:pt x="887" y="14"/>
                  </a:lnTo>
                  <a:lnTo>
                    <a:pt x="910" y="7"/>
                  </a:lnTo>
                  <a:lnTo>
                    <a:pt x="933" y="1"/>
                  </a:lnTo>
                  <a:lnTo>
                    <a:pt x="9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6" name="Freeform 251">
              <a:extLst>
                <a:ext uri="{FF2B5EF4-FFF2-40B4-BE49-F238E27FC236}">
                  <a16:creationId xmlns:a16="http://schemas.microsoft.com/office/drawing/2014/main" id="{7445A90B-2EC0-80F4-88A9-F0417DAB6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188" y="3709988"/>
              <a:ext cx="180975" cy="180975"/>
            </a:xfrm>
            <a:custGeom>
              <a:avLst/>
              <a:gdLst>
                <a:gd name="T0" fmla="*/ 568 w 1141"/>
                <a:gd name="T1" fmla="*/ 0 h 1143"/>
                <a:gd name="T2" fmla="*/ 602 w 1141"/>
                <a:gd name="T3" fmla="*/ 10 h 1143"/>
                <a:gd name="T4" fmla="*/ 628 w 1141"/>
                <a:gd name="T5" fmla="*/ 34 h 1143"/>
                <a:gd name="T6" fmla="*/ 637 w 1141"/>
                <a:gd name="T7" fmla="*/ 70 h 1143"/>
                <a:gd name="T8" fmla="*/ 629 w 1141"/>
                <a:gd name="T9" fmla="*/ 105 h 1143"/>
                <a:gd name="T10" fmla="*/ 603 w 1141"/>
                <a:gd name="T11" fmla="*/ 131 h 1143"/>
                <a:gd name="T12" fmla="*/ 569 w 1141"/>
                <a:gd name="T13" fmla="*/ 141 h 1143"/>
                <a:gd name="T14" fmla="*/ 470 w 1141"/>
                <a:gd name="T15" fmla="*/ 152 h 1143"/>
                <a:gd name="T16" fmla="*/ 380 w 1141"/>
                <a:gd name="T17" fmla="*/ 186 h 1143"/>
                <a:gd name="T18" fmla="*/ 300 w 1141"/>
                <a:gd name="T19" fmla="*/ 238 h 1143"/>
                <a:gd name="T20" fmla="*/ 233 w 1141"/>
                <a:gd name="T21" fmla="*/ 305 h 1143"/>
                <a:gd name="T22" fmla="*/ 184 w 1141"/>
                <a:gd name="T23" fmla="*/ 385 h 1143"/>
                <a:gd name="T24" fmla="*/ 152 w 1141"/>
                <a:gd name="T25" fmla="*/ 476 h 1143"/>
                <a:gd name="T26" fmla="*/ 141 w 1141"/>
                <a:gd name="T27" fmla="*/ 575 h 1143"/>
                <a:gd name="T28" fmla="*/ 154 w 1141"/>
                <a:gd name="T29" fmla="*/ 681 h 1143"/>
                <a:gd name="T30" fmla="*/ 192 w 1141"/>
                <a:gd name="T31" fmla="*/ 776 h 1143"/>
                <a:gd name="T32" fmla="*/ 250 w 1141"/>
                <a:gd name="T33" fmla="*/ 859 h 1143"/>
                <a:gd name="T34" fmla="*/ 326 w 1141"/>
                <a:gd name="T35" fmla="*/ 926 h 1143"/>
                <a:gd name="T36" fmla="*/ 417 w 1141"/>
                <a:gd name="T37" fmla="*/ 975 h 1143"/>
                <a:gd name="T38" fmla="*/ 517 w 1141"/>
                <a:gd name="T39" fmla="*/ 1000 h 1143"/>
                <a:gd name="T40" fmla="*/ 574 w 1141"/>
                <a:gd name="T41" fmla="*/ 1003 h 1143"/>
                <a:gd name="T42" fmla="*/ 670 w 1141"/>
                <a:gd name="T43" fmla="*/ 992 h 1143"/>
                <a:gd name="T44" fmla="*/ 760 w 1141"/>
                <a:gd name="T45" fmla="*/ 960 h 1143"/>
                <a:gd name="T46" fmla="*/ 841 w 1141"/>
                <a:gd name="T47" fmla="*/ 908 h 1143"/>
                <a:gd name="T48" fmla="*/ 909 w 1141"/>
                <a:gd name="T49" fmla="*/ 837 h 1143"/>
                <a:gd name="T50" fmla="*/ 960 w 1141"/>
                <a:gd name="T51" fmla="*/ 756 h 1143"/>
                <a:gd name="T52" fmla="*/ 990 w 1141"/>
                <a:gd name="T53" fmla="*/ 665 h 1143"/>
                <a:gd name="T54" fmla="*/ 1001 w 1141"/>
                <a:gd name="T55" fmla="*/ 569 h 1143"/>
                <a:gd name="T56" fmla="*/ 1011 w 1141"/>
                <a:gd name="T57" fmla="*/ 533 h 1143"/>
                <a:gd name="T58" fmla="*/ 1035 w 1141"/>
                <a:gd name="T59" fmla="*/ 507 h 1143"/>
                <a:gd name="T60" fmla="*/ 1071 w 1141"/>
                <a:gd name="T61" fmla="*/ 498 h 1143"/>
                <a:gd name="T62" fmla="*/ 1090 w 1141"/>
                <a:gd name="T63" fmla="*/ 500 h 1143"/>
                <a:gd name="T64" fmla="*/ 1120 w 1141"/>
                <a:gd name="T65" fmla="*/ 518 h 1143"/>
                <a:gd name="T66" fmla="*/ 1139 w 1141"/>
                <a:gd name="T67" fmla="*/ 549 h 1143"/>
                <a:gd name="T68" fmla="*/ 1139 w 1141"/>
                <a:gd name="T69" fmla="*/ 624 h 1143"/>
                <a:gd name="T70" fmla="*/ 1118 w 1141"/>
                <a:gd name="T71" fmla="*/ 734 h 1143"/>
                <a:gd name="T72" fmla="*/ 1076 w 1141"/>
                <a:gd name="T73" fmla="*/ 837 h 1143"/>
                <a:gd name="T74" fmla="*/ 1015 w 1141"/>
                <a:gd name="T75" fmla="*/ 930 h 1143"/>
                <a:gd name="T76" fmla="*/ 936 w 1141"/>
                <a:gd name="T77" fmla="*/ 1011 h 1143"/>
                <a:gd name="T78" fmla="*/ 843 w 1141"/>
                <a:gd name="T79" fmla="*/ 1074 h 1143"/>
                <a:gd name="T80" fmla="*/ 741 w 1141"/>
                <a:gd name="T81" fmla="*/ 1117 h 1143"/>
                <a:gd name="T82" fmla="*/ 631 w 1141"/>
                <a:gd name="T83" fmla="*/ 1139 h 1143"/>
                <a:gd name="T84" fmla="*/ 571 w 1141"/>
                <a:gd name="T85" fmla="*/ 1143 h 1143"/>
                <a:gd name="T86" fmla="*/ 448 w 1141"/>
                <a:gd name="T87" fmla="*/ 1130 h 1143"/>
                <a:gd name="T88" fmla="*/ 337 w 1141"/>
                <a:gd name="T89" fmla="*/ 1093 h 1143"/>
                <a:gd name="T90" fmla="*/ 235 w 1141"/>
                <a:gd name="T91" fmla="*/ 1034 h 1143"/>
                <a:gd name="T92" fmla="*/ 149 w 1141"/>
                <a:gd name="T93" fmla="*/ 956 h 1143"/>
                <a:gd name="T94" fmla="*/ 79 w 1141"/>
                <a:gd name="T95" fmla="*/ 863 h 1143"/>
                <a:gd name="T96" fmla="*/ 30 w 1141"/>
                <a:gd name="T97" fmla="*/ 755 h 1143"/>
                <a:gd name="T98" fmla="*/ 3 w 1141"/>
                <a:gd name="T99" fmla="*/ 637 h 1143"/>
                <a:gd name="T100" fmla="*/ 2 w 1141"/>
                <a:gd name="T101" fmla="*/ 517 h 1143"/>
                <a:gd name="T102" fmla="*/ 25 w 1141"/>
                <a:gd name="T103" fmla="*/ 406 h 1143"/>
                <a:gd name="T104" fmla="*/ 67 w 1141"/>
                <a:gd name="T105" fmla="*/ 302 h 1143"/>
                <a:gd name="T106" fmla="*/ 128 w 1141"/>
                <a:gd name="T107" fmla="*/ 212 h 1143"/>
                <a:gd name="T108" fmla="*/ 205 w 1141"/>
                <a:gd name="T109" fmla="*/ 133 h 1143"/>
                <a:gd name="T110" fmla="*/ 296 w 1141"/>
                <a:gd name="T111" fmla="*/ 71 h 1143"/>
                <a:gd name="T112" fmla="*/ 397 w 1141"/>
                <a:gd name="T113" fmla="*/ 27 h 1143"/>
                <a:gd name="T114" fmla="*/ 509 w 1141"/>
                <a:gd name="T115" fmla="*/ 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1" h="1143">
                  <a:moveTo>
                    <a:pt x="567" y="0"/>
                  </a:moveTo>
                  <a:lnTo>
                    <a:pt x="568" y="0"/>
                  </a:lnTo>
                  <a:lnTo>
                    <a:pt x="586" y="2"/>
                  </a:lnTo>
                  <a:lnTo>
                    <a:pt x="602" y="10"/>
                  </a:lnTo>
                  <a:lnTo>
                    <a:pt x="617" y="20"/>
                  </a:lnTo>
                  <a:lnTo>
                    <a:pt x="628" y="34"/>
                  </a:lnTo>
                  <a:lnTo>
                    <a:pt x="635" y="51"/>
                  </a:lnTo>
                  <a:lnTo>
                    <a:pt x="637" y="70"/>
                  </a:lnTo>
                  <a:lnTo>
                    <a:pt x="635" y="88"/>
                  </a:lnTo>
                  <a:lnTo>
                    <a:pt x="629" y="105"/>
                  </a:lnTo>
                  <a:lnTo>
                    <a:pt x="618" y="120"/>
                  </a:lnTo>
                  <a:lnTo>
                    <a:pt x="603" y="131"/>
                  </a:lnTo>
                  <a:lnTo>
                    <a:pt x="587" y="138"/>
                  </a:lnTo>
                  <a:lnTo>
                    <a:pt x="569" y="141"/>
                  </a:lnTo>
                  <a:lnTo>
                    <a:pt x="518" y="144"/>
                  </a:lnTo>
                  <a:lnTo>
                    <a:pt x="470" y="152"/>
                  </a:lnTo>
                  <a:lnTo>
                    <a:pt x="423" y="167"/>
                  </a:lnTo>
                  <a:lnTo>
                    <a:pt x="380" y="186"/>
                  </a:lnTo>
                  <a:lnTo>
                    <a:pt x="338" y="209"/>
                  </a:lnTo>
                  <a:lnTo>
                    <a:pt x="300" y="238"/>
                  </a:lnTo>
                  <a:lnTo>
                    <a:pt x="265" y="270"/>
                  </a:lnTo>
                  <a:lnTo>
                    <a:pt x="233" y="305"/>
                  </a:lnTo>
                  <a:lnTo>
                    <a:pt x="207" y="344"/>
                  </a:lnTo>
                  <a:lnTo>
                    <a:pt x="184" y="385"/>
                  </a:lnTo>
                  <a:lnTo>
                    <a:pt x="165" y="429"/>
                  </a:lnTo>
                  <a:lnTo>
                    <a:pt x="152" y="476"/>
                  </a:lnTo>
                  <a:lnTo>
                    <a:pt x="144" y="524"/>
                  </a:lnTo>
                  <a:lnTo>
                    <a:pt x="141" y="575"/>
                  </a:lnTo>
                  <a:lnTo>
                    <a:pt x="145" y="629"/>
                  </a:lnTo>
                  <a:lnTo>
                    <a:pt x="154" y="681"/>
                  </a:lnTo>
                  <a:lnTo>
                    <a:pt x="171" y="729"/>
                  </a:lnTo>
                  <a:lnTo>
                    <a:pt x="192" y="776"/>
                  </a:lnTo>
                  <a:lnTo>
                    <a:pt x="220" y="819"/>
                  </a:lnTo>
                  <a:lnTo>
                    <a:pt x="250" y="859"/>
                  </a:lnTo>
                  <a:lnTo>
                    <a:pt x="286" y="895"/>
                  </a:lnTo>
                  <a:lnTo>
                    <a:pt x="326" y="926"/>
                  </a:lnTo>
                  <a:lnTo>
                    <a:pt x="369" y="952"/>
                  </a:lnTo>
                  <a:lnTo>
                    <a:pt x="417" y="975"/>
                  </a:lnTo>
                  <a:lnTo>
                    <a:pt x="465" y="990"/>
                  </a:lnTo>
                  <a:lnTo>
                    <a:pt x="517" y="1000"/>
                  </a:lnTo>
                  <a:lnTo>
                    <a:pt x="571" y="1003"/>
                  </a:lnTo>
                  <a:lnTo>
                    <a:pt x="574" y="1003"/>
                  </a:lnTo>
                  <a:lnTo>
                    <a:pt x="622" y="1000"/>
                  </a:lnTo>
                  <a:lnTo>
                    <a:pt x="670" y="992"/>
                  </a:lnTo>
                  <a:lnTo>
                    <a:pt x="716" y="978"/>
                  </a:lnTo>
                  <a:lnTo>
                    <a:pt x="760" y="960"/>
                  </a:lnTo>
                  <a:lnTo>
                    <a:pt x="802" y="936"/>
                  </a:lnTo>
                  <a:lnTo>
                    <a:pt x="841" y="908"/>
                  </a:lnTo>
                  <a:lnTo>
                    <a:pt x="877" y="874"/>
                  </a:lnTo>
                  <a:lnTo>
                    <a:pt x="909" y="837"/>
                  </a:lnTo>
                  <a:lnTo>
                    <a:pt x="937" y="798"/>
                  </a:lnTo>
                  <a:lnTo>
                    <a:pt x="960" y="756"/>
                  </a:lnTo>
                  <a:lnTo>
                    <a:pt x="978" y="711"/>
                  </a:lnTo>
                  <a:lnTo>
                    <a:pt x="990" y="665"/>
                  </a:lnTo>
                  <a:lnTo>
                    <a:pt x="999" y="617"/>
                  </a:lnTo>
                  <a:lnTo>
                    <a:pt x="1001" y="569"/>
                  </a:lnTo>
                  <a:lnTo>
                    <a:pt x="1003" y="550"/>
                  </a:lnTo>
                  <a:lnTo>
                    <a:pt x="1011" y="533"/>
                  </a:lnTo>
                  <a:lnTo>
                    <a:pt x="1021" y="518"/>
                  </a:lnTo>
                  <a:lnTo>
                    <a:pt x="1035" y="507"/>
                  </a:lnTo>
                  <a:lnTo>
                    <a:pt x="1052" y="500"/>
                  </a:lnTo>
                  <a:lnTo>
                    <a:pt x="1071" y="498"/>
                  </a:lnTo>
                  <a:lnTo>
                    <a:pt x="1071" y="498"/>
                  </a:lnTo>
                  <a:lnTo>
                    <a:pt x="1090" y="500"/>
                  </a:lnTo>
                  <a:lnTo>
                    <a:pt x="1106" y="507"/>
                  </a:lnTo>
                  <a:lnTo>
                    <a:pt x="1120" y="518"/>
                  </a:lnTo>
                  <a:lnTo>
                    <a:pt x="1132" y="532"/>
                  </a:lnTo>
                  <a:lnTo>
                    <a:pt x="1139" y="549"/>
                  </a:lnTo>
                  <a:lnTo>
                    <a:pt x="1141" y="567"/>
                  </a:lnTo>
                  <a:lnTo>
                    <a:pt x="1139" y="624"/>
                  </a:lnTo>
                  <a:lnTo>
                    <a:pt x="1131" y="680"/>
                  </a:lnTo>
                  <a:lnTo>
                    <a:pt x="1118" y="734"/>
                  </a:lnTo>
                  <a:lnTo>
                    <a:pt x="1099" y="786"/>
                  </a:lnTo>
                  <a:lnTo>
                    <a:pt x="1076" y="837"/>
                  </a:lnTo>
                  <a:lnTo>
                    <a:pt x="1047" y="885"/>
                  </a:lnTo>
                  <a:lnTo>
                    <a:pt x="1015" y="930"/>
                  </a:lnTo>
                  <a:lnTo>
                    <a:pt x="977" y="972"/>
                  </a:lnTo>
                  <a:lnTo>
                    <a:pt x="936" y="1011"/>
                  </a:lnTo>
                  <a:lnTo>
                    <a:pt x="890" y="1044"/>
                  </a:lnTo>
                  <a:lnTo>
                    <a:pt x="843" y="1074"/>
                  </a:lnTo>
                  <a:lnTo>
                    <a:pt x="792" y="1098"/>
                  </a:lnTo>
                  <a:lnTo>
                    <a:pt x="741" y="1117"/>
                  </a:lnTo>
                  <a:lnTo>
                    <a:pt x="687" y="1131"/>
                  </a:lnTo>
                  <a:lnTo>
                    <a:pt x="631" y="1139"/>
                  </a:lnTo>
                  <a:lnTo>
                    <a:pt x="575" y="1143"/>
                  </a:lnTo>
                  <a:lnTo>
                    <a:pt x="571" y="1143"/>
                  </a:lnTo>
                  <a:lnTo>
                    <a:pt x="509" y="1139"/>
                  </a:lnTo>
                  <a:lnTo>
                    <a:pt x="448" y="1130"/>
                  </a:lnTo>
                  <a:lnTo>
                    <a:pt x="392" y="1114"/>
                  </a:lnTo>
                  <a:lnTo>
                    <a:pt x="337" y="1093"/>
                  </a:lnTo>
                  <a:lnTo>
                    <a:pt x="284" y="1065"/>
                  </a:lnTo>
                  <a:lnTo>
                    <a:pt x="235" y="1034"/>
                  </a:lnTo>
                  <a:lnTo>
                    <a:pt x="190" y="997"/>
                  </a:lnTo>
                  <a:lnTo>
                    <a:pt x="149" y="956"/>
                  </a:lnTo>
                  <a:lnTo>
                    <a:pt x="112" y="911"/>
                  </a:lnTo>
                  <a:lnTo>
                    <a:pt x="79" y="863"/>
                  </a:lnTo>
                  <a:lnTo>
                    <a:pt x="52" y="810"/>
                  </a:lnTo>
                  <a:lnTo>
                    <a:pt x="30" y="755"/>
                  </a:lnTo>
                  <a:lnTo>
                    <a:pt x="14" y="698"/>
                  </a:lnTo>
                  <a:lnTo>
                    <a:pt x="3" y="637"/>
                  </a:lnTo>
                  <a:lnTo>
                    <a:pt x="0" y="575"/>
                  </a:lnTo>
                  <a:lnTo>
                    <a:pt x="2" y="517"/>
                  </a:lnTo>
                  <a:lnTo>
                    <a:pt x="11" y="461"/>
                  </a:lnTo>
                  <a:lnTo>
                    <a:pt x="25" y="406"/>
                  </a:lnTo>
                  <a:lnTo>
                    <a:pt x="44" y="353"/>
                  </a:lnTo>
                  <a:lnTo>
                    <a:pt x="67" y="302"/>
                  </a:lnTo>
                  <a:lnTo>
                    <a:pt x="95" y="256"/>
                  </a:lnTo>
                  <a:lnTo>
                    <a:pt x="128" y="212"/>
                  </a:lnTo>
                  <a:lnTo>
                    <a:pt x="165" y="170"/>
                  </a:lnTo>
                  <a:lnTo>
                    <a:pt x="205" y="133"/>
                  </a:lnTo>
                  <a:lnTo>
                    <a:pt x="248" y="100"/>
                  </a:lnTo>
                  <a:lnTo>
                    <a:pt x="296" y="71"/>
                  </a:lnTo>
                  <a:lnTo>
                    <a:pt x="345" y="47"/>
                  </a:lnTo>
                  <a:lnTo>
                    <a:pt x="397" y="27"/>
                  </a:lnTo>
                  <a:lnTo>
                    <a:pt x="452" y="12"/>
                  </a:lnTo>
                  <a:lnTo>
                    <a:pt x="509" y="3"/>
                  </a:lnTo>
                  <a:lnTo>
                    <a:pt x="5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7" name="Freeform 252">
              <a:extLst>
                <a:ext uri="{FF2B5EF4-FFF2-40B4-BE49-F238E27FC236}">
                  <a16:creationId xmlns:a16="http://schemas.microsoft.com/office/drawing/2014/main" id="{57FA1E40-A108-3F1D-359F-E4D2CFA526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6963" y="3463925"/>
              <a:ext cx="325438" cy="327025"/>
            </a:xfrm>
            <a:custGeom>
              <a:avLst/>
              <a:gdLst>
                <a:gd name="T0" fmla="*/ 946 w 2054"/>
                <a:gd name="T1" fmla="*/ 277 h 2059"/>
                <a:gd name="T2" fmla="*/ 785 w 2054"/>
                <a:gd name="T3" fmla="*/ 375 h 2059"/>
                <a:gd name="T4" fmla="*/ 568 w 2054"/>
                <a:gd name="T5" fmla="*/ 453 h 2059"/>
                <a:gd name="T6" fmla="*/ 451 w 2054"/>
                <a:gd name="T7" fmla="*/ 350 h 2059"/>
                <a:gd name="T8" fmla="*/ 349 w 2054"/>
                <a:gd name="T9" fmla="*/ 461 h 2059"/>
                <a:gd name="T10" fmla="*/ 449 w 2054"/>
                <a:gd name="T11" fmla="*/ 642 h 2059"/>
                <a:gd name="T12" fmla="*/ 327 w 2054"/>
                <a:gd name="T13" fmla="*/ 926 h 2059"/>
                <a:gd name="T14" fmla="*/ 142 w 2054"/>
                <a:gd name="T15" fmla="*/ 952 h 2059"/>
                <a:gd name="T16" fmla="*/ 147 w 2054"/>
                <a:gd name="T17" fmla="*/ 1108 h 2059"/>
                <a:gd name="T18" fmla="*/ 345 w 2054"/>
                <a:gd name="T19" fmla="*/ 1165 h 2059"/>
                <a:gd name="T20" fmla="*/ 460 w 2054"/>
                <a:gd name="T21" fmla="*/ 1451 h 2059"/>
                <a:gd name="T22" fmla="*/ 347 w 2054"/>
                <a:gd name="T23" fmla="*/ 1600 h 2059"/>
                <a:gd name="T24" fmla="*/ 455 w 2054"/>
                <a:gd name="T25" fmla="*/ 1708 h 2059"/>
                <a:gd name="T26" fmla="*/ 604 w 2054"/>
                <a:gd name="T27" fmla="*/ 1595 h 2059"/>
                <a:gd name="T28" fmla="*/ 889 w 2054"/>
                <a:gd name="T29" fmla="*/ 1711 h 2059"/>
                <a:gd name="T30" fmla="*/ 947 w 2054"/>
                <a:gd name="T31" fmla="*/ 1909 h 2059"/>
                <a:gd name="T32" fmla="*/ 1101 w 2054"/>
                <a:gd name="T33" fmla="*/ 1914 h 2059"/>
                <a:gd name="T34" fmla="*/ 1129 w 2054"/>
                <a:gd name="T35" fmla="*/ 1728 h 2059"/>
                <a:gd name="T36" fmla="*/ 1411 w 2054"/>
                <a:gd name="T37" fmla="*/ 1607 h 2059"/>
                <a:gd name="T38" fmla="*/ 1592 w 2054"/>
                <a:gd name="T39" fmla="*/ 1708 h 2059"/>
                <a:gd name="T40" fmla="*/ 1702 w 2054"/>
                <a:gd name="T41" fmla="*/ 1607 h 2059"/>
                <a:gd name="T42" fmla="*/ 1594 w 2054"/>
                <a:gd name="T43" fmla="*/ 1471 h 2059"/>
                <a:gd name="T44" fmla="*/ 1694 w 2054"/>
                <a:gd name="T45" fmla="*/ 1220 h 2059"/>
                <a:gd name="T46" fmla="*/ 1902 w 2054"/>
                <a:gd name="T47" fmla="*/ 1110 h 2059"/>
                <a:gd name="T48" fmla="*/ 1912 w 2054"/>
                <a:gd name="T49" fmla="*/ 958 h 2059"/>
                <a:gd name="T50" fmla="*/ 1739 w 2054"/>
                <a:gd name="T51" fmla="*/ 939 h 2059"/>
                <a:gd name="T52" fmla="*/ 1633 w 2054"/>
                <a:gd name="T53" fmla="*/ 689 h 2059"/>
                <a:gd name="T54" fmla="*/ 1700 w 2054"/>
                <a:gd name="T55" fmla="*/ 465 h 2059"/>
                <a:gd name="T56" fmla="*/ 1601 w 2054"/>
                <a:gd name="T57" fmla="*/ 351 h 2059"/>
                <a:gd name="T58" fmla="*/ 1485 w 2054"/>
                <a:gd name="T59" fmla="*/ 454 h 2059"/>
                <a:gd name="T60" fmla="*/ 1267 w 2054"/>
                <a:gd name="T61" fmla="*/ 376 h 2059"/>
                <a:gd name="T62" fmla="*/ 1106 w 2054"/>
                <a:gd name="T63" fmla="*/ 278 h 2059"/>
                <a:gd name="T64" fmla="*/ 958 w 2054"/>
                <a:gd name="T65" fmla="*/ 141 h 2059"/>
                <a:gd name="T66" fmla="*/ 1220 w 2054"/>
                <a:gd name="T67" fmla="*/ 68 h 2059"/>
                <a:gd name="T68" fmla="*/ 1394 w 2054"/>
                <a:gd name="T69" fmla="*/ 278 h 2059"/>
                <a:gd name="T70" fmla="*/ 1597 w 2054"/>
                <a:gd name="T71" fmla="*/ 209 h 2059"/>
                <a:gd name="T72" fmla="*/ 1831 w 2054"/>
                <a:gd name="T73" fmla="*/ 394 h 2059"/>
                <a:gd name="T74" fmla="*/ 1800 w 2054"/>
                <a:gd name="T75" fmla="*/ 565 h 2059"/>
                <a:gd name="T76" fmla="*/ 1932 w 2054"/>
                <a:gd name="T77" fmla="*/ 812 h 2059"/>
                <a:gd name="T78" fmla="*/ 2054 w 2054"/>
                <a:gd name="T79" fmla="*/ 961 h 2059"/>
                <a:gd name="T80" fmla="*/ 1961 w 2054"/>
                <a:gd name="T81" fmla="*/ 1238 h 2059"/>
                <a:gd name="T82" fmla="*/ 1751 w 2054"/>
                <a:gd name="T83" fmla="*/ 1445 h 2059"/>
                <a:gd name="T84" fmla="*/ 1839 w 2054"/>
                <a:gd name="T85" fmla="*/ 1640 h 2059"/>
                <a:gd name="T86" fmla="*/ 1644 w 2054"/>
                <a:gd name="T87" fmla="*/ 1842 h 2059"/>
                <a:gd name="T88" fmla="*/ 1441 w 2054"/>
                <a:gd name="T89" fmla="*/ 1756 h 2059"/>
                <a:gd name="T90" fmla="*/ 1235 w 2054"/>
                <a:gd name="T91" fmla="*/ 1966 h 2059"/>
                <a:gd name="T92" fmla="*/ 958 w 2054"/>
                <a:gd name="T93" fmla="*/ 2059 h 2059"/>
                <a:gd name="T94" fmla="*/ 810 w 2054"/>
                <a:gd name="T95" fmla="*/ 1937 h 2059"/>
                <a:gd name="T96" fmla="*/ 563 w 2054"/>
                <a:gd name="T97" fmla="*/ 1805 h 2059"/>
                <a:gd name="T98" fmla="*/ 398 w 2054"/>
                <a:gd name="T99" fmla="*/ 1838 h 2059"/>
                <a:gd name="T100" fmla="*/ 210 w 2054"/>
                <a:gd name="T101" fmla="*/ 1626 h 2059"/>
                <a:gd name="T102" fmla="*/ 278 w 2054"/>
                <a:gd name="T103" fmla="*/ 1398 h 2059"/>
                <a:gd name="T104" fmla="*/ 67 w 2054"/>
                <a:gd name="T105" fmla="*/ 1224 h 2059"/>
                <a:gd name="T106" fmla="*/ 2 w 2054"/>
                <a:gd name="T107" fmla="*/ 930 h 2059"/>
                <a:gd name="T108" fmla="*/ 151 w 2054"/>
                <a:gd name="T109" fmla="*/ 809 h 2059"/>
                <a:gd name="T110" fmla="*/ 237 w 2054"/>
                <a:gd name="T111" fmla="*/ 547 h 2059"/>
                <a:gd name="T112" fmla="*/ 233 w 2054"/>
                <a:gd name="T113" fmla="*/ 373 h 2059"/>
                <a:gd name="T114" fmla="*/ 456 w 2054"/>
                <a:gd name="T115" fmla="*/ 209 h 2059"/>
                <a:gd name="T116" fmla="*/ 707 w 2054"/>
                <a:gd name="T117" fmla="*/ 257 h 2059"/>
                <a:gd name="T118" fmla="*/ 851 w 2054"/>
                <a:gd name="T119" fmla="*/ 45 h 2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4" h="2059">
                  <a:moveTo>
                    <a:pt x="958" y="141"/>
                  </a:moveTo>
                  <a:lnTo>
                    <a:pt x="954" y="142"/>
                  </a:lnTo>
                  <a:lnTo>
                    <a:pt x="951" y="143"/>
                  </a:lnTo>
                  <a:lnTo>
                    <a:pt x="948" y="146"/>
                  </a:lnTo>
                  <a:lnTo>
                    <a:pt x="947" y="149"/>
                  </a:lnTo>
                  <a:lnTo>
                    <a:pt x="946" y="152"/>
                  </a:lnTo>
                  <a:lnTo>
                    <a:pt x="946" y="277"/>
                  </a:lnTo>
                  <a:lnTo>
                    <a:pt x="943" y="296"/>
                  </a:lnTo>
                  <a:lnTo>
                    <a:pt x="936" y="313"/>
                  </a:lnTo>
                  <a:lnTo>
                    <a:pt x="924" y="328"/>
                  </a:lnTo>
                  <a:lnTo>
                    <a:pt x="908" y="339"/>
                  </a:lnTo>
                  <a:lnTo>
                    <a:pt x="889" y="346"/>
                  </a:lnTo>
                  <a:lnTo>
                    <a:pt x="837" y="358"/>
                  </a:lnTo>
                  <a:lnTo>
                    <a:pt x="785" y="375"/>
                  </a:lnTo>
                  <a:lnTo>
                    <a:pt x="735" y="395"/>
                  </a:lnTo>
                  <a:lnTo>
                    <a:pt x="687" y="421"/>
                  </a:lnTo>
                  <a:lnTo>
                    <a:pt x="640" y="449"/>
                  </a:lnTo>
                  <a:lnTo>
                    <a:pt x="623" y="458"/>
                  </a:lnTo>
                  <a:lnTo>
                    <a:pt x="604" y="461"/>
                  </a:lnTo>
                  <a:lnTo>
                    <a:pt x="585" y="459"/>
                  </a:lnTo>
                  <a:lnTo>
                    <a:pt x="568" y="453"/>
                  </a:lnTo>
                  <a:lnTo>
                    <a:pt x="552" y="441"/>
                  </a:lnTo>
                  <a:lnTo>
                    <a:pt x="463" y="352"/>
                  </a:lnTo>
                  <a:lnTo>
                    <a:pt x="460" y="350"/>
                  </a:lnTo>
                  <a:lnTo>
                    <a:pt x="458" y="349"/>
                  </a:lnTo>
                  <a:lnTo>
                    <a:pt x="455" y="348"/>
                  </a:lnTo>
                  <a:lnTo>
                    <a:pt x="453" y="349"/>
                  </a:lnTo>
                  <a:lnTo>
                    <a:pt x="451" y="350"/>
                  </a:lnTo>
                  <a:lnTo>
                    <a:pt x="447" y="352"/>
                  </a:lnTo>
                  <a:lnTo>
                    <a:pt x="352" y="448"/>
                  </a:lnTo>
                  <a:lnTo>
                    <a:pt x="349" y="451"/>
                  </a:lnTo>
                  <a:lnTo>
                    <a:pt x="348" y="454"/>
                  </a:lnTo>
                  <a:lnTo>
                    <a:pt x="347" y="457"/>
                  </a:lnTo>
                  <a:lnTo>
                    <a:pt x="348" y="459"/>
                  </a:lnTo>
                  <a:lnTo>
                    <a:pt x="349" y="461"/>
                  </a:lnTo>
                  <a:lnTo>
                    <a:pt x="352" y="464"/>
                  </a:lnTo>
                  <a:lnTo>
                    <a:pt x="440" y="553"/>
                  </a:lnTo>
                  <a:lnTo>
                    <a:pt x="452" y="569"/>
                  </a:lnTo>
                  <a:lnTo>
                    <a:pt x="458" y="587"/>
                  </a:lnTo>
                  <a:lnTo>
                    <a:pt x="460" y="605"/>
                  </a:lnTo>
                  <a:lnTo>
                    <a:pt x="457" y="624"/>
                  </a:lnTo>
                  <a:lnTo>
                    <a:pt x="449" y="642"/>
                  </a:lnTo>
                  <a:lnTo>
                    <a:pt x="420" y="688"/>
                  </a:lnTo>
                  <a:lnTo>
                    <a:pt x="395" y="737"/>
                  </a:lnTo>
                  <a:lnTo>
                    <a:pt x="375" y="786"/>
                  </a:lnTo>
                  <a:lnTo>
                    <a:pt x="358" y="838"/>
                  </a:lnTo>
                  <a:lnTo>
                    <a:pt x="345" y="891"/>
                  </a:lnTo>
                  <a:lnTo>
                    <a:pt x="339" y="910"/>
                  </a:lnTo>
                  <a:lnTo>
                    <a:pt x="327" y="926"/>
                  </a:lnTo>
                  <a:lnTo>
                    <a:pt x="313" y="938"/>
                  </a:lnTo>
                  <a:lnTo>
                    <a:pt x="296" y="946"/>
                  </a:lnTo>
                  <a:lnTo>
                    <a:pt x="277" y="948"/>
                  </a:lnTo>
                  <a:lnTo>
                    <a:pt x="151" y="948"/>
                  </a:lnTo>
                  <a:lnTo>
                    <a:pt x="147" y="949"/>
                  </a:lnTo>
                  <a:lnTo>
                    <a:pt x="144" y="950"/>
                  </a:lnTo>
                  <a:lnTo>
                    <a:pt x="142" y="952"/>
                  </a:lnTo>
                  <a:lnTo>
                    <a:pt x="140" y="956"/>
                  </a:lnTo>
                  <a:lnTo>
                    <a:pt x="140" y="960"/>
                  </a:lnTo>
                  <a:lnTo>
                    <a:pt x="140" y="1096"/>
                  </a:lnTo>
                  <a:lnTo>
                    <a:pt x="140" y="1100"/>
                  </a:lnTo>
                  <a:lnTo>
                    <a:pt x="142" y="1104"/>
                  </a:lnTo>
                  <a:lnTo>
                    <a:pt x="144" y="1106"/>
                  </a:lnTo>
                  <a:lnTo>
                    <a:pt x="147" y="1108"/>
                  </a:lnTo>
                  <a:lnTo>
                    <a:pt x="151" y="1108"/>
                  </a:lnTo>
                  <a:lnTo>
                    <a:pt x="277" y="1108"/>
                  </a:lnTo>
                  <a:lnTo>
                    <a:pt x="296" y="1111"/>
                  </a:lnTo>
                  <a:lnTo>
                    <a:pt x="313" y="1118"/>
                  </a:lnTo>
                  <a:lnTo>
                    <a:pt x="327" y="1131"/>
                  </a:lnTo>
                  <a:lnTo>
                    <a:pt x="339" y="1147"/>
                  </a:lnTo>
                  <a:lnTo>
                    <a:pt x="345" y="1165"/>
                  </a:lnTo>
                  <a:lnTo>
                    <a:pt x="358" y="1218"/>
                  </a:lnTo>
                  <a:lnTo>
                    <a:pt x="375" y="1269"/>
                  </a:lnTo>
                  <a:lnTo>
                    <a:pt x="395" y="1320"/>
                  </a:lnTo>
                  <a:lnTo>
                    <a:pt x="420" y="1368"/>
                  </a:lnTo>
                  <a:lnTo>
                    <a:pt x="449" y="1414"/>
                  </a:lnTo>
                  <a:lnTo>
                    <a:pt x="457" y="1432"/>
                  </a:lnTo>
                  <a:lnTo>
                    <a:pt x="460" y="1451"/>
                  </a:lnTo>
                  <a:lnTo>
                    <a:pt x="458" y="1470"/>
                  </a:lnTo>
                  <a:lnTo>
                    <a:pt x="452" y="1488"/>
                  </a:lnTo>
                  <a:lnTo>
                    <a:pt x="440" y="1503"/>
                  </a:lnTo>
                  <a:lnTo>
                    <a:pt x="352" y="1592"/>
                  </a:lnTo>
                  <a:lnTo>
                    <a:pt x="349" y="1595"/>
                  </a:lnTo>
                  <a:lnTo>
                    <a:pt x="348" y="1598"/>
                  </a:lnTo>
                  <a:lnTo>
                    <a:pt x="347" y="1600"/>
                  </a:lnTo>
                  <a:lnTo>
                    <a:pt x="348" y="1602"/>
                  </a:lnTo>
                  <a:lnTo>
                    <a:pt x="349" y="1604"/>
                  </a:lnTo>
                  <a:lnTo>
                    <a:pt x="352" y="1608"/>
                  </a:lnTo>
                  <a:lnTo>
                    <a:pt x="447" y="1705"/>
                  </a:lnTo>
                  <a:lnTo>
                    <a:pt x="451" y="1707"/>
                  </a:lnTo>
                  <a:lnTo>
                    <a:pt x="453" y="1708"/>
                  </a:lnTo>
                  <a:lnTo>
                    <a:pt x="455" y="1708"/>
                  </a:lnTo>
                  <a:lnTo>
                    <a:pt x="458" y="1708"/>
                  </a:lnTo>
                  <a:lnTo>
                    <a:pt x="460" y="1707"/>
                  </a:lnTo>
                  <a:lnTo>
                    <a:pt x="463" y="1705"/>
                  </a:lnTo>
                  <a:lnTo>
                    <a:pt x="552" y="1616"/>
                  </a:lnTo>
                  <a:lnTo>
                    <a:pt x="568" y="1604"/>
                  </a:lnTo>
                  <a:lnTo>
                    <a:pt x="585" y="1597"/>
                  </a:lnTo>
                  <a:lnTo>
                    <a:pt x="604" y="1595"/>
                  </a:lnTo>
                  <a:lnTo>
                    <a:pt x="623" y="1598"/>
                  </a:lnTo>
                  <a:lnTo>
                    <a:pt x="640" y="1607"/>
                  </a:lnTo>
                  <a:lnTo>
                    <a:pt x="687" y="1636"/>
                  </a:lnTo>
                  <a:lnTo>
                    <a:pt x="735" y="1660"/>
                  </a:lnTo>
                  <a:lnTo>
                    <a:pt x="785" y="1682"/>
                  </a:lnTo>
                  <a:lnTo>
                    <a:pt x="837" y="1699"/>
                  </a:lnTo>
                  <a:lnTo>
                    <a:pt x="889" y="1711"/>
                  </a:lnTo>
                  <a:lnTo>
                    <a:pt x="908" y="1718"/>
                  </a:lnTo>
                  <a:lnTo>
                    <a:pt x="924" y="1728"/>
                  </a:lnTo>
                  <a:lnTo>
                    <a:pt x="936" y="1743"/>
                  </a:lnTo>
                  <a:lnTo>
                    <a:pt x="943" y="1760"/>
                  </a:lnTo>
                  <a:lnTo>
                    <a:pt x="946" y="1780"/>
                  </a:lnTo>
                  <a:lnTo>
                    <a:pt x="946" y="1906"/>
                  </a:lnTo>
                  <a:lnTo>
                    <a:pt x="947" y="1909"/>
                  </a:lnTo>
                  <a:lnTo>
                    <a:pt x="948" y="1912"/>
                  </a:lnTo>
                  <a:lnTo>
                    <a:pt x="951" y="1914"/>
                  </a:lnTo>
                  <a:lnTo>
                    <a:pt x="954" y="1916"/>
                  </a:lnTo>
                  <a:lnTo>
                    <a:pt x="958" y="1916"/>
                  </a:lnTo>
                  <a:lnTo>
                    <a:pt x="1094" y="1916"/>
                  </a:lnTo>
                  <a:lnTo>
                    <a:pt x="1098" y="1916"/>
                  </a:lnTo>
                  <a:lnTo>
                    <a:pt x="1101" y="1914"/>
                  </a:lnTo>
                  <a:lnTo>
                    <a:pt x="1103" y="1912"/>
                  </a:lnTo>
                  <a:lnTo>
                    <a:pt x="1106" y="1909"/>
                  </a:lnTo>
                  <a:lnTo>
                    <a:pt x="1106" y="1906"/>
                  </a:lnTo>
                  <a:lnTo>
                    <a:pt x="1106" y="1780"/>
                  </a:lnTo>
                  <a:lnTo>
                    <a:pt x="1109" y="1760"/>
                  </a:lnTo>
                  <a:lnTo>
                    <a:pt x="1116" y="1743"/>
                  </a:lnTo>
                  <a:lnTo>
                    <a:pt x="1129" y="1728"/>
                  </a:lnTo>
                  <a:lnTo>
                    <a:pt x="1143" y="1718"/>
                  </a:lnTo>
                  <a:lnTo>
                    <a:pt x="1162" y="1711"/>
                  </a:lnTo>
                  <a:lnTo>
                    <a:pt x="1215" y="1699"/>
                  </a:lnTo>
                  <a:lnTo>
                    <a:pt x="1267" y="1682"/>
                  </a:lnTo>
                  <a:lnTo>
                    <a:pt x="1316" y="1660"/>
                  </a:lnTo>
                  <a:lnTo>
                    <a:pt x="1365" y="1636"/>
                  </a:lnTo>
                  <a:lnTo>
                    <a:pt x="1411" y="1607"/>
                  </a:lnTo>
                  <a:lnTo>
                    <a:pt x="1429" y="1598"/>
                  </a:lnTo>
                  <a:lnTo>
                    <a:pt x="1448" y="1595"/>
                  </a:lnTo>
                  <a:lnTo>
                    <a:pt x="1467" y="1597"/>
                  </a:lnTo>
                  <a:lnTo>
                    <a:pt x="1485" y="1603"/>
                  </a:lnTo>
                  <a:lnTo>
                    <a:pt x="1500" y="1616"/>
                  </a:lnTo>
                  <a:lnTo>
                    <a:pt x="1589" y="1706"/>
                  </a:lnTo>
                  <a:lnTo>
                    <a:pt x="1592" y="1708"/>
                  </a:lnTo>
                  <a:lnTo>
                    <a:pt x="1594" y="1709"/>
                  </a:lnTo>
                  <a:lnTo>
                    <a:pt x="1597" y="1709"/>
                  </a:lnTo>
                  <a:lnTo>
                    <a:pt x="1599" y="1709"/>
                  </a:lnTo>
                  <a:lnTo>
                    <a:pt x="1601" y="1708"/>
                  </a:lnTo>
                  <a:lnTo>
                    <a:pt x="1604" y="1706"/>
                  </a:lnTo>
                  <a:lnTo>
                    <a:pt x="1700" y="1610"/>
                  </a:lnTo>
                  <a:lnTo>
                    <a:pt x="1702" y="1607"/>
                  </a:lnTo>
                  <a:lnTo>
                    <a:pt x="1703" y="1603"/>
                  </a:lnTo>
                  <a:lnTo>
                    <a:pt x="1703" y="1600"/>
                  </a:lnTo>
                  <a:lnTo>
                    <a:pt x="1702" y="1596"/>
                  </a:lnTo>
                  <a:lnTo>
                    <a:pt x="1700" y="1594"/>
                  </a:lnTo>
                  <a:lnTo>
                    <a:pt x="1612" y="1505"/>
                  </a:lnTo>
                  <a:lnTo>
                    <a:pt x="1600" y="1489"/>
                  </a:lnTo>
                  <a:lnTo>
                    <a:pt x="1594" y="1471"/>
                  </a:lnTo>
                  <a:lnTo>
                    <a:pt x="1592" y="1452"/>
                  </a:lnTo>
                  <a:lnTo>
                    <a:pt x="1595" y="1433"/>
                  </a:lnTo>
                  <a:lnTo>
                    <a:pt x="1603" y="1416"/>
                  </a:lnTo>
                  <a:lnTo>
                    <a:pt x="1633" y="1370"/>
                  </a:lnTo>
                  <a:lnTo>
                    <a:pt x="1657" y="1321"/>
                  </a:lnTo>
                  <a:lnTo>
                    <a:pt x="1678" y="1271"/>
                  </a:lnTo>
                  <a:lnTo>
                    <a:pt x="1694" y="1220"/>
                  </a:lnTo>
                  <a:lnTo>
                    <a:pt x="1707" y="1166"/>
                  </a:lnTo>
                  <a:lnTo>
                    <a:pt x="1714" y="1148"/>
                  </a:lnTo>
                  <a:lnTo>
                    <a:pt x="1725" y="1132"/>
                  </a:lnTo>
                  <a:lnTo>
                    <a:pt x="1739" y="1119"/>
                  </a:lnTo>
                  <a:lnTo>
                    <a:pt x="1756" y="1112"/>
                  </a:lnTo>
                  <a:lnTo>
                    <a:pt x="1776" y="1110"/>
                  </a:lnTo>
                  <a:lnTo>
                    <a:pt x="1902" y="1110"/>
                  </a:lnTo>
                  <a:lnTo>
                    <a:pt x="1905" y="1109"/>
                  </a:lnTo>
                  <a:lnTo>
                    <a:pt x="1908" y="1108"/>
                  </a:lnTo>
                  <a:lnTo>
                    <a:pt x="1910" y="1105"/>
                  </a:lnTo>
                  <a:lnTo>
                    <a:pt x="1912" y="1101"/>
                  </a:lnTo>
                  <a:lnTo>
                    <a:pt x="1912" y="1098"/>
                  </a:lnTo>
                  <a:lnTo>
                    <a:pt x="1912" y="961"/>
                  </a:lnTo>
                  <a:lnTo>
                    <a:pt x="1912" y="958"/>
                  </a:lnTo>
                  <a:lnTo>
                    <a:pt x="1910" y="955"/>
                  </a:lnTo>
                  <a:lnTo>
                    <a:pt x="1908" y="951"/>
                  </a:lnTo>
                  <a:lnTo>
                    <a:pt x="1905" y="950"/>
                  </a:lnTo>
                  <a:lnTo>
                    <a:pt x="1902" y="949"/>
                  </a:lnTo>
                  <a:lnTo>
                    <a:pt x="1776" y="949"/>
                  </a:lnTo>
                  <a:lnTo>
                    <a:pt x="1756" y="947"/>
                  </a:lnTo>
                  <a:lnTo>
                    <a:pt x="1739" y="939"/>
                  </a:lnTo>
                  <a:lnTo>
                    <a:pt x="1725" y="927"/>
                  </a:lnTo>
                  <a:lnTo>
                    <a:pt x="1714" y="911"/>
                  </a:lnTo>
                  <a:lnTo>
                    <a:pt x="1707" y="893"/>
                  </a:lnTo>
                  <a:lnTo>
                    <a:pt x="1694" y="839"/>
                  </a:lnTo>
                  <a:lnTo>
                    <a:pt x="1678" y="789"/>
                  </a:lnTo>
                  <a:lnTo>
                    <a:pt x="1657" y="738"/>
                  </a:lnTo>
                  <a:lnTo>
                    <a:pt x="1633" y="689"/>
                  </a:lnTo>
                  <a:lnTo>
                    <a:pt x="1603" y="643"/>
                  </a:lnTo>
                  <a:lnTo>
                    <a:pt x="1595" y="626"/>
                  </a:lnTo>
                  <a:lnTo>
                    <a:pt x="1592" y="607"/>
                  </a:lnTo>
                  <a:lnTo>
                    <a:pt x="1594" y="588"/>
                  </a:lnTo>
                  <a:lnTo>
                    <a:pt x="1600" y="570"/>
                  </a:lnTo>
                  <a:lnTo>
                    <a:pt x="1612" y="554"/>
                  </a:lnTo>
                  <a:lnTo>
                    <a:pt x="1700" y="465"/>
                  </a:lnTo>
                  <a:lnTo>
                    <a:pt x="1702" y="463"/>
                  </a:lnTo>
                  <a:lnTo>
                    <a:pt x="1703" y="460"/>
                  </a:lnTo>
                  <a:lnTo>
                    <a:pt x="1703" y="456"/>
                  </a:lnTo>
                  <a:lnTo>
                    <a:pt x="1702" y="453"/>
                  </a:lnTo>
                  <a:lnTo>
                    <a:pt x="1700" y="450"/>
                  </a:lnTo>
                  <a:lnTo>
                    <a:pt x="1604" y="353"/>
                  </a:lnTo>
                  <a:lnTo>
                    <a:pt x="1601" y="351"/>
                  </a:lnTo>
                  <a:lnTo>
                    <a:pt x="1599" y="350"/>
                  </a:lnTo>
                  <a:lnTo>
                    <a:pt x="1597" y="350"/>
                  </a:lnTo>
                  <a:lnTo>
                    <a:pt x="1594" y="350"/>
                  </a:lnTo>
                  <a:lnTo>
                    <a:pt x="1592" y="351"/>
                  </a:lnTo>
                  <a:lnTo>
                    <a:pt x="1589" y="353"/>
                  </a:lnTo>
                  <a:lnTo>
                    <a:pt x="1500" y="442"/>
                  </a:lnTo>
                  <a:lnTo>
                    <a:pt x="1485" y="454"/>
                  </a:lnTo>
                  <a:lnTo>
                    <a:pt x="1468" y="460"/>
                  </a:lnTo>
                  <a:lnTo>
                    <a:pt x="1450" y="463"/>
                  </a:lnTo>
                  <a:lnTo>
                    <a:pt x="1430" y="460"/>
                  </a:lnTo>
                  <a:lnTo>
                    <a:pt x="1411" y="450"/>
                  </a:lnTo>
                  <a:lnTo>
                    <a:pt x="1365" y="422"/>
                  </a:lnTo>
                  <a:lnTo>
                    <a:pt x="1316" y="398"/>
                  </a:lnTo>
                  <a:lnTo>
                    <a:pt x="1267" y="376"/>
                  </a:lnTo>
                  <a:lnTo>
                    <a:pt x="1215" y="360"/>
                  </a:lnTo>
                  <a:lnTo>
                    <a:pt x="1162" y="347"/>
                  </a:lnTo>
                  <a:lnTo>
                    <a:pt x="1143" y="341"/>
                  </a:lnTo>
                  <a:lnTo>
                    <a:pt x="1128" y="330"/>
                  </a:lnTo>
                  <a:lnTo>
                    <a:pt x="1116" y="315"/>
                  </a:lnTo>
                  <a:lnTo>
                    <a:pt x="1109" y="297"/>
                  </a:lnTo>
                  <a:lnTo>
                    <a:pt x="1106" y="278"/>
                  </a:lnTo>
                  <a:lnTo>
                    <a:pt x="1106" y="152"/>
                  </a:lnTo>
                  <a:lnTo>
                    <a:pt x="1106" y="149"/>
                  </a:lnTo>
                  <a:lnTo>
                    <a:pt x="1103" y="146"/>
                  </a:lnTo>
                  <a:lnTo>
                    <a:pt x="1101" y="143"/>
                  </a:lnTo>
                  <a:lnTo>
                    <a:pt x="1098" y="142"/>
                  </a:lnTo>
                  <a:lnTo>
                    <a:pt x="1094" y="141"/>
                  </a:lnTo>
                  <a:lnTo>
                    <a:pt x="958" y="141"/>
                  </a:lnTo>
                  <a:close/>
                  <a:moveTo>
                    <a:pt x="958" y="0"/>
                  </a:moveTo>
                  <a:lnTo>
                    <a:pt x="1095" y="0"/>
                  </a:lnTo>
                  <a:lnTo>
                    <a:pt x="1126" y="3"/>
                  </a:lnTo>
                  <a:lnTo>
                    <a:pt x="1154" y="13"/>
                  </a:lnTo>
                  <a:lnTo>
                    <a:pt x="1179" y="27"/>
                  </a:lnTo>
                  <a:lnTo>
                    <a:pt x="1201" y="45"/>
                  </a:lnTo>
                  <a:lnTo>
                    <a:pt x="1220" y="68"/>
                  </a:lnTo>
                  <a:lnTo>
                    <a:pt x="1234" y="93"/>
                  </a:lnTo>
                  <a:lnTo>
                    <a:pt x="1244" y="122"/>
                  </a:lnTo>
                  <a:lnTo>
                    <a:pt x="1247" y="152"/>
                  </a:lnTo>
                  <a:lnTo>
                    <a:pt x="1247" y="223"/>
                  </a:lnTo>
                  <a:lnTo>
                    <a:pt x="1297" y="238"/>
                  </a:lnTo>
                  <a:lnTo>
                    <a:pt x="1346" y="257"/>
                  </a:lnTo>
                  <a:lnTo>
                    <a:pt x="1394" y="278"/>
                  </a:lnTo>
                  <a:lnTo>
                    <a:pt x="1441" y="304"/>
                  </a:lnTo>
                  <a:lnTo>
                    <a:pt x="1490" y="254"/>
                  </a:lnTo>
                  <a:lnTo>
                    <a:pt x="1508" y="238"/>
                  </a:lnTo>
                  <a:lnTo>
                    <a:pt x="1528" y="225"/>
                  </a:lnTo>
                  <a:lnTo>
                    <a:pt x="1551" y="217"/>
                  </a:lnTo>
                  <a:lnTo>
                    <a:pt x="1574" y="212"/>
                  </a:lnTo>
                  <a:lnTo>
                    <a:pt x="1597" y="209"/>
                  </a:lnTo>
                  <a:lnTo>
                    <a:pt x="1628" y="213"/>
                  </a:lnTo>
                  <a:lnTo>
                    <a:pt x="1655" y="221"/>
                  </a:lnTo>
                  <a:lnTo>
                    <a:pt x="1681" y="235"/>
                  </a:lnTo>
                  <a:lnTo>
                    <a:pt x="1705" y="254"/>
                  </a:lnTo>
                  <a:lnTo>
                    <a:pt x="1800" y="350"/>
                  </a:lnTo>
                  <a:lnTo>
                    <a:pt x="1818" y="371"/>
                  </a:lnTo>
                  <a:lnTo>
                    <a:pt x="1831" y="394"/>
                  </a:lnTo>
                  <a:lnTo>
                    <a:pt x="1839" y="419"/>
                  </a:lnTo>
                  <a:lnTo>
                    <a:pt x="1844" y="445"/>
                  </a:lnTo>
                  <a:lnTo>
                    <a:pt x="1844" y="471"/>
                  </a:lnTo>
                  <a:lnTo>
                    <a:pt x="1839" y="496"/>
                  </a:lnTo>
                  <a:lnTo>
                    <a:pt x="1831" y="521"/>
                  </a:lnTo>
                  <a:lnTo>
                    <a:pt x="1818" y="544"/>
                  </a:lnTo>
                  <a:lnTo>
                    <a:pt x="1800" y="565"/>
                  </a:lnTo>
                  <a:lnTo>
                    <a:pt x="1751" y="614"/>
                  </a:lnTo>
                  <a:lnTo>
                    <a:pt x="1776" y="661"/>
                  </a:lnTo>
                  <a:lnTo>
                    <a:pt x="1797" y="709"/>
                  </a:lnTo>
                  <a:lnTo>
                    <a:pt x="1816" y="759"/>
                  </a:lnTo>
                  <a:lnTo>
                    <a:pt x="1832" y="809"/>
                  </a:lnTo>
                  <a:lnTo>
                    <a:pt x="1902" y="809"/>
                  </a:lnTo>
                  <a:lnTo>
                    <a:pt x="1932" y="812"/>
                  </a:lnTo>
                  <a:lnTo>
                    <a:pt x="1961" y="821"/>
                  </a:lnTo>
                  <a:lnTo>
                    <a:pt x="1987" y="835"/>
                  </a:lnTo>
                  <a:lnTo>
                    <a:pt x="2009" y="854"/>
                  </a:lnTo>
                  <a:lnTo>
                    <a:pt x="2027" y="876"/>
                  </a:lnTo>
                  <a:lnTo>
                    <a:pt x="2042" y="902"/>
                  </a:lnTo>
                  <a:lnTo>
                    <a:pt x="2050" y="930"/>
                  </a:lnTo>
                  <a:lnTo>
                    <a:pt x="2054" y="961"/>
                  </a:lnTo>
                  <a:lnTo>
                    <a:pt x="2054" y="1098"/>
                  </a:lnTo>
                  <a:lnTo>
                    <a:pt x="2050" y="1129"/>
                  </a:lnTo>
                  <a:lnTo>
                    <a:pt x="2042" y="1157"/>
                  </a:lnTo>
                  <a:lnTo>
                    <a:pt x="2027" y="1183"/>
                  </a:lnTo>
                  <a:lnTo>
                    <a:pt x="2009" y="1205"/>
                  </a:lnTo>
                  <a:lnTo>
                    <a:pt x="1987" y="1224"/>
                  </a:lnTo>
                  <a:lnTo>
                    <a:pt x="1961" y="1238"/>
                  </a:lnTo>
                  <a:lnTo>
                    <a:pt x="1932" y="1247"/>
                  </a:lnTo>
                  <a:lnTo>
                    <a:pt x="1902" y="1250"/>
                  </a:lnTo>
                  <a:lnTo>
                    <a:pt x="1832" y="1250"/>
                  </a:lnTo>
                  <a:lnTo>
                    <a:pt x="1816" y="1300"/>
                  </a:lnTo>
                  <a:lnTo>
                    <a:pt x="1797" y="1350"/>
                  </a:lnTo>
                  <a:lnTo>
                    <a:pt x="1776" y="1398"/>
                  </a:lnTo>
                  <a:lnTo>
                    <a:pt x="1751" y="1445"/>
                  </a:lnTo>
                  <a:lnTo>
                    <a:pt x="1800" y="1495"/>
                  </a:lnTo>
                  <a:lnTo>
                    <a:pt x="1818" y="1515"/>
                  </a:lnTo>
                  <a:lnTo>
                    <a:pt x="1831" y="1538"/>
                  </a:lnTo>
                  <a:lnTo>
                    <a:pt x="1839" y="1563"/>
                  </a:lnTo>
                  <a:lnTo>
                    <a:pt x="1844" y="1589"/>
                  </a:lnTo>
                  <a:lnTo>
                    <a:pt x="1844" y="1614"/>
                  </a:lnTo>
                  <a:lnTo>
                    <a:pt x="1839" y="1640"/>
                  </a:lnTo>
                  <a:lnTo>
                    <a:pt x="1831" y="1665"/>
                  </a:lnTo>
                  <a:lnTo>
                    <a:pt x="1818" y="1688"/>
                  </a:lnTo>
                  <a:lnTo>
                    <a:pt x="1800" y="1709"/>
                  </a:lnTo>
                  <a:lnTo>
                    <a:pt x="1705" y="1805"/>
                  </a:lnTo>
                  <a:lnTo>
                    <a:pt x="1687" y="1821"/>
                  </a:lnTo>
                  <a:lnTo>
                    <a:pt x="1665" y="1834"/>
                  </a:lnTo>
                  <a:lnTo>
                    <a:pt x="1644" y="1842"/>
                  </a:lnTo>
                  <a:lnTo>
                    <a:pt x="1621" y="1848"/>
                  </a:lnTo>
                  <a:lnTo>
                    <a:pt x="1597" y="1850"/>
                  </a:lnTo>
                  <a:lnTo>
                    <a:pt x="1567" y="1846"/>
                  </a:lnTo>
                  <a:lnTo>
                    <a:pt x="1539" y="1838"/>
                  </a:lnTo>
                  <a:lnTo>
                    <a:pt x="1514" y="1824"/>
                  </a:lnTo>
                  <a:lnTo>
                    <a:pt x="1490" y="1805"/>
                  </a:lnTo>
                  <a:lnTo>
                    <a:pt x="1441" y="1756"/>
                  </a:lnTo>
                  <a:lnTo>
                    <a:pt x="1394" y="1781"/>
                  </a:lnTo>
                  <a:lnTo>
                    <a:pt x="1346" y="1802"/>
                  </a:lnTo>
                  <a:lnTo>
                    <a:pt x="1297" y="1821"/>
                  </a:lnTo>
                  <a:lnTo>
                    <a:pt x="1247" y="1836"/>
                  </a:lnTo>
                  <a:lnTo>
                    <a:pt x="1247" y="1907"/>
                  </a:lnTo>
                  <a:lnTo>
                    <a:pt x="1244" y="1937"/>
                  </a:lnTo>
                  <a:lnTo>
                    <a:pt x="1235" y="1966"/>
                  </a:lnTo>
                  <a:lnTo>
                    <a:pt x="1220" y="1991"/>
                  </a:lnTo>
                  <a:lnTo>
                    <a:pt x="1203" y="2015"/>
                  </a:lnTo>
                  <a:lnTo>
                    <a:pt x="1179" y="2032"/>
                  </a:lnTo>
                  <a:lnTo>
                    <a:pt x="1154" y="2046"/>
                  </a:lnTo>
                  <a:lnTo>
                    <a:pt x="1126" y="2056"/>
                  </a:lnTo>
                  <a:lnTo>
                    <a:pt x="1095" y="2059"/>
                  </a:lnTo>
                  <a:lnTo>
                    <a:pt x="958" y="2059"/>
                  </a:lnTo>
                  <a:lnTo>
                    <a:pt x="927" y="2056"/>
                  </a:lnTo>
                  <a:lnTo>
                    <a:pt x="900" y="2046"/>
                  </a:lnTo>
                  <a:lnTo>
                    <a:pt x="874" y="2032"/>
                  </a:lnTo>
                  <a:lnTo>
                    <a:pt x="851" y="2015"/>
                  </a:lnTo>
                  <a:lnTo>
                    <a:pt x="832" y="1991"/>
                  </a:lnTo>
                  <a:lnTo>
                    <a:pt x="819" y="1966"/>
                  </a:lnTo>
                  <a:lnTo>
                    <a:pt x="810" y="1937"/>
                  </a:lnTo>
                  <a:lnTo>
                    <a:pt x="807" y="1907"/>
                  </a:lnTo>
                  <a:lnTo>
                    <a:pt x="807" y="1836"/>
                  </a:lnTo>
                  <a:lnTo>
                    <a:pt x="756" y="1821"/>
                  </a:lnTo>
                  <a:lnTo>
                    <a:pt x="707" y="1802"/>
                  </a:lnTo>
                  <a:lnTo>
                    <a:pt x="659" y="1781"/>
                  </a:lnTo>
                  <a:lnTo>
                    <a:pt x="613" y="1756"/>
                  </a:lnTo>
                  <a:lnTo>
                    <a:pt x="563" y="1805"/>
                  </a:lnTo>
                  <a:lnTo>
                    <a:pt x="545" y="1821"/>
                  </a:lnTo>
                  <a:lnTo>
                    <a:pt x="524" y="1834"/>
                  </a:lnTo>
                  <a:lnTo>
                    <a:pt x="503" y="1842"/>
                  </a:lnTo>
                  <a:lnTo>
                    <a:pt x="480" y="1848"/>
                  </a:lnTo>
                  <a:lnTo>
                    <a:pt x="456" y="1850"/>
                  </a:lnTo>
                  <a:lnTo>
                    <a:pt x="426" y="1846"/>
                  </a:lnTo>
                  <a:lnTo>
                    <a:pt x="398" y="1838"/>
                  </a:lnTo>
                  <a:lnTo>
                    <a:pt x="372" y="1824"/>
                  </a:lnTo>
                  <a:lnTo>
                    <a:pt x="349" y="1805"/>
                  </a:lnTo>
                  <a:lnTo>
                    <a:pt x="252" y="1709"/>
                  </a:lnTo>
                  <a:lnTo>
                    <a:pt x="237" y="1690"/>
                  </a:lnTo>
                  <a:lnTo>
                    <a:pt x="225" y="1670"/>
                  </a:lnTo>
                  <a:lnTo>
                    <a:pt x="215" y="1649"/>
                  </a:lnTo>
                  <a:lnTo>
                    <a:pt x="210" y="1626"/>
                  </a:lnTo>
                  <a:lnTo>
                    <a:pt x="208" y="1601"/>
                  </a:lnTo>
                  <a:lnTo>
                    <a:pt x="211" y="1572"/>
                  </a:lnTo>
                  <a:lnTo>
                    <a:pt x="220" y="1543"/>
                  </a:lnTo>
                  <a:lnTo>
                    <a:pt x="233" y="1517"/>
                  </a:lnTo>
                  <a:lnTo>
                    <a:pt x="252" y="1495"/>
                  </a:lnTo>
                  <a:lnTo>
                    <a:pt x="302" y="1445"/>
                  </a:lnTo>
                  <a:lnTo>
                    <a:pt x="278" y="1398"/>
                  </a:lnTo>
                  <a:lnTo>
                    <a:pt x="256" y="1350"/>
                  </a:lnTo>
                  <a:lnTo>
                    <a:pt x="237" y="1300"/>
                  </a:lnTo>
                  <a:lnTo>
                    <a:pt x="222" y="1250"/>
                  </a:lnTo>
                  <a:lnTo>
                    <a:pt x="151" y="1250"/>
                  </a:lnTo>
                  <a:lnTo>
                    <a:pt x="121" y="1247"/>
                  </a:lnTo>
                  <a:lnTo>
                    <a:pt x="92" y="1238"/>
                  </a:lnTo>
                  <a:lnTo>
                    <a:pt x="67" y="1224"/>
                  </a:lnTo>
                  <a:lnTo>
                    <a:pt x="45" y="1205"/>
                  </a:lnTo>
                  <a:lnTo>
                    <a:pt x="26" y="1183"/>
                  </a:lnTo>
                  <a:lnTo>
                    <a:pt x="12" y="1157"/>
                  </a:lnTo>
                  <a:lnTo>
                    <a:pt x="2" y="1129"/>
                  </a:lnTo>
                  <a:lnTo>
                    <a:pt x="0" y="1098"/>
                  </a:lnTo>
                  <a:lnTo>
                    <a:pt x="0" y="961"/>
                  </a:lnTo>
                  <a:lnTo>
                    <a:pt x="2" y="930"/>
                  </a:lnTo>
                  <a:lnTo>
                    <a:pt x="12" y="902"/>
                  </a:lnTo>
                  <a:lnTo>
                    <a:pt x="26" y="876"/>
                  </a:lnTo>
                  <a:lnTo>
                    <a:pt x="45" y="854"/>
                  </a:lnTo>
                  <a:lnTo>
                    <a:pt x="67" y="835"/>
                  </a:lnTo>
                  <a:lnTo>
                    <a:pt x="92" y="821"/>
                  </a:lnTo>
                  <a:lnTo>
                    <a:pt x="121" y="812"/>
                  </a:lnTo>
                  <a:lnTo>
                    <a:pt x="151" y="809"/>
                  </a:lnTo>
                  <a:lnTo>
                    <a:pt x="222" y="809"/>
                  </a:lnTo>
                  <a:lnTo>
                    <a:pt x="237" y="759"/>
                  </a:lnTo>
                  <a:lnTo>
                    <a:pt x="256" y="709"/>
                  </a:lnTo>
                  <a:lnTo>
                    <a:pt x="278" y="661"/>
                  </a:lnTo>
                  <a:lnTo>
                    <a:pt x="302" y="614"/>
                  </a:lnTo>
                  <a:lnTo>
                    <a:pt x="252" y="565"/>
                  </a:lnTo>
                  <a:lnTo>
                    <a:pt x="237" y="547"/>
                  </a:lnTo>
                  <a:lnTo>
                    <a:pt x="225" y="527"/>
                  </a:lnTo>
                  <a:lnTo>
                    <a:pt x="215" y="504"/>
                  </a:lnTo>
                  <a:lnTo>
                    <a:pt x="210" y="482"/>
                  </a:lnTo>
                  <a:lnTo>
                    <a:pt x="208" y="458"/>
                  </a:lnTo>
                  <a:lnTo>
                    <a:pt x="211" y="428"/>
                  </a:lnTo>
                  <a:lnTo>
                    <a:pt x="220" y="400"/>
                  </a:lnTo>
                  <a:lnTo>
                    <a:pt x="233" y="373"/>
                  </a:lnTo>
                  <a:lnTo>
                    <a:pt x="252" y="350"/>
                  </a:lnTo>
                  <a:lnTo>
                    <a:pt x="349" y="254"/>
                  </a:lnTo>
                  <a:lnTo>
                    <a:pt x="367" y="238"/>
                  </a:lnTo>
                  <a:lnTo>
                    <a:pt x="387" y="225"/>
                  </a:lnTo>
                  <a:lnTo>
                    <a:pt x="410" y="217"/>
                  </a:lnTo>
                  <a:lnTo>
                    <a:pt x="432" y="212"/>
                  </a:lnTo>
                  <a:lnTo>
                    <a:pt x="456" y="209"/>
                  </a:lnTo>
                  <a:lnTo>
                    <a:pt x="485" y="213"/>
                  </a:lnTo>
                  <a:lnTo>
                    <a:pt x="514" y="221"/>
                  </a:lnTo>
                  <a:lnTo>
                    <a:pt x="540" y="235"/>
                  </a:lnTo>
                  <a:lnTo>
                    <a:pt x="563" y="254"/>
                  </a:lnTo>
                  <a:lnTo>
                    <a:pt x="613" y="304"/>
                  </a:lnTo>
                  <a:lnTo>
                    <a:pt x="659" y="278"/>
                  </a:lnTo>
                  <a:lnTo>
                    <a:pt x="707" y="257"/>
                  </a:lnTo>
                  <a:lnTo>
                    <a:pt x="756" y="238"/>
                  </a:lnTo>
                  <a:lnTo>
                    <a:pt x="807" y="223"/>
                  </a:lnTo>
                  <a:lnTo>
                    <a:pt x="807" y="152"/>
                  </a:lnTo>
                  <a:lnTo>
                    <a:pt x="810" y="122"/>
                  </a:lnTo>
                  <a:lnTo>
                    <a:pt x="819" y="93"/>
                  </a:lnTo>
                  <a:lnTo>
                    <a:pt x="832" y="68"/>
                  </a:lnTo>
                  <a:lnTo>
                    <a:pt x="851" y="45"/>
                  </a:lnTo>
                  <a:lnTo>
                    <a:pt x="874" y="27"/>
                  </a:lnTo>
                  <a:lnTo>
                    <a:pt x="900" y="13"/>
                  </a:lnTo>
                  <a:lnTo>
                    <a:pt x="927" y="3"/>
                  </a:lnTo>
                  <a:lnTo>
                    <a:pt x="9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18" name="Freeform 253">
              <a:extLst>
                <a:ext uri="{FF2B5EF4-FFF2-40B4-BE49-F238E27FC236}">
                  <a16:creationId xmlns:a16="http://schemas.microsoft.com/office/drawing/2014/main" id="{D80C19A5-32CD-CB52-D8DC-090E30D6CE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801" y="3562350"/>
              <a:ext cx="131763" cy="131763"/>
            </a:xfrm>
            <a:custGeom>
              <a:avLst/>
              <a:gdLst>
                <a:gd name="T0" fmla="*/ 374 w 833"/>
                <a:gd name="T1" fmla="*/ 144 h 835"/>
                <a:gd name="T2" fmla="*/ 299 w 833"/>
                <a:gd name="T3" fmla="*/ 166 h 835"/>
                <a:gd name="T4" fmla="*/ 234 w 833"/>
                <a:gd name="T5" fmla="*/ 208 h 835"/>
                <a:gd name="T6" fmla="*/ 183 w 833"/>
                <a:gd name="T7" fmla="*/ 266 h 835"/>
                <a:gd name="T8" fmla="*/ 151 w 833"/>
                <a:gd name="T9" fmla="*/ 337 h 835"/>
                <a:gd name="T10" fmla="*/ 139 w 833"/>
                <a:gd name="T11" fmla="*/ 418 h 835"/>
                <a:gd name="T12" fmla="*/ 151 w 833"/>
                <a:gd name="T13" fmla="*/ 498 h 835"/>
                <a:gd name="T14" fmla="*/ 183 w 833"/>
                <a:gd name="T15" fmla="*/ 569 h 835"/>
                <a:gd name="T16" fmla="*/ 234 w 833"/>
                <a:gd name="T17" fmla="*/ 627 h 835"/>
                <a:gd name="T18" fmla="*/ 299 w 833"/>
                <a:gd name="T19" fmla="*/ 669 h 835"/>
                <a:gd name="T20" fmla="*/ 374 w 833"/>
                <a:gd name="T21" fmla="*/ 691 h 835"/>
                <a:gd name="T22" fmla="*/ 457 w 833"/>
                <a:gd name="T23" fmla="*/ 691 h 835"/>
                <a:gd name="T24" fmla="*/ 531 w 833"/>
                <a:gd name="T25" fmla="*/ 669 h 835"/>
                <a:gd name="T26" fmla="*/ 597 w 833"/>
                <a:gd name="T27" fmla="*/ 627 h 835"/>
                <a:gd name="T28" fmla="*/ 647 w 833"/>
                <a:gd name="T29" fmla="*/ 569 h 835"/>
                <a:gd name="T30" fmla="*/ 680 w 833"/>
                <a:gd name="T31" fmla="*/ 498 h 835"/>
                <a:gd name="T32" fmla="*/ 692 w 833"/>
                <a:gd name="T33" fmla="*/ 418 h 835"/>
                <a:gd name="T34" fmla="*/ 680 w 833"/>
                <a:gd name="T35" fmla="*/ 338 h 835"/>
                <a:gd name="T36" fmla="*/ 647 w 833"/>
                <a:gd name="T37" fmla="*/ 267 h 835"/>
                <a:gd name="T38" fmla="*/ 597 w 833"/>
                <a:gd name="T39" fmla="*/ 209 h 835"/>
                <a:gd name="T40" fmla="*/ 531 w 833"/>
                <a:gd name="T41" fmla="*/ 167 h 835"/>
                <a:gd name="T42" fmla="*/ 457 w 833"/>
                <a:gd name="T43" fmla="*/ 144 h 835"/>
                <a:gd name="T44" fmla="*/ 416 w 833"/>
                <a:gd name="T45" fmla="*/ 0 h 835"/>
                <a:gd name="T46" fmla="*/ 519 w 833"/>
                <a:gd name="T47" fmla="*/ 13 h 835"/>
                <a:gd name="T48" fmla="*/ 612 w 833"/>
                <a:gd name="T49" fmla="*/ 49 h 835"/>
                <a:gd name="T50" fmla="*/ 693 w 833"/>
                <a:gd name="T51" fmla="*/ 106 h 835"/>
                <a:gd name="T52" fmla="*/ 758 w 833"/>
                <a:gd name="T53" fmla="*/ 180 h 835"/>
                <a:gd name="T54" fmla="*/ 805 w 833"/>
                <a:gd name="T55" fmla="*/ 266 h 835"/>
                <a:gd name="T56" fmla="*/ 829 w 833"/>
                <a:gd name="T57" fmla="*/ 366 h 835"/>
                <a:gd name="T58" fmla="*/ 829 w 833"/>
                <a:gd name="T59" fmla="*/ 469 h 835"/>
                <a:gd name="T60" fmla="*/ 805 w 833"/>
                <a:gd name="T61" fmla="*/ 569 h 835"/>
                <a:gd name="T62" fmla="*/ 758 w 833"/>
                <a:gd name="T63" fmla="*/ 655 h 835"/>
                <a:gd name="T64" fmla="*/ 693 w 833"/>
                <a:gd name="T65" fmla="*/ 729 h 835"/>
                <a:gd name="T66" fmla="*/ 612 w 833"/>
                <a:gd name="T67" fmla="*/ 786 h 835"/>
                <a:gd name="T68" fmla="*/ 519 w 833"/>
                <a:gd name="T69" fmla="*/ 822 h 835"/>
                <a:gd name="T70" fmla="*/ 416 w 833"/>
                <a:gd name="T71" fmla="*/ 835 h 835"/>
                <a:gd name="T72" fmla="*/ 313 w 833"/>
                <a:gd name="T73" fmla="*/ 822 h 835"/>
                <a:gd name="T74" fmla="*/ 220 w 833"/>
                <a:gd name="T75" fmla="*/ 786 h 835"/>
                <a:gd name="T76" fmla="*/ 139 w 833"/>
                <a:gd name="T77" fmla="*/ 729 h 835"/>
                <a:gd name="T78" fmla="*/ 74 w 833"/>
                <a:gd name="T79" fmla="*/ 655 h 835"/>
                <a:gd name="T80" fmla="*/ 27 w 833"/>
                <a:gd name="T81" fmla="*/ 569 h 835"/>
                <a:gd name="T82" fmla="*/ 3 w 833"/>
                <a:gd name="T83" fmla="*/ 469 h 835"/>
                <a:gd name="T84" fmla="*/ 3 w 833"/>
                <a:gd name="T85" fmla="*/ 366 h 835"/>
                <a:gd name="T86" fmla="*/ 27 w 833"/>
                <a:gd name="T87" fmla="*/ 266 h 835"/>
                <a:gd name="T88" fmla="*/ 74 w 833"/>
                <a:gd name="T89" fmla="*/ 180 h 835"/>
                <a:gd name="T90" fmla="*/ 139 w 833"/>
                <a:gd name="T91" fmla="*/ 106 h 835"/>
                <a:gd name="T92" fmla="*/ 220 w 833"/>
                <a:gd name="T93" fmla="*/ 49 h 835"/>
                <a:gd name="T94" fmla="*/ 313 w 833"/>
                <a:gd name="T95" fmla="*/ 13 h 835"/>
                <a:gd name="T96" fmla="*/ 416 w 833"/>
                <a:gd name="T97" fmla="*/ 0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3" h="835">
                  <a:moveTo>
                    <a:pt x="415" y="141"/>
                  </a:moveTo>
                  <a:lnTo>
                    <a:pt x="374" y="144"/>
                  </a:lnTo>
                  <a:lnTo>
                    <a:pt x="335" y="152"/>
                  </a:lnTo>
                  <a:lnTo>
                    <a:pt x="299" y="166"/>
                  </a:lnTo>
                  <a:lnTo>
                    <a:pt x="265" y="185"/>
                  </a:lnTo>
                  <a:lnTo>
                    <a:pt x="234" y="208"/>
                  </a:lnTo>
                  <a:lnTo>
                    <a:pt x="207" y="236"/>
                  </a:lnTo>
                  <a:lnTo>
                    <a:pt x="183" y="266"/>
                  </a:lnTo>
                  <a:lnTo>
                    <a:pt x="164" y="301"/>
                  </a:lnTo>
                  <a:lnTo>
                    <a:pt x="151" y="337"/>
                  </a:lnTo>
                  <a:lnTo>
                    <a:pt x="142" y="376"/>
                  </a:lnTo>
                  <a:lnTo>
                    <a:pt x="139" y="418"/>
                  </a:lnTo>
                  <a:lnTo>
                    <a:pt x="142" y="459"/>
                  </a:lnTo>
                  <a:lnTo>
                    <a:pt x="151" y="498"/>
                  </a:lnTo>
                  <a:lnTo>
                    <a:pt x="164" y="534"/>
                  </a:lnTo>
                  <a:lnTo>
                    <a:pt x="183" y="569"/>
                  </a:lnTo>
                  <a:lnTo>
                    <a:pt x="207" y="599"/>
                  </a:lnTo>
                  <a:lnTo>
                    <a:pt x="234" y="627"/>
                  </a:lnTo>
                  <a:lnTo>
                    <a:pt x="265" y="650"/>
                  </a:lnTo>
                  <a:lnTo>
                    <a:pt x="299" y="669"/>
                  </a:lnTo>
                  <a:lnTo>
                    <a:pt x="335" y="683"/>
                  </a:lnTo>
                  <a:lnTo>
                    <a:pt x="374" y="691"/>
                  </a:lnTo>
                  <a:lnTo>
                    <a:pt x="415" y="694"/>
                  </a:lnTo>
                  <a:lnTo>
                    <a:pt x="457" y="691"/>
                  </a:lnTo>
                  <a:lnTo>
                    <a:pt x="495" y="683"/>
                  </a:lnTo>
                  <a:lnTo>
                    <a:pt x="531" y="669"/>
                  </a:lnTo>
                  <a:lnTo>
                    <a:pt x="565" y="650"/>
                  </a:lnTo>
                  <a:lnTo>
                    <a:pt x="597" y="627"/>
                  </a:lnTo>
                  <a:lnTo>
                    <a:pt x="624" y="599"/>
                  </a:lnTo>
                  <a:lnTo>
                    <a:pt x="647" y="569"/>
                  </a:lnTo>
                  <a:lnTo>
                    <a:pt x="665" y="534"/>
                  </a:lnTo>
                  <a:lnTo>
                    <a:pt x="680" y="498"/>
                  </a:lnTo>
                  <a:lnTo>
                    <a:pt x="689" y="459"/>
                  </a:lnTo>
                  <a:lnTo>
                    <a:pt x="692" y="418"/>
                  </a:lnTo>
                  <a:lnTo>
                    <a:pt x="689" y="376"/>
                  </a:lnTo>
                  <a:lnTo>
                    <a:pt x="680" y="338"/>
                  </a:lnTo>
                  <a:lnTo>
                    <a:pt x="665" y="301"/>
                  </a:lnTo>
                  <a:lnTo>
                    <a:pt x="647" y="267"/>
                  </a:lnTo>
                  <a:lnTo>
                    <a:pt x="624" y="236"/>
                  </a:lnTo>
                  <a:lnTo>
                    <a:pt x="597" y="209"/>
                  </a:lnTo>
                  <a:lnTo>
                    <a:pt x="565" y="185"/>
                  </a:lnTo>
                  <a:lnTo>
                    <a:pt x="531" y="167"/>
                  </a:lnTo>
                  <a:lnTo>
                    <a:pt x="495" y="152"/>
                  </a:lnTo>
                  <a:lnTo>
                    <a:pt x="457" y="144"/>
                  </a:lnTo>
                  <a:lnTo>
                    <a:pt x="415" y="141"/>
                  </a:lnTo>
                  <a:close/>
                  <a:moveTo>
                    <a:pt x="416" y="0"/>
                  </a:moveTo>
                  <a:lnTo>
                    <a:pt x="468" y="3"/>
                  </a:lnTo>
                  <a:lnTo>
                    <a:pt x="519" y="13"/>
                  </a:lnTo>
                  <a:lnTo>
                    <a:pt x="566" y="29"/>
                  </a:lnTo>
                  <a:lnTo>
                    <a:pt x="612" y="49"/>
                  </a:lnTo>
                  <a:lnTo>
                    <a:pt x="654" y="75"/>
                  </a:lnTo>
                  <a:lnTo>
                    <a:pt x="693" y="106"/>
                  </a:lnTo>
                  <a:lnTo>
                    <a:pt x="728" y="141"/>
                  </a:lnTo>
                  <a:lnTo>
                    <a:pt x="758" y="180"/>
                  </a:lnTo>
                  <a:lnTo>
                    <a:pt x="783" y="222"/>
                  </a:lnTo>
                  <a:lnTo>
                    <a:pt x="805" y="266"/>
                  </a:lnTo>
                  <a:lnTo>
                    <a:pt x="819" y="315"/>
                  </a:lnTo>
                  <a:lnTo>
                    <a:pt x="829" y="366"/>
                  </a:lnTo>
                  <a:lnTo>
                    <a:pt x="833" y="418"/>
                  </a:lnTo>
                  <a:lnTo>
                    <a:pt x="829" y="469"/>
                  </a:lnTo>
                  <a:lnTo>
                    <a:pt x="819" y="520"/>
                  </a:lnTo>
                  <a:lnTo>
                    <a:pt x="805" y="569"/>
                  </a:lnTo>
                  <a:lnTo>
                    <a:pt x="783" y="613"/>
                  </a:lnTo>
                  <a:lnTo>
                    <a:pt x="758" y="655"/>
                  </a:lnTo>
                  <a:lnTo>
                    <a:pt x="728" y="694"/>
                  </a:lnTo>
                  <a:lnTo>
                    <a:pt x="693" y="729"/>
                  </a:lnTo>
                  <a:lnTo>
                    <a:pt x="654" y="760"/>
                  </a:lnTo>
                  <a:lnTo>
                    <a:pt x="612" y="786"/>
                  </a:lnTo>
                  <a:lnTo>
                    <a:pt x="566" y="806"/>
                  </a:lnTo>
                  <a:lnTo>
                    <a:pt x="519" y="822"/>
                  </a:lnTo>
                  <a:lnTo>
                    <a:pt x="468" y="832"/>
                  </a:lnTo>
                  <a:lnTo>
                    <a:pt x="416" y="835"/>
                  </a:lnTo>
                  <a:lnTo>
                    <a:pt x="364" y="832"/>
                  </a:lnTo>
                  <a:lnTo>
                    <a:pt x="313" y="822"/>
                  </a:lnTo>
                  <a:lnTo>
                    <a:pt x="266" y="806"/>
                  </a:lnTo>
                  <a:lnTo>
                    <a:pt x="220" y="786"/>
                  </a:lnTo>
                  <a:lnTo>
                    <a:pt x="178" y="760"/>
                  </a:lnTo>
                  <a:lnTo>
                    <a:pt x="139" y="729"/>
                  </a:lnTo>
                  <a:lnTo>
                    <a:pt x="104" y="694"/>
                  </a:lnTo>
                  <a:lnTo>
                    <a:pt x="74" y="655"/>
                  </a:lnTo>
                  <a:lnTo>
                    <a:pt x="48" y="613"/>
                  </a:lnTo>
                  <a:lnTo>
                    <a:pt x="27" y="569"/>
                  </a:lnTo>
                  <a:lnTo>
                    <a:pt x="13" y="520"/>
                  </a:lnTo>
                  <a:lnTo>
                    <a:pt x="3" y="469"/>
                  </a:lnTo>
                  <a:lnTo>
                    <a:pt x="0" y="418"/>
                  </a:lnTo>
                  <a:lnTo>
                    <a:pt x="3" y="366"/>
                  </a:lnTo>
                  <a:lnTo>
                    <a:pt x="13" y="315"/>
                  </a:lnTo>
                  <a:lnTo>
                    <a:pt x="27" y="266"/>
                  </a:lnTo>
                  <a:lnTo>
                    <a:pt x="48" y="222"/>
                  </a:lnTo>
                  <a:lnTo>
                    <a:pt x="74" y="180"/>
                  </a:lnTo>
                  <a:lnTo>
                    <a:pt x="104" y="141"/>
                  </a:lnTo>
                  <a:lnTo>
                    <a:pt x="139" y="106"/>
                  </a:lnTo>
                  <a:lnTo>
                    <a:pt x="178" y="75"/>
                  </a:lnTo>
                  <a:lnTo>
                    <a:pt x="220" y="49"/>
                  </a:lnTo>
                  <a:lnTo>
                    <a:pt x="266" y="29"/>
                  </a:lnTo>
                  <a:lnTo>
                    <a:pt x="313" y="13"/>
                  </a:lnTo>
                  <a:lnTo>
                    <a:pt x="364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94" name="Group 235">
            <a:extLst>
              <a:ext uri="{FF2B5EF4-FFF2-40B4-BE49-F238E27FC236}">
                <a16:creationId xmlns:a16="http://schemas.microsoft.com/office/drawing/2014/main" id="{FEF7F08A-34CC-3154-1FC9-05849C95B0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77750" y="3780497"/>
            <a:ext cx="544354" cy="472457"/>
            <a:chOff x="4328" y="884"/>
            <a:chExt cx="212" cy="184"/>
          </a:xfrm>
          <a:solidFill>
            <a:schemeClr val="tx1"/>
          </a:solidFill>
        </p:grpSpPr>
        <p:sp>
          <p:nvSpPr>
            <p:cNvPr id="196" name="Freeform 237">
              <a:extLst>
                <a:ext uri="{FF2B5EF4-FFF2-40B4-BE49-F238E27FC236}">
                  <a16:creationId xmlns:a16="http://schemas.microsoft.com/office/drawing/2014/main" id="{14727DB9-D486-F85C-BCB2-03B47270E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8" y="884"/>
              <a:ext cx="127" cy="113"/>
            </a:xfrm>
            <a:custGeom>
              <a:avLst/>
              <a:gdLst>
                <a:gd name="T0" fmla="*/ 192 w 192"/>
                <a:gd name="T1" fmla="*/ 118 h 171"/>
                <a:gd name="T2" fmla="*/ 192 w 192"/>
                <a:gd name="T3" fmla="*/ 11 h 171"/>
                <a:gd name="T4" fmla="*/ 181 w 192"/>
                <a:gd name="T5" fmla="*/ 0 h 171"/>
                <a:gd name="T6" fmla="*/ 10 w 192"/>
                <a:gd name="T7" fmla="*/ 0 h 171"/>
                <a:gd name="T8" fmla="*/ 0 w 192"/>
                <a:gd name="T9" fmla="*/ 11 h 171"/>
                <a:gd name="T10" fmla="*/ 0 w 192"/>
                <a:gd name="T11" fmla="*/ 118 h 171"/>
                <a:gd name="T12" fmla="*/ 10 w 192"/>
                <a:gd name="T13" fmla="*/ 128 h 171"/>
                <a:gd name="T14" fmla="*/ 32 w 192"/>
                <a:gd name="T15" fmla="*/ 128 h 171"/>
                <a:gd name="T16" fmla="*/ 32 w 192"/>
                <a:gd name="T17" fmla="*/ 160 h 171"/>
                <a:gd name="T18" fmla="*/ 38 w 192"/>
                <a:gd name="T19" fmla="*/ 170 h 171"/>
                <a:gd name="T20" fmla="*/ 42 w 192"/>
                <a:gd name="T21" fmla="*/ 171 h 171"/>
                <a:gd name="T22" fmla="*/ 50 w 192"/>
                <a:gd name="T23" fmla="*/ 168 h 171"/>
                <a:gd name="T24" fmla="*/ 89 w 192"/>
                <a:gd name="T25" fmla="*/ 128 h 171"/>
                <a:gd name="T26" fmla="*/ 181 w 192"/>
                <a:gd name="T27" fmla="*/ 128 h 171"/>
                <a:gd name="T28" fmla="*/ 192 w 192"/>
                <a:gd name="T29" fmla="*/ 118 h 171"/>
                <a:gd name="T30" fmla="*/ 170 w 192"/>
                <a:gd name="T31" fmla="*/ 107 h 171"/>
                <a:gd name="T32" fmla="*/ 85 w 192"/>
                <a:gd name="T33" fmla="*/ 107 h 171"/>
                <a:gd name="T34" fmla="*/ 77 w 192"/>
                <a:gd name="T35" fmla="*/ 110 h 171"/>
                <a:gd name="T36" fmla="*/ 53 w 192"/>
                <a:gd name="T37" fmla="*/ 135 h 171"/>
                <a:gd name="T38" fmla="*/ 53 w 192"/>
                <a:gd name="T39" fmla="*/ 118 h 171"/>
                <a:gd name="T40" fmla="*/ 42 w 192"/>
                <a:gd name="T41" fmla="*/ 107 h 171"/>
                <a:gd name="T42" fmla="*/ 21 w 192"/>
                <a:gd name="T43" fmla="*/ 107 h 171"/>
                <a:gd name="T44" fmla="*/ 21 w 192"/>
                <a:gd name="T45" fmla="*/ 22 h 171"/>
                <a:gd name="T46" fmla="*/ 170 w 192"/>
                <a:gd name="T47" fmla="*/ 22 h 171"/>
                <a:gd name="T48" fmla="*/ 170 w 192"/>
                <a:gd name="T49" fmla="*/ 107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2" h="171">
                  <a:moveTo>
                    <a:pt x="192" y="118"/>
                  </a:moveTo>
                  <a:cubicBezTo>
                    <a:pt x="192" y="11"/>
                    <a:pt x="192" y="11"/>
                    <a:pt x="192" y="11"/>
                  </a:cubicBezTo>
                  <a:cubicBezTo>
                    <a:pt x="192" y="5"/>
                    <a:pt x="187" y="0"/>
                    <a:pt x="18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4"/>
                    <a:pt x="4" y="128"/>
                    <a:pt x="10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65"/>
                    <a:pt x="34" y="169"/>
                    <a:pt x="38" y="170"/>
                  </a:cubicBezTo>
                  <a:cubicBezTo>
                    <a:pt x="40" y="171"/>
                    <a:pt x="41" y="171"/>
                    <a:pt x="42" y="171"/>
                  </a:cubicBezTo>
                  <a:cubicBezTo>
                    <a:pt x="45" y="171"/>
                    <a:pt x="48" y="170"/>
                    <a:pt x="50" y="168"/>
                  </a:cubicBezTo>
                  <a:cubicBezTo>
                    <a:pt x="89" y="128"/>
                    <a:pt x="89" y="128"/>
                    <a:pt x="89" y="128"/>
                  </a:cubicBezTo>
                  <a:cubicBezTo>
                    <a:pt x="181" y="128"/>
                    <a:pt x="181" y="128"/>
                    <a:pt x="181" y="128"/>
                  </a:cubicBezTo>
                  <a:cubicBezTo>
                    <a:pt x="187" y="128"/>
                    <a:pt x="192" y="124"/>
                    <a:pt x="192" y="118"/>
                  </a:cubicBezTo>
                  <a:close/>
                  <a:moveTo>
                    <a:pt x="170" y="107"/>
                  </a:moveTo>
                  <a:cubicBezTo>
                    <a:pt x="85" y="107"/>
                    <a:pt x="85" y="107"/>
                    <a:pt x="85" y="107"/>
                  </a:cubicBezTo>
                  <a:cubicBezTo>
                    <a:pt x="82" y="107"/>
                    <a:pt x="79" y="108"/>
                    <a:pt x="77" y="110"/>
                  </a:cubicBezTo>
                  <a:cubicBezTo>
                    <a:pt x="53" y="135"/>
                    <a:pt x="53" y="135"/>
                    <a:pt x="53" y="135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3" y="112"/>
                    <a:pt x="48" y="107"/>
                    <a:pt x="42" y="107"/>
                  </a:cubicBezTo>
                  <a:cubicBezTo>
                    <a:pt x="21" y="107"/>
                    <a:pt x="21" y="107"/>
                    <a:pt x="21" y="107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170" y="22"/>
                    <a:pt x="170" y="22"/>
                    <a:pt x="170" y="22"/>
                  </a:cubicBezTo>
                  <a:lnTo>
                    <a:pt x="170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1"/>
            </a:p>
          </p:txBody>
        </p:sp>
        <p:sp>
          <p:nvSpPr>
            <p:cNvPr id="197" name="Freeform 238">
              <a:extLst>
                <a:ext uri="{FF2B5EF4-FFF2-40B4-BE49-F238E27FC236}">
                  <a16:creationId xmlns:a16="http://schemas.microsoft.com/office/drawing/2014/main" id="{046F6901-AA29-664B-1322-9DA737EF5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941"/>
              <a:ext cx="127" cy="127"/>
            </a:xfrm>
            <a:custGeom>
              <a:avLst/>
              <a:gdLst>
                <a:gd name="T0" fmla="*/ 181 w 192"/>
                <a:gd name="T1" fmla="*/ 0 h 192"/>
                <a:gd name="T2" fmla="*/ 96 w 192"/>
                <a:gd name="T3" fmla="*/ 0 h 192"/>
                <a:gd name="T4" fmla="*/ 85 w 192"/>
                <a:gd name="T5" fmla="*/ 10 h 192"/>
                <a:gd name="T6" fmla="*/ 96 w 192"/>
                <a:gd name="T7" fmla="*/ 21 h 192"/>
                <a:gd name="T8" fmla="*/ 170 w 192"/>
                <a:gd name="T9" fmla="*/ 21 h 192"/>
                <a:gd name="T10" fmla="*/ 170 w 192"/>
                <a:gd name="T11" fmla="*/ 128 h 192"/>
                <a:gd name="T12" fmla="*/ 138 w 192"/>
                <a:gd name="T13" fmla="*/ 128 h 192"/>
                <a:gd name="T14" fmla="*/ 128 w 192"/>
                <a:gd name="T15" fmla="*/ 138 h 192"/>
                <a:gd name="T16" fmla="*/ 128 w 192"/>
                <a:gd name="T17" fmla="*/ 155 h 192"/>
                <a:gd name="T18" fmla="*/ 103 w 192"/>
                <a:gd name="T19" fmla="*/ 131 h 192"/>
                <a:gd name="T20" fmla="*/ 96 w 192"/>
                <a:gd name="T21" fmla="*/ 128 h 192"/>
                <a:gd name="T22" fmla="*/ 21 w 192"/>
                <a:gd name="T23" fmla="*/ 128 h 192"/>
                <a:gd name="T24" fmla="*/ 21 w 192"/>
                <a:gd name="T25" fmla="*/ 74 h 192"/>
                <a:gd name="T26" fmla="*/ 10 w 192"/>
                <a:gd name="T27" fmla="*/ 64 h 192"/>
                <a:gd name="T28" fmla="*/ 0 w 192"/>
                <a:gd name="T29" fmla="*/ 74 h 192"/>
                <a:gd name="T30" fmla="*/ 0 w 192"/>
                <a:gd name="T31" fmla="*/ 138 h 192"/>
                <a:gd name="T32" fmla="*/ 10 w 192"/>
                <a:gd name="T33" fmla="*/ 149 h 192"/>
                <a:gd name="T34" fmla="*/ 91 w 192"/>
                <a:gd name="T35" fmla="*/ 149 h 192"/>
                <a:gd name="T36" fmla="*/ 131 w 192"/>
                <a:gd name="T37" fmla="*/ 189 h 192"/>
                <a:gd name="T38" fmla="*/ 138 w 192"/>
                <a:gd name="T39" fmla="*/ 192 h 192"/>
                <a:gd name="T40" fmla="*/ 142 w 192"/>
                <a:gd name="T41" fmla="*/ 191 h 192"/>
                <a:gd name="T42" fmla="*/ 149 w 192"/>
                <a:gd name="T43" fmla="*/ 181 h 192"/>
                <a:gd name="T44" fmla="*/ 149 w 192"/>
                <a:gd name="T45" fmla="*/ 149 h 192"/>
                <a:gd name="T46" fmla="*/ 181 w 192"/>
                <a:gd name="T47" fmla="*/ 149 h 192"/>
                <a:gd name="T48" fmla="*/ 192 w 192"/>
                <a:gd name="T49" fmla="*/ 138 h 192"/>
                <a:gd name="T50" fmla="*/ 192 w 192"/>
                <a:gd name="T51" fmla="*/ 10 h 192"/>
                <a:gd name="T52" fmla="*/ 181 w 192"/>
                <a:gd name="T5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2" h="192">
                  <a:moveTo>
                    <a:pt x="181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90" y="0"/>
                    <a:pt x="85" y="4"/>
                    <a:pt x="85" y="10"/>
                  </a:cubicBezTo>
                  <a:cubicBezTo>
                    <a:pt x="85" y="16"/>
                    <a:pt x="90" y="21"/>
                    <a:pt x="96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28"/>
                    <a:pt x="170" y="128"/>
                    <a:pt x="170" y="128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2" y="128"/>
                    <a:pt x="128" y="132"/>
                    <a:pt x="128" y="138"/>
                  </a:cubicBezTo>
                  <a:cubicBezTo>
                    <a:pt x="128" y="155"/>
                    <a:pt x="128" y="155"/>
                    <a:pt x="128" y="155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01" y="129"/>
                    <a:pt x="98" y="128"/>
                    <a:pt x="96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1" y="68"/>
                    <a:pt x="16" y="64"/>
                    <a:pt x="10" y="64"/>
                  </a:cubicBezTo>
                  <a:cubicBezTo>
                    <a:pt x="4" y="64"/>
                    <a:pt x="0" y="68"/>
                    <a:pt x="0" y="7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4"/>
                    <a:pt x="4" y="149"/>
                    <a:pt x="10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131" y="189"/>
                    <a:pt x="131" y="189"/>
                    <a:pt x="131" y="189"/>
                  </a:cubicBezTo>
                  <a:cubicBezTo>
                    <a:pt x="133" y="191"/>
                    <a:pt x="136" y="192"/>
                    <a:pt x="138" y="192"/>
                  </a:cubicBezTo>
                  <a:cubicBezTo>
                    <a:pt x="140" y="192"/>
                    <a:pt x="141" y="191"/>
                    <a:pt x="142" y="191"/>
                  </a:cubicBezTo>
                  <a:cubicBezTo>
                    <a:pt x="146" y="189"/>
                    <a:pt x="149" y="185"/>
                    <a:pt x="149" y="181"/>
                  </a:cubicBezTo>
                  <a:cubicBezTo>
                    <a:pt x="149" y="149"/>
                    <a:pt x="149" y="149"/>
                    <a:pt x="149" y="149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7" y="149"/>
                    <a:pt x="192" y="144"/>
                    <a:pt x="192" y="138"/>
                  </a:cubicBezTo>
                  <a:cubicBezTo>
                    <a:pt x="192" y="10"/>
                    <a:pt x="192" y="10"/>
                    <a:pt x="192" y="10"/>
                  </a:cubicBezTo>
                  <a:cubicBezTo>
                    <a:pt x="192" y="4"/>
                    <a:pt x="187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1"/>
            </a:p>
          </p:txBody>
        </p:sp>
      </p:grpSp>
      <p:sp>
        <p:nvSpPr>
          <p:cNvPr id="49" name="Freeform 124">
            <a:extLst>
              <a:ext uri="{FF2B5EF4-FFF2-40B4-BE49-F238E27FC236}">
                <a16:creationId xmlns:a16="http://schemas.microsoft.com/office/drawing/2014/main" id="{5832DEE8-7E11-4719-FF13-FA88E9E98505}"/>
              </a:ext>
            </a:extLst>
          </p:cNvPr>
          <p:cNvSpPr>
            <a:spLocks noEditPoints="1"/>
          </p:cNvSpPr>
          <p:nvPr/>
        </p:nvSpPr>
        <p:spPr bwMode="auto">
          <a:xfrm>
            <a:off x="11260477" y="1675218"/>
            <a:ext cx="549243" cy="484536"/>
          </a:xfrm>
          <a:custGeom>
            <a:avLst/>
            <a:gdLst>
              <a:gd name="T0" fmla="*/ 1495 w 3650"/>
              <a:gd name="T1" fmla="*/ 3047 h 3224"/>
              <a:gd name="T2" fmla="*/ 1498 w 3650"/>
              <a:gd name="T3" fmla="*/ 3044 h 3224"/>
              <a:gd name="T4" fmla="*/ 198 w 3650"/>
              <a:gd name="T5" fmla="*/ 981 h 3224"/>
              <a:gd name="T6" fmla="*/ 179 w 3650"/>
              <a:gd name="T7" fmla="*/ 1543 h 3224"/>
              <a:gd name="T8" fmla="*/ 342 w 3650"/>
              <a:gd name="T9" fmla="*/ 1579 h 3224"/>
              <a:gd name="T10" fmla="*/ 3250 w 3650"/>
              <a:gd name="T11" fmla="*/ 1591 h 3224"/>
              <a:gd name="T12" fmla="*/ 3423 w 3650"/>
              <a:gd name="T13" fmla="*/ 1451 h 3224"/>
              <a:gd name="T14" fmla="*/ 3470 w 3650"/>
              <a:gd name="T15" fmla="*/ 1227 h 3224"/>
              <a:gd name="T16" fmla="*/ 3366 w 3650"/>
              <a:gd name="T17" fmla="*/ 1029 h 3224"/>
              <a:gd name="T18" fmla="*/ 617 w 3650"/>
              <a:gd name="T19" fmla="*/ 728 h 3224"/>
              <a:gd name="T20" fmla="*/ 529 w 3650"/>
              <a:gd name="T21" fmla="*/ 784 h 3224"/>
              <a:gd name="T22" fmla="*/ 521 w 3650"/>
              <a:gd name="T23" fmla="*/ 1746 h 3224"/>
              <a:gd name="T24" fmla="*/ 585 w 3650"/>
              <a:gd name="T25" fmla="*/ 1816 h 3224"/>
              <a:gd name="T26" fmla="*/ 627 w 3650"/>
              <a:gd name="T27" fmla="*/ 1821 h 3224"/>
              <a:gd name="T28" fmla="*/ 761 w 3650"/>
              <a:gd name="T29" fmla="*/ 1822 h 3224"/>
              <a:gd name="T30" fmla="*/ 949 w 3650"/>
              <a:gd name="T31" fmla="*/ 1822 h 3224"/>
              <a:gd name="T32" fmla="*/ 1083 w 3650"/>
              <a:gd name="T33" fmla="*/ 1822 h 3224"/>
              <a:gd name="T34" fmla="*/ 3024 w 3650"/>
              <a:gd name="T35" fmla="*/ 175 h 3224"/>
              <a:gd name="T36" fmla="*/ 2568 w 3650"/>
              <a:gd name="T37" fmla="*/ 398 h 3224"/>
              <a:gd name="T38" fmla="*/ 1772 w 3650"/>
              <a:gd name="T39" fmla="*/ 645 h 3224"/>
              <a:gd name="T40" fmla="*/ 1441 w 3650"/>
              <a:gd name="T41" fmla="*/ 1850 h 3224"/>
              <a:gd name="T42" fmla="*/ 2255 w 3650"/>
              <a:gd name="T43" fmla="*/ 2034 h 3224"/>
              <a:gd name="T44" fmla="*/ 3022 w 3650"/>
              <a:gd name="T45" fmla="*/ 2373 h 3224"/>
              <a:gd name="T46" fmla="*/ 3028 w 3650"/>
              <a:gd name="T47" fmla="*/ 2371 h 3224"/>
              <a:gd name="T48" fmla="*/ 3026 w 3650"/>
              <a:gd name="T49" fmla="*/ 177 h 3224"/>
              <a:gd name="T50" fmla="*/ 3116 w 3650"/>
              <a:gd name="T51" fmla="*/ 24 h 3224"/>
              <a:gd name="T52" fmla="*/ 3202 w 3650"/>
              <a:gd name="T53" fmla="*/ 148 h 3224"/>
              <a:gd name="T54" fmla="*/ 3368 w 3650"/>
              <a:gd name="T55" fmla="*/ 817 h 3224"/>
              <a:gd name="T56" fmla="*/ 3571 w 3650"/>
              <a:gd name="T57" fmla="*/ 1003 h 3224"/>
              <a:gd name="T58" fmla="*/ 3650 w 3650"/>
              <a:gd name="T59" fmla="*/ 1274 h 3224"/>
              <a:gd name="T60" fmla="*/ 3571 w 3650"/>
              <a:gd name="T61" fmla="*/ 1546 h 3224"/>
              <a:gd name="T62" fmla="*/ 3368 w 3650"/>
              <a:gd name="T63" fmla="*/ 1732 h 3224"/>
              <a:gd name="T64" fmla="*/ 3202 w 3650"/>
              <a:gd name="T65" fmla="*/ 2402 h 3224"/>
              <a:gd name="T66" fmla="*/ 3116 w 3650"/>
              <a:gd name="T67" fmla="*/ 2525 h 3224"/>
              <a:gd name="T68" fmla="*/ 2964 w 3650"/>
              <a:gd name="T69" fmla="*/ 2540 h 3224"/>
              <a:gd name="T70" fmla="*/ 2369 w 3650"/>
              <a:gd name="T71" fmla="*/ 2262 h 3224"/>
              <a:gd name="T72" fmla="*/ 1621 w 3650"/>
              <a:gd name="T73" fmla="*/ 2055 h 3224"/>
              <a:gd name="T74" fmla="*/ 1675 w 3650"/>
              <a:gd name="T75" fmla="*/ 3040 h 3224"/>
              <a:gd name="T76" fmla="*/ 1624 w 3650"/>
              <a:gd name="T77" fmla="*/ 3170 h 3224"/>
              <a:gd name="T78" fmla="*/ 1495 w 3650"/>
              <a:gd name="T79" fmla="*/ 3224 h 3224"/>
              <a:gd name="T80" fmla="*/ 969 w 3650"/>
              <a:gd name="T81" fmla="*/ 3182 h 3224"/>
              <a:gd name="T82" fmla="*/ 470 w 3650"/>
              <a:gd name="T83" fmla="*/ 1956 h 3224"/>
              <a:gd name="T84" fmla="*/ 352 w 3650"/>
              <a:gd name="T85" fmla="*/ 1797 h 3224"/>
              <a:gd name="T86" fmla="*/ 124 w 3650"/>
              <a:gd name="T87" fmla="*/ 1729 h 3224"/>
              <a:gd name="T88" fmla="*/ 12 w 3650"/>
              <a:gd name="T89" fmla="*/ 1598 h 3224"/>
              <a:gd name="T90" fmla="*/ 12 w 3650"/>
              <a:gd name="T91" fmla="*/ 951 h 3224"/>
              <a:gd name="T92" fmla="*/ 124 w 3650"/>
              <a:gd name="T93" fmla="*/ 821 h 3224"/>
              <a:gd name="T94" fmla="*/ 352 w 3650"/>
              <a:gd name="T95" fmla="*/ 755 h 3224"/>
              <a:gd name="T96" fmla="*/ 465 w 3650"/>
              <a:gd name="T97" fmla="*/ 598 h 3224"/>
              <a:gd name="T98" fmla="*/ 622 w 3650"/>
              <a:gd name="T99" fmla="*/ 552 h 3224"/>
              <a:gd name="T100" fmla="*/ 739 w 3650"/>
              <a:gd name="T101" fmla="*/ 552 h 3224"/>
              <a:gd name="T102" fmla="*/ 940 w 3650"/>
              <a:gd name="T103" fmla="*/ 551 h 3224"/>
              <a:gd name="T104" fmla="*/ 1123 w 3650"/>
              <a:gd name="T105" fmla="*/ 549 h 3224"/>
              <a:gd name="T106" fmla="*/ 1352 w 3650"/>
              <a:gd name="T107" fmla="*/ 533 h 3224"/>
              <a:gd name="T108" fmla="*/ 2169 w 3650"/>
              <a:gd name="T109" fmla="*/ 357 h 3224"/>
              <a:gd name="T110" fmla="*/ 2935 w 3650"/>
              <a:gd name="T111" fmla="*/ 23 h 3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50" h="3224">
                <a:moveTo>
                  <a:pt x="702" y="1998"/>
                </a:moveTo>
                <a:lnTo>
                  <a:pt x="1082" y="3046"/>
                </a:lnTo>
                <a:lnTo>
                  <a:pt x="1083" y="3047"/>
                </a:lnTo>
                <a:lnTo>
                  <a:pt x="1084" y="3047"/>
                </a:lnTo>
                <a:lnTo>
                  <a:pt x="1495" y="3047"/>
                </a:lnTo>
                <a:lnTo>
                  <a:pt x="1497" y="3047"/>
                </a:lnTo>
                <a:lnTo>
                  <a:pt x="1498" y="3046"/>
                </a:lnTo>
                <a:lnTo>
                  <a:pt x="1498" y="3046"/>
                </a:lnTo>
                <a:lnTo>
                  <a:pt x="1498" y="3045"/>
                </a:lnTo>
                <a:lnTo>
                  <a:pt x="1498" y="3044"/>
                </a:lnTo>
                <a:lnTo>
                  <a:pt x="1118" y="1998"/>
                </a:lnTo>
                <a:lnTo>
                  <a:pt x="702" y="1998"/>
                </a:lnTo>
                <a:close/>
                <a:moveTo>
                  <a:pt x="229" y="971"/>
                </a:moveTo>
                <a:lnTo>
                  <a:pt x="212" y="974"/>
                </a:lnTo>
                <a:lnTo>
                  <a:pt x="198" y="981"/>
                </a:lnTo>
                <a:lnTo>
                  <a:pt x="187" y="993"/>
                </a:lnTo>
                <a:lnTo>
                  <a:pt x="179" y="1008"/>
                </a:lnTo>
                <a:lnTo>
                  <a:pt x="176" y="1023"/>
                </a:lnTo>
                <a:lnTo>
                  <a:pt x="176" y="1527"/>
                </a:lnTo>
                <a:lnTo>
                  <a:pt x="179" y="1543"/>
                </a:lnTo>
                <a:lnTo>
                  <a:pt x="187" y="1558"/>
                </a:lnTo>
                <a:lnTo>
                  <a:pt x="198" y="1569"/>
                </a:lnTo>
                <a:lnTo>
                  <a:pt x="212" y="1576"/>
                </a:lnTo>
                <a:lnTo>
                  <a:pt x="229" y="1579"/>
                </a:lnTo>
                <a:lnTo>
                  <a:pt x="342" y="1579"/>
                </a:lnTo>
                <a:lnTo>
                  <a:pt x="342" y="971"/>
                </a:lnTo>
                <a:lnTo>
                  <a:pt x="229" y="971"/>
                </a:lnTo>
                <a:close/>
                <a:moveTo>
                  <a:pt x="3204" y="946"/>
                </a:moveTo>
                <a:lnTo>
                  <a:pt x="3204" y="1604"/>
                </a:lnTo>
                <a:lnTo>
                  <a:pt x="3250" y="1591"/>
                </a:lnTo>
                <a:lnTo>
                  <a:pt x="3292" y="1573"/>
                </a:lnTo>
                <a:lnTo>
                  <a:pt x="3330" y="1550"/>
                </a:lnTo>
                <a:lnTo>
                  <a:pt x="3366" y="1521"/>
                </a:lnTo>
                <a:lnTo>
                  <a:pt x="3397" y="1489"/>
                </a:lnTo>
                <a:lnTo>
                  <a:pt x="3423" y="1451"/>
                </a:lnTo>
                <a:lnTo>
                  <a:pt x="3444" y="1411"/>
                </a:lnTo>
                <a:lnTo>
                  <a:pt x="3461" y="1368"/>
                </a:lnTo>
                <a:lnTo>
                  <a:pt x="3470" y="1323"/>
                </a:lnTo>
                <a:lnTo>
                  <a:pt x="3474" y="1274"/>
                </a:lnTo>
                <a:lnTo>
                  <a:pt x="3470" y="1227"/>
                </a:lnTo>
                <a:lnTo>
                  <a:pt x="3461" y="1181"/>
                </a:lnTo>
                <a:lnTo>
                  <a:pt x="3444" y="1138"/>
                </a:lnTo>
                <a:lnTo>
                  <a:pt x="3423" y="1098"/>
                </a:lnTo>
                <a:lnTo>
                  <a:pt x="3397" y="1061"/>
                </a:lnTo>
                <a:lnTo>
                  <a:pt x="3366" y="1029"/>
                </a:lnTo>
                <a:lnTo>
                  <a:pt x="3330" y="1000"/>
                </a:lnTo>
                <a:lnTo>
                  <a:pt x="3292" y="977"/>
                </a:lnTo>
                <a:lnTo>
                  <a:pt x="3250" y="958"/>
                </a:lnTo>
                <a:lnTo>
                  <a:pt x="3204" y="946"/>
                </a:lnTo>
                <a:close/>
                <a:moveTo>
                  <a:pt x="617" y="728"/>
                </a:moveTo>
                <a:lnTo>
                  <a:pt x="595" y="731"/>
                </a:lnTo>
                <a:lnTo>
                  <a:pt x="574" y="739"/>
                </a:lnTo>
                <a:lnTo>
                  <a:pt x="555" y="750"/>
                </a:lnTo>
                <a:lnTo>
                  <a:pt x="540" y="765"/>
                </a:lnTo>
                <a:lnTo>
                  <a:pt x="529" y="784"/>
                </a:lnTo>
                <a:lnTo>
                  <a:pt x="521" y="805"/>
                </a:lnTo>
                <a:lnTo>
                  <a:pt x="518" y="827"/>
                </a:lnTo>
                <a:lnTo>
                  <a:pt x="518" y="827"/>
                </a:lnTo>
                <a:lnTo>
                  <a:pt x="518" y="1722"/>
                </a:lnTo>
                <a:lnTo>
                  <a:pt x="521" y="1746"/>
                </a:lnTo>
                <a:lnTo>
                  <a:pt x="529" y="1768"/>
                </a:lnTo>
                <a:lnTo>
                  <a:pt x="541" y="1785"/>
                </a:lnTo>
                <a:lnTo>
                  <a:pt x="557" y="1801"/>
                </a:lnTo>
                <a:lnTo>
                  <a:pt x="577" y="1813"/>
                </a:lnTo>
                <a:lnTo>
                  <a:pt x="585" y="1816"/>
                </a:lnTo>
                <a:lnTo>
                  <a:pt x="592" y="1819"/>
                </a:lnTo>
                <a:lnTo>
                  <a:pt x="601" y="1820"/>
                </a:lnTo>
                <a:lnTo>
                  <a:pt x="611" y="1821"/>
                </a:lnTo>
                <a:lnTo>
                  <a:pt x="615" y="1821"/>
                </a:lnTo>
                <a:lnTo>
                  <a:pt x="627" y="1821"/>
                </a:lnTo>
                <a:lnTo>
                  <a:pt x="645" y="1821"/>
                </a:lnTo>
                <a:lnTo>
                  <a:pt x="667" y="1821"/>
                </a:lnTo>
                <a:lnTo>
                  <a:pt x="696" y="1822"/>
                </a:lnTo>
                <a:lnTo>
                  <a:pt x="727" y="1822"/>
                </a:lnTo>
                <a:lnTo>
                  <a:pt x="761" y="1822"/>
                </a:lnTo>
                <a:lnTo>
                  <a:pt x="797" y="1822"/>
                </a:lnTo>
                <a:lnTo>
                  <a:pt x="836" y="1822"/>
                </a:lnTo>
                <a:lnTo>
                  <a:pt x="874" y="1822"/>
                </a:lnTo>
                <a:lnTo>
                  <a:pt x="911" y="1822"/>
                </a:lnTo>
                <a:lnTo>
                  <a:pt x="949" y="1822"/>
                </a:lnTo>
                <a:lnTo>
                  <a:pt x="983" y="1822"/>
                </a:lnTo>
                <a:lnTo>
                  <a:pt x="1014" y="1822"/>
                </a:lnTo>
                <a:lnTo>
                  <a:pt x="1042" y="1822"/>
                </a:lnTo>
                <a:lnTo>
                  <a:pt x="1065" y="1822"/>
                </a:lnTo>
                <a:lnTo>
                  <a:pt x="1083" y="1822"/>
                </a:lnTo>
                <a:lnTo>
                  <a:pt x="1094" y="1822"/>
                </a:lnTo>
                <a:lnTo>
                  <a:pt x="1097" y="1822"/>
                </a:lnTo>
                <a:lnTo>
                  <a:pt x="1097" y="728"/>
                </a:lnTo>
                <a:lnTo>
                  <a:pt x="617" y="728"/>
                </a:lnTo>
                <a:close/>
                <a:moveTo>
                  <a:pt x="3024" y="175"/>
                </a:moveTo>
                <a:lnTo>
                  <a:pt x="3023" y="175"/>
                </a:lnTo>
                <a:lnTo>
                  <a:pt x="3022" y="177"/>
                </a:lnTo>
                <a:lnTo>
                  <a:pt x="2872" y="256"/>
                </a:lnTo>
                <a:lnTo>
                  <a:pt x="2722" y="330"/>
                </a:lnTo>
                <a:lnTo>
                  <a:pt x="2568" y="398"/>
                </a:lnTo>
                <a:lnTo>
                  <a:pt x="2413" y="459"/>
                </a:lnTo>
                <a:lnTo>
                  <a:pt x="2255" y="514"/>
                </a:lnTo>
                <a:lnTo>
                  <a:pt x="2096" y="564"/>
                </a:lnTo>
                <a:lnTo>
                  <a:pt x="1936" y="607"/>
                </a:lnTo>
                <a:lnTo>
                  <a:pt x="1772" y="645"/>
                </a:lnTo>
                <a:lnTo>
                  <a:pt x="1608" y="676"/>
                </a:lnTo>
                <a:lnTo>
                  <a:pt x="1441" y="700"/>
                </a:lnTo>
                <a:lnTo>
                  <a:pt x="1274" y="719"/>
                </a:lnTo>
                <a:lnTo>
                  <a:pt x="1274" y="1831"/>
                </a:lnTo>
                <a:lnTo>
                  <a:pt x="1441" y="1850"/>
                </a:lnTo>
                <a:lnTo>
                  <a:pt x="1608" y="1874"/>
                </a:lnTo>
                <a:lnTo>
                  <a:pt x="1772" y="1905"/>
                </a:lnTo>
                <a:lnTo>
                  <a:pt x="1936" y="1943"/>
                </a:lnTo>
                <a:lnTo>
                  <a:pt x="2096" y="1986"/>
                </a:lnTo>
                <a:lnTo>
                  <a:pt x="2255" y="2034"/>
                </a:lnTo>
                <a:lnTo>
                  <a:pt x="2412" y="2091"/>
                </a:lnTo>
                <a:lnTo>
                  <a:pt x="2568" y="2152"/>
                </a:lnTo>
                <a:lnTo>
                  <a:pt x="2722" y="2219"/>
                </a:lnTo>
                <a:lnTo>
                  <a:pt x="2872" y="2293"/>
                </a:lnTo>
                <a:lnTo>
                  <a:pt x="3022" y="2373"/>
                </a:lnTo>
                <a:lnTo>
                  <a:pt x="3023" y="2373"/>
                </a:lnTo>
                <a:lnTo>
                  <a:pt x="3024" y="2374"/>
                </a:lnTo>
                <a:lnTo>
                  <a:pt x="3026" y="2373"/>
                </a:lnTo>
                <a:lnTo>
                  <a:pt x="3027" y="2372"/>
                </a:lnTo>
                <a:lnTo>
                  <a:pt x="3028" y="2371"/>
                </a:lnTo>
                <a:lnTo>
                  <a:pt x="3028" y="2370"/>
                </a:lnTo>
                <a:lnTo>
                  <a:pt x="3028" y="180"/>
                </a:lnTo>
                <a:lnTo>
                  <a:pt x="3028" y="179"/>
                </a:lnTo>
                <a:lnTo>
                  <a:pt x="3027" y="178"/>
                </a:lnTo>
                <a:lnTo>
                  <a:pt x="3026" y="177"/>
                </a:lnTo>
                <a:lnTo>
                  <a:pt x="3024" y="175"/>
                </a:lnTo>
                <a:close/>
                <a:moveTo>
                  <a:pt x="3026" y="0"/>
                </a:moveTo>
                <a:lnTo>
                  <a:pt x="3056" y="2"/>
                </a:lnTo>
                <a:lnTo>
                  <a:pt x="3087" y="11"/>
                </a:lnTo>
                <a:lnTo>
                  <a:pt x="3116" y="24"/>
                </a:lnTo>
                <a:lnTo>
                  <a:pt x="3141" y="43"/>
                </a:lnTo>
                <a:lnTo>
                  <a:pt x="3163" y="65"/>
                </a:lnTo>
                <a:lnTo>
                  <a:pt x="3181" y="90"/>
                </a:lnTo>
                <a:lnTo>
                  <a:pt x="3194" y="118"/>
                </a:lnTo>
                <a:lnTo>
                  <a:pt x="3202" y="148"/>
                </a:lnTo>
                <a:lnTo>
                  <a:pt x="3204" y="180"/>
                </a:lnTo>
                <a:lnTo>
                  <a:pt x="3204" y="767"/>
                </a:lnTo>
                <a:lnTo>
                  <a:pt x="3262" y="779"/>
                </a:lnTo>
                <a:lnTo>
                  <a:pt x="3316" y="795"/>
                </a:lnTo>
                <a:lnTo>
                  <a:pt x="3368" y="817"/>
                </a:lnTo>
                <a:lnTo>
                  <a:pt x="3417" y="845"/>
                </a:lnTo>
                <a:lnTo>
                  <a:pt x="3461" y="878"/>
                </a:lnTo>
                <a:lnTo>
                  <a:pt x="3503" y="916"/>
                </a:lnTo>
                <a:lnTo>
                  <a:pt x="3539" y="957"/>
                </a:lnTo>
                <a:lnTo>
                  <a:pt x="3571" y="1003"/>
                </a:lnTo>
                <a:lnTo>
                  <a:pt x="3599" y="1052"/>
                </a:lnTo>
                <a:lnTo>
                  <a:pt x="3620" y="1104"/>
                </a:lnTo>
                <a:lnTo>
                  <a:pt x="3637" y="1158"/>
                </a:lnTo>
                <a:lnTo>
                  <a:pt x="3647" y="1216"/>
                </a:lnTo>
                <a:lnTo>
                  <a:pt x="3650" y="1274"/>
                </a:lnTo>
                <a:lnTo>
                  <a:pt x="3647" y="1334"/>
                </a:lnTo>
                <a:lnTo>
                  <a:pt x="3637" y="1390"/>
                </a:lnTo>
                <a:lnTo>
                  <a:pt x="3620" y="1446"/>
                </a:lnTo>
                <a:lnTo>
                  <a:pt x="3599" y="1498"/>
                </a:lnTo>
                <a:lnTo>
                  <a:pt x="3571" y="1546"/>
                </a:lnTo>
                <a:lnTo>
                  <a:pt x="3539" y="1592"/>
                </a:lnTo>
                <a:lnTo>
                  <a:pt x="3503" y="1634"/>
                </a:lnTo>
                <a:lnTo>
                  <a:pt x="3461" y="1672"/>
                </a:lnTo>
                <a:lnTo>
                  <a:pt x="3417" y="1705"/>
                </a:lnTo>
                <a:lnTo>
                  <a:pt x="3368" y="1732"/>
                </a:lnTo>
                <a:lnTo>
                  <a:pt x="3316" y="1755"/>
                </a:lnTo>
                <a:lnTo>
                  <a:pt x="3262" y="1771"/>
                </a:lnTo>
                <a:lnTo>
                  <a:pt x="3204" y="1782"/>
                </a:lnTo>
                <a:lnTo>
                  <a:pt x="3204" y="2370"/>
                </a:lnTo>
                <a:lnTo>
                  <a:pt x="3202" y="2402"/>
                </a:lnTo>
                <a:lnTo>
                  <a:pt x="3194" y="2432"/>
                </a:lnTo>
                <a:lnTo>
                  <a:pt x="3181" y="2459"/>
                </a:lnTo>
                <a:lnTo>
                  <a:pt x="3163" y="2485"/>
                </a:lnTo>
                <a:lnTo>
                  <a:pt x="3141" y="2507"/>
                </a:lnTo>
                <a:lnTo>
                  <a:pt x="3116" y="2525"/>
                </a:lnTo>
                <a:lnTo>
                  <a:pt x="3086" y="2539"/>
                </a:lnTo>
                <a:lnTo>
                  <a:pt x="3055" y="2548"/>
                </a:lnTo>
                <a:lnTo>
                  <a:pt x="3024" y="2550"/>
                </a:lnTo>
                <a:lnTo>
                  <a:pt x="2994" y="2548"/>
                </a:lnTo>
                <a:lnTo>
                  <a:pt x="2964" y="2540"/>
                </a:lnTo>
                <a:lnTo>
                  <a:pt x="2935" y="2527"/>
                </a:lnTo>
                <a:lnTo>
                  <a:pt x="2797" y="2453"/>
                </a:lnTo>
                <a:lnTo>
                  <a:pt x="2657" y="2384"/>
                </a:lnTo>
                <a:lnTo>
                  <a:pt x="2514" y="2320"/>
                </a:lnTo>
                <a:lnTo>
                  <a:pt x="2369" y="2262"/>
                </a:lnTo>
                <a:lnTo>
                  <a:pt x="2223" y="2210"/>
                </a:lnTo>
                <a:lnTo>
                  <a:pt x="2075" y="2163"/>
                </a:lnTo>
                <a:lnTo>
                  <a:pt x="1926" y="2122"/>
                </a:lnTo>
                <a:lnTo>
                  <a:pt x="1774" y="2086"/>
                </a:lnTo>
                <a:lnTo>
                  <a:pt x="1621" y="2055"/>
                </a:lnTo>
                <a:lnTo>
                  <a:pt x="1467" y="2031"/>
                </a:lnTo>
                <a:lnTo>
                  <a:pt x="1312" y="2012"/>
                </a:lnTo>
                <a:lnTo>
                  <a:pt x="1664" y="2984"/>
                </a:lnTo>
                <a:lnTo>
                  <a:pt x="1671" y="3012"/>
                </a:lnTo>
                <a:lnTo>
                  <a:pt x="1675" y="3040"/>
                </a:lnTo>
                <a:lnTo>
                  <a:pt x="1672" y="3068"/>
                </a:lnTo>
                <a:lnTo>
                  <a:pt x="1667" y="3096"/>
                </a:lnTo>
                <a:lnTo>
                  <a:pt x="1657" y="3122"/>
                </a:lnTo>
                <a:lnTo>
                  <a:pt x="1641" y="3148"/>
                </a:lnTo>
                <a:lnTo>
                  <a:pt x="1624" y="3170"/>
                </a:lnTo>
                <a:lnTo>
                  <a:pt x="1602" y="3189"/>
                </a:lnTo>
                <a:lnTo>
                  <a:pt x="1578" y="3204"/>
                </a:lnTo>
                <a:lnTo>
                  <a:pt x="1552" y="3215"/>
                </a:lnTo>
                <a:lnTo>
                  <a:pt x="1524" y="3222"/>
                </a:lnTo>
                <a:lnTo>
                  <a:pt x="1495" y="3224"/>
                </a:lnTo>
                <a:lnTo>
                  <a:pt x="1084" y="3224"/>
                </a:lnTo>
                <a:lnTo>
                  <a:pt x="1053" y="3221"/>
                </a:lnTo>
                <a:lnTo>
                  <a:pt x="1022" y="3213"/>
                </a:lnTo>
                <a:lnTo>
                  <a:pt x="994" y="3200"/>
                </a:lnTo>
                <a:lnTo>
                  <a:pt x="969" y="3182"/>
                </a:lnTo>
                <a:lnTo>
                  <a:pt x="948" y="3160"/>
                </a:lnTo>
                <a:lnTo>
                  <a:pt x="929" y="3134"/>
                </a:lnTo>
                <a:lnTo>
                  <a:pt x="916" y="3106"/>
                </a:lnTo>
                <a:lnTo>
                  <a:pt x="507" y="1975"/>
                </a:lnTo>
                <a:lnTo>
                  <a:pt x="470" y="1956"/>
                </a:lnTo>
                <a:lnTo>
                  <a:pt x="438" y="1932"/>
                </a:lnTo>
                <a:lnTo>
                  <a:pt x="409" y="1903"/>
                </a:lnTo>
                <a:lnTo>
                  <a:pt x="385" y="1871"/>
                </a:lnTo>
                <a:lnTo>
                  <a:pt x="366" y="1835"/>
                </a:lnTo>
                <a:lnTo>
                  <a:pt x="352" y="1797"/>
                </a:lnTo>
                <a:lnTo>
                  <a:pt x="344" y="1755"/>
                </a:lnTo>
                <a:lnTo>
                  <a:pt x="229" y="1755"/>
                </a:lnTo>
                <a:lnTo>
                  <a:pt x="191" y="1752"/>
                </a:lnTo>
                <a:lnTo>
                  <a:pt x="156" y="1743"/>
                </a:lnTo>
                <a:lnTo>
                  <a:pt x="124" y="1729"/>
                </a:lnTo>
                <a:lnTo>
                  <a:pt x="94" y="1710"/>
                </a:lnTo>
                <a:lnTo>
                  <a:pt x="67" y="1688"/>
                </a:lnTo>
                <a:lnTo>
                  <a:pt x="44" y="1662"/>
                </a:lnTo>
                <a:lnTo>
                  <a:pt x="25" y="1632"/>
                </a:lnTo>
                <a:lnTo>
                  <a:pt x="12" y="1598"/>
                </a:lnTo>
                <a:lnTo>
                  <a:pt x="3" y="1563"/>
                </a:lnTo>
                <a:lnTo>
                  <a:pt x="0" y="1527"/>
                </a:lnTo>
                <a:lnTo>
                  <a:pt x="0" y="1023"/>
                </a:lnTo>
                <a:lnTo>
                  <a:pt x="3" y="987"/>
                </a:lnTo>
                <a:lnTo>
                  <a:pt x="12" y="951"/>
                </a:lnTo>
                <a:lnTo>
                  <a:pt x="25" y="919"/>
                </a:lnTo>
                <a:lnTo>
                  <a:pt x="44" y="888"/>
                </a:lnTo>
                <a:lnTo>
                  <a:pt x="67" y="862"/>
                </a:lnTo>
                <a:lnTo>
                  <a:pt x="94" y="839"/>
                </a:lnTo>
                <a:lnTo>
                  <a:pt x="124" y="821"/>
                </a:lnTo>
                <a:lnTo>
                  <a:pt x="156" y="806"/>
                </a:lnTo>
                <a:lnTo>
                  <a:pt x="191" y="797"/>
                </a:lnTo>
                <a:lnTo>
                  <a:pt x="229" y="795"/>
                </a:lnTo>
                <a:lnTo>
                  <a:pt x="344" y="795"/>
                </a:lnTo>
                <a:lnTo>
                  <a:pt x="352" y="755"/>
                </a:lnTo>
                <a:lnTo>
                  <a:pt x="365" y="717"/>
                </a:lnTo>
                <a:lnTo>
                  <a:pt x="384" y="682"/>
                </a:lnTo>
                <a:lnTo>
                  <a:pt x="406" y="650"/>
                </a:lnTo>
                <a:lnTo>
                  <a:pt x="434" y="623"/>
                </a:lnTo>
                <a:lnTo>
                  <a:pt x="465" y="598"/>
                </a:lnTo>
                <a:lnTo>
                  <a:pt x="499" y="578"/>
                </a:lnTo>
                <a:lnTo>
                  <a:pt x="536" y="564"/>
                </a:lnTo>
                <a:lnTo>
                  <a:pt x="576" y="555"/>
                </a:lnTo>
                <a:lnTo>
                  <a:pt x="617" y="552"/>
                </a:lnTo>
                <a:lnTo>
                  <a:pt x="622" y="552"/>
                </a:lnTo>
                <a:lnTo>
                  <a:pt x="633" y="552"/>
                </a:lnTo>
                <a:lnTo>
                  <a:pt x="651" y="552"/>
                </a:lnTo>
                <a:lnTo>
                  <a:pt x="676" y="552"/>
                </a:lnTo>
                <a:lnTo>
                  <a:pt x="705" y="552"/>
                </a:lnTo>
                <a:lnTo>
                  <a:pt x="739" y="552"/>
                </a:lnTo>
                <a:lnTo>
                  <a:pt x="775" y="551"/>
                </a:lnTo>
                <a:lnTo>
                  <a:pt x="815" y="551"/>
                </a:lnTo>
                <a:lnTo>
                  <a:pt x="856" y="551"/>
                </a:lnTo>
                <a:lnTo>
                  <a:pt x="898" y="551"/>
                </a:lnTo>
                <a:lnTo>
                  <a:pt x="940" y="551"/>
                </a:lnTo>
                <a:lnTo>
                  <a:pt x="982" y="551"/>
                </a:lnTo>
                <a:lnTo>
                  <a:pt x="1022" y="549"/>
                </a:lnTo>
                <a:lnTo>
                  <a:pt x="1059" y="549"/>
                </a:lnTo>
                <a:lnTo>
                  <a:pt x="1093" y="549"/>
                </a:lnTo>
                <a:lnTo>
                  <a:pt x="1123" y="549"/>
                </a:lnTo>
                <a:lnTo>
                  <a:pt x="1147" y="549"/>
                </a:lnTo>
                <a:lnTo>
                  <a:pt x="1166" y="549"/>
                </a:lnTo>
                <a:lnTo>
                  <a:pt x="1178" y="549"/>
                </a:lnTo>
                <a:lnTo>
                  <a:pt x="1183" y="548"/>
                </a:lnTo>
                <a:lnTo>
                  <a:pt x="1352" y="533"/>
                </a:lnTo>
                <a:lnTo>
                  <a:pt x="1519" y="511"/>
                </a:lnTo>
                <a:lnTo>
                  <a:pt x="1683" y="482"/>
                </a:lnTo>
                <a:lnTo>
                  <a:pt x="1847" y="447"/>
                </a:lnTo>
                <a:lnTo>
                  <a:pt x="2009" y="406"/>
                </a:lnTo>
                <a:lnTo>
                  <a:pt x="2169" y="357"/>
                </a:lnTo>
                <a:lnTo>
                  <a:pt x="2326" y="303"/>
                </a:lnTo>
                <a:lnTo>
                  <a:pt x="2482" y="242"/>
                </a:lnTo>
                <a:lnTo>
                  <a:pt x="2636" y="175"/>
                </a:lnTo>
                <a:lnTo>
                  <a:pt x="2786" y="102"/>
                </a:lnTo>
                <a:lnTo>
                  <a:pt x="2935" y="23"/>
                </a:lnTo>
                <a:lnTo>
                  <a:pt x="2964" y="9"/>
                </a:lnTo>
                <a:lnTo>
                  <a:pt x="2995" y="2"/>
                </a:lnTo>
                <a:lnTo>
                  <a:pt x="3026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84CD1836-18C8-E71F-F969-E6132C2B74FE}"/>
              </a:ext>
            </a:extLst>
          </p:cNvPr>
          <p:cNvGrpSpPr/>
          <p:nvPr/>
        </p:nvGrpSpPr>
        <p:grpSpPr>
          <a:xfrm>
            <a:off x="11312845" y="2753679"/>
            <a:ext cx="444500" cy="439738"/>
            <a:chOff x="2587625" y="4291013"/>
            <a:chExt cx="444500" cy="439738"/>
          </a:xfrm>
          <a:solidFill>
            <a:schemeClr val="tx1"/>
          </a:solidFill>
        </p:grpSpPr>
        <p:sp>
          <p:nvSpPr>
            <p:cNvPr id="135" name="Freeform 290">
              <a:extLst>
                <a:ext uri="{FF2B5EF4-FFF2-40B4-BE49-F238E27FC236}">
                  <a16:creationId xmlns:a16="http://schemas.microsoft.com/office/drawing/2014/main" id="{8B401CB8-966D-1C3F-7B44-5889B71B52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0825" y="4491038"/>
              <a:ext cx="241300" cy="239713"/>
            </a:xfrm>
            <a:custGeom>
              <a:avLst/>
              <a:gdLst>
                <a:gd name="T0" fmla="*/ 582 w 1676"/>
                <a:gd name="T1" fmla="*/ 282 h 1813"/>
                <a:gd name="T2" fmla="*/ 453 w 1676"/>
                <a:gd name="T3" fmla="*/ 343 h 1813"/>
                <a:gd name="T4" fmla="*/ 344 w 1676"/>
                <a:gd name="T5" fmla="*/ 449 h 1813"/>
                <a:gd name="T6" fmla="*/ 274 w 1676"/>
                <a:gd name="T7" fmla="*/ 582 h 1813"/>
                <a:gd name="T8" fmla="*/ 246 w 1676"/>
                <a:gd name="T9" fmla="*/ 729 h 1813"/>
                <a:gd name="T10" fmla="*/ 260 w 1676"/>
                <a:gd name="T11" fmla="*/ 878 h 1813"/>
                <a:gd name="T12" fmla="*/ 316 w 1676"/>
                <a:gd name="T13" fmla="*/ 1018 h 1813"/>
                <a:gd name="T14" fmla="*/ 414 w 1676"/>
                <a:gd name="T15" fmla="*/ 1136 h 1813"/>
                <a:gd name="T16" fmla="*/ 538 w 1676"/>
                <a:gd name="T17" fmla="*/ 1212 h 1813"/>
                <a:gd name="T18" fmla="*/ 673 w 1676"/>
                <a:gd name="T19" fmla="*/ 1242 h 1813"/>
                <a:gd name="T20" fmla="*/ 811 w 1676"/>
                <a:gd name="T21" fmla="*/ 1227 h 1813"/>
                <a:gd name="T22" fmla="*/ 941 w 1676"/>
                <a:gd name="T23" fmla="*/ 1166 h 1813"/>
                <a:gd name="T24" fmla="*/ 1049 w 1676"/>
                <a:gd name="T25" fmla="*/ 1061 h 1813"/>
                <a:gd name="T26" fmla="*/ 1119 w 1676"/>
                <a:gd name="T27" fmla="*/ 927 h 1813"/>
                <a:gd name="T28" fmla="*/ 1147 w 1676"/>
                <a:gd name="T29" fmla="*/ 779 h 1813"/>
                <a:gd name="T30" fmla="*/ 1133 w 1676"/>
                <a:gd name="T31" fmla="*/ 630 h 1813"/>
                <a:gd name="T32" fmla="*/ 1077 w 1676"/>
                <a:gd name="T33" fmla="*/ 491 h 1813"/>
                <a:gd name="T34" fmla="*/ 980 w 1676"/>
                <a:gd name="T35" fmla="*/ 374 h 1813"/>
                <a:gd name="T36" fmla="*/ 855 w 1676"/>
                <a:gd name="T37" fmla="*/ 298 h 1813"/>
                <a:gd name="T38" fmla="*/ 720 w 1676"/>
                <a:gd name="T39" fmla="*/ 267 h 1813"/>
                <a:gd name="T40" fmla="*/ 781 w 1676"/>
                <a:gd name="T41" fmla="*/ 5 h 1813"/>
                <a:gd name="T42" fmla="*/ 946 w 1676"/>
                <a:gd name="T43" fmla="*/ 49 h 1813"/>
                <a:gd name="T44" fmla="*/ 1099 w 1676"/>
                <a:gd name="T45" fmla="*/ 137 h 1813"/>
                <a:gd name="T46" fmla="*/ 1230 w 1676"/>
                <a:gd name="T47" fmla="*/ 267 h 1813"/>
                <a:gd name="T48" fmla="*/ 1324 w 1676"/>
                <a:gd name="T49" fmla="*/ 424 h 1813"/>
                <a:gd name="T50" fmla="*/ 1378 w 1676"/>
                <a:gd name="T51" fmla="*/ 596 h 1813"/>
                <a:gd name="T52" fmla="*/ 1393 w 1676"/>
                <a:gd name="T53" fmla="*/ 775 h 1813"/>
                <a:gd name="T54" fmla="*/ 1368 w 1676"/>
                <a:gd name="T55" fmla="*/ 953 h 1813"/>
                <a:gd name="T56" fmla="*/ 1603 w 1676"/>
                <a:gd name="T57" fmla="*/ 1363 h 1813"/>
                <a:gd name="T58" fmla="*/ 1656 w 1676"/>
                <a:gd name="T59" fmla="*/ 1449 h 1813"/>
                <a:gd name="T60" fmla="*/ 1676 w 1676"/>
                <a:gd name="T61" fmla="*/ 1550 h 1813"/>
                <a:gd name="T62" fmla="*/ 1656 w 1676"/>
                <a:gd name="T63" fmla="*/ 1651 h 1813"/>
                <a:gd name="T64" fmla="*/ 1603 w 1676"/>
                <a:gd name="T65" fmla="*/ 1737 h 1813"/>
                <a:gd name="T66" fmla="*/ 1515 w 1676"/>
                <a:gd name="T67" fmla="*/ 1798 h 1813"/>
                <a:gd name="T68" fmla="*/ 1414 w 1676"/>
                <a:gd name="T69" fmla="*/ 1813 h 1813"/>
                <a:gd name="T70" fmla="*/ 1316 w 1676"/>
                <a:gd name="T71" fmla="*/ 1783 h 1813"/>
                <a:gd name="T72" fmla="*/ 986 w 1676"/>
                <a:gd name="T73" fmla="*/ 1441 h 1813"/>
                <a:gd name="T74" fmla="*/ 826 w 1676"/>
                <a:gd name="T75" fmla="*/ 1496 h 1813"/>
                <a:gd name="T76" fmla="*/ 660 w 1676"/>
                <a:gd name="T77" fmla="*/ 1508 h 1813"/>
                <a:gd name="T78" fmla="*/ 496 w 1676"/>
                <a:gd name="T79" fmla="*/ 1477 h 1813"/>
                <a:gd name="T80" fmla="*/ 341 w 1676"/>
                <a:gd name="T81" fmla="*/ 1404 h 1813"/>
                <a:gd name="T82" fmla="*/ 204 w 1676"/>
                <a:gd name="T83" fmla="*/ 1289 h 1813"/>
                <a:gd name="T84" fmla="*/ 95 w 1676"/>
                <a:gd name="T85" fmla="*/ 1137 h 1813"/>
                <a:gd name="T86" fmla="*/ 27 w 1676"/>
                <a:gd name="T87" fmla="*/ 966 h 1813"/>
                <a:gd name="T88" fmla="*/ 0 w 1676"/>
                <a:gd name="T89" fmla="*/ 785 h 1813"/>
                <a:gd name="T90" fmla="*/ 13 w 1676"/>
                <a:gd name="T91" fmla="*/ 602 h 1813"/>
                <a:gd name="T92" fmla="*/ 67 w 1676"/>
                <a:gd name="T93" fmla="*/ 427 h 1813"/>
                <a:gd name="T94" fmla="*/ 162 w 1676"/>
                <a:gd name="T95" fmla="*/ 268 h 1813"/>
                <a:gd name="T96" fmla="*/ 294 w 1676"/>
                <a:gd name="T97" fmla="*/ 137 h 1813"/>
                <a:gd name="T98" fmla="*/ 447 w 1676"/>
                <a:gd name="T99" fmla="*/ 49 h 1813"/>
                <a:gd name="T100" fmla="*/ 612 w 1676"/>
                <a:gd name="T101" fmla="*/ 5 h 1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6" h="1813">
                  <a:moveTo>
                    <a:pt x="673" y="267"/>
                  </a:moveTo>
                  <a:lnTo>
                    <a:pt x="627" y="272"/>
                  </a:lnTo>
                  <a:lnTo>
                    <a:pt x="582" y="282"/>
                  </a:lnTo>
                  <a:lnTo>
                    <a:pt x="538" y="298"/>
                  </a:lnTo>
                  <a:lnTo>
                    <a:pt x="495" y="317"/>
                  </a:lnTo>
                  <a:lnTo>
                    <a:pt x="453" y="343"/>
                  </a:lnTo>
                  <a:lnTo>
                    <a:pt x="414" y="374"/>
                  </a:lnTo>
                  <a:lnTo>
                    <a:pt x="377" y="409"/>
                  </a:lnTo>
                  <a:lnTo>
                    <a:pt x="344" y="449"/>
                  </a:lnTo>
                  <a:lnTo>
                    <a:pt x="316" y="491"/>
                  </a:lnTo>
                  <a:lnTo>
                    <a:pt x="293" y="536"/>
                  </a:lnTo>
                  <a:lnTo>
                    <a:pt x="274" y="582"/>
                  </a:lnTo>
                  <a:lnTo>
                    <a:pt x="260" y="630"/>
                  </a:lnTo>
                  <a:lnTo>
                    <a:pt x="251" y="679"/>
                  </a:lnTo>
                  <a:lnTo>
                    <a:pt x="246" y="729"/>
                  </a:lnTo>
                  <a:lnTo>
                    <a:pt x="246" y="779"/>
                  </a:lnTo>
                  <a:lnTo>
                    <a:pt x="251" y="829"/>
                  </a:lnTo>
                  <a:lnTo>
                    <a:pt x="260" y="878"/>
                  </a:lnTo>
                  <a:lnTo>
                    <a:pt x="274" y="927"/>
                  </a:lnTo>
                  <a:lnTo>
                    <a:pt x="293" y="974"/>
                  </a:lnTo>
                  <a:lnTo>
                    <a:pt x="316" y="1018"/>
                  </a:lnTo>
                  <a:lnTo>
                    <a:pt x="344" y="1061"/>
                  </a:lnTo>
                  <a:lnTo>
                    <a:pt x="377" y="1100"/>
                  </a:lnTo>
                  <a:lnTo>
                    <a:pt x="414" y="1136"/>
                  </a:lnTo>
                  <a:lnTo>
                    <a:pt x="453" y="1166"/>
                  </a:lnTo>
                  <a:lnTo>
                    <a:pt x="495" y="1191"/>
                  </a:lnTo>
                  <a:lnTo>
                    <a:pt x="538" y="1212"/>
                  </a:lnTo>
                  <a:lnTo>
                    <a:pt x="582" y="1227"/>
                  </a:lnTo>
                  <a:lnTo>
                    <a:pt x="627" y="1237"/>
                  </a:lnTo>
                  <a:lnTo>
                    <a:pt x="673" y="1242"/>
                  </a:lnTo>
                  <a:lnTo>
                    <a:pt x="720" y="1242"/>
                  </a:lnTo>
                  <a:lnTo>
                    <a:pt x="766" y="1237"/>
                  </a:lnTo>
                  <a:lnTo>
                    <a:pt x="811" y="1227"/>
                  </a:lnTo>
                  <a:lnTo>
                    <a:pt x="855" y="1212"/>
                  </a:lnTo>
                  <a:lnTo>
                    <a:pt x="898" y="1191"/>
                  </a:lnTo>
                  <a:lnTo>
                    <a:pt x="941" y="1166"/>
                  </a:lnTo>
                  <a:lnTo>
                    <a:pt x="980" y="1136"/>
                  </a:lnTo>
                  <a:lnTo>
                    <a:pt x="1016" y="1100"/>
                  </a:lnTo>
                  <a:lnTo>
                    <a:pt x="1049" y="1061"/>
                  </a:lnTo>
                  <a:lnTo>
                    <a:pt x="1077" y="1018"/>
                  </a:lnTo>
                  <a:lnTo>
                    <a:pt x="1100" y="974"/>
                  </a:lnTo>
                  <a:lnTo>
                    <a:pt x="1119" y="927"/>
                  </a:lnTo>
                  <a:lnTo>
                    <a:pt x="1133" y="878"/>
                  </a:lnTo>
                  <a:lnTo>
                    <a:pt x="1142" y="829"/>
                  </a:lnTo>
                  <a:lnTo>
                    <a:pt x="1147" y="779"/>
                  </a:lnTo>
                  <a:lnTo>
                    <a:pt x="1147" y="729"/>
                  </a:lnTo>
                  <a:lnTo>
                    <a:pt x="1142" y="679"/>
                  </a:lnTo>
                  <a:lnTo>
                    <a:pt x="1133" y="630"/>
                  </a:lnTo>
                  <a:lnTo>
                    <a:pt x="1119" y="582"/>
                  </a:lnTo>
                  <a:lnTo>
                    <a:pt x="1100" y="536"/>
                  </a:lnTo>
                  <a:lnTo>
                    <a:pt x="1077" y="491"/>
                  </a:lnTo>
                  <a:lnTo>
                    <a:pt x="1049" y="449"/>
                  </a:lnTo>
                  <a:lnTo>
                    <a:pt x="1016" y="409"/>
                  </a:lnTo>
                  <a:lnTo>
                    <a:pt x="980" y="374"/>
                  </a:lnTo>
                  <a:lnTo>
                    <a:pt x="941" y="343"/>
                  </a:lnTo>
                  <a:lnTo>
                    <a:pt x="898" y="317"/>
                  </a:lnTo>
                  <a:lnTo>
                    <a:pt x="855" y="298"/>
                  </a:lnTo>
                  <a:lnTo>
                    <a:pt x="811" y="282"/>
                  </a:lnTo>
                  <a:lnTo>
                    <a:pt x="766" y="272"/>
                  </a:lnTo>
                  <a:lnTo>
                    <a:pt x="720" y="267"/>
                  </a:lnTo>
                  <a:lnTo>
                    <a:pt x="673" y="267"/>
                  </a:lnTo>
                  <a:close/>
                  <a:moveTo>
                    <a:pt x="725" y="0"/>
                  </a:moveTo>
                  <a:lnTo>
                    <a:pt x="781" y="5"/>
                  </a:lnTo>
                  <a:lnTo>
                    <a:pt x="837" y="15"/>
                  </a:lnTo>
                  <a:lnTo>
                    <a:pt x="892" y="29"/>
                  </a:lnTo>
                  <a:lnTo>
                    <a:pt x="946" y="49"/>
                  </a:lnTo>
                  <a:lnTo>
                    <a:pt x="999" y="74"/>
                  </a:lnTo>
                  <a:lnTo>
                    <a:pt x="1050" y="103"/>
                  </a:lnTo>
                  <a:lnTo>
                    <a:pt x="1099" y="137"/>
                  </a:lnTo>
                  <a:lnTo>
                    <a:pt x="1145" y="176"/>
                  </a:lnTo>
                  <a:lnTo>
                    <a:pt x="1190" y="219"/>
                  </a:lnTo>
                  <a:lnTo>
                    <a:pt x="1230" y="267"/>
                  </a:lnTo>
                  <a:lnTo>
                    <a:pt x="1266" y="317"/>
                  </a:lnTo>
                  <a:lnTo>
                    <a:pt x="1297" y="369"/>
                  </a:lnTo>
                  <a:lnTo>
                    <a:pt x="1324" y="424"/>
                  </a:lnTo>
                  <a:lnTo>
                    <a:pt x="1346" y="479"/>
                  </a:lnTo>
                  <a:lnTo>
                    <a:pt x="1364" y="537"/>
                  </a:lnTo>
                  <a:lnTo>
                    <a:pt x="1378" y="596"/>
                  </a:lnTo>
                  <a:lnTo>
                    <a:pt x="1387" y="655"/>
                  </a:lnTo>
                  <a:lnTo>
                    <a:pt x="1392" y="715"/>
                  </a:lnTo>
                  <a:lnTo>
                    <a:pt x="1393" y="775"/>
                  </a:lnTo>
                  <a:lnTo>
                    <a:pt x="1389" y="835"/>
                  </a:lnTo>
                  <a:lnTo>
                    <a:pt x="1381" y="895"/>
                  </a:lnTo>
                  <a:lnTo>
                    <a:pt x="1368" y="953"/>
                  </a:lnTo>
                  <a:lnTo>
                    <a:pt x="1351" y="1011"/>
                  </a:lnTo>
                  <a:lnTo>
                    <a:pt x="1330" y="1067"/>
                  </a:lnTo>
                  <a:lnTo>
                    <a:pt x="1603" y="1363"/>
                  </a:lnTo>
                  <a:lnTo>
                    <a:pt x="1625" y="1389"/>
                  </a:lnTo>
                  <a:lnTo>
                    <a:pt x="1642" y="1419"/>
                  </a:lnTo>
                  <a:lnTo>
                    <a:pt x="1656" y="1449"/>
                  </a:lnTo>
                  <a:lnTo>
                    <a:pt x="1668" y="1482"/>
                  </a:lnTo>
                  <a:lnTo>
                    <a:pt x="1674" y="1515"/>
                  </a:lnTo>
                  <a:lnTo>
                    <a:pt x="1676" y="1550"/>
                  </a:lnTo>
                  <a:lnTo>
                    <a:pt x="1674" y="1585"/>
                  </a:lnTo>
                  <a:lnTo>
                    <a:pt x="1668" y="1619"/>
                  </a:lnTo>
                  <a:lnTo>
                    <a:pt x="1656" y="1651"/>
                  </a:lnTo>
                  <a:lnTo>
                    <a:pt x="1642" y="1682"/>
                  </a:lnTo>
                  <a:lnTo>
                    <a:pt x="1625" y="1711"/>
                  </a:lnTo>
                  <a:lnTo>
                    <a:pt x="1603" y="1737"/>
                  </a:lnTo>
                  <a:lnTo>
                    <a:pt x="1576" y="1762"/>
                  </a:lnTo>
                  <a:lnTo>
                    <a:pt x="1547" y="1783"/>
                  </a:lnTo>
                  <a:lnTo>
                    <a:pt x="1515" y="1798"/>
                  </a:lnTo>
                  <a:lnTo>
                    <a:pt x="1482" y="1809"/>
                  </a:lnTo>
                  <a:lnTo>
                    <a:pt x="1449" y="1813"/>
                  </a:lnTo>
                  <a:lnTo>
                    <a:pt x="1414" y="1813"/>
                  </a:lnTo>
                  <a:lnTo>
                    <a:pt x="1380" y="1809"/>
                  </a:lnTo>
                  <a:lnTo>
                    <a:pt x="1347" y="1798"/>
                  </a:lnTo>
                  <a:lnTo>
                    <a:pt x="1316" y="1783"/>
                  </a:lnTo>
                  <a:lnTo>
                    <a:pt x="1286" y="1762"/>
                  </a:lnTo>
                  <a:lnTo>
                    <a:pt x="1259" y="1737"/>
                  </a:lnTo>
                  <a:lnTo>
                    <a:pt x="986" y="1441"/>
                  </a:lnTo>
                  <a:lnTo>
                    <a:pt x="934" y="1464"/>
                  </a:lnTo>
                  <a:lnTo>
                    <a:pt x="880" y="1483"/>
                  </a:lnTo>
                  <a:lnTo>
                    <a:pt x="826" y="1496"/>
                  </a:lnTo>
                  <a:lnTo>
                    <a:pt x="771" y="1504"/>
                  </a:lnTo>
                  <a:lnTo>
                    <a:pt x="716" y="1509"/>
                  </a:lnTo>
                  <a:lnTo>
                    <a:pt x="660" y="1508"/>
                  </a:lnTo>
                  <a:lnTo>
                    <a:pt x="605" y="1503"/>
                  </a:lnTo>
                  <a:lnTo>
                    <a:pt x="550" y="1493"/>
                  </a:lnTo>
                  <a:lnTo>
                    <a:pt x="496" y="1477"/>
                  </a:lnTo>
                  <a:lnTo>
                    <a:pt x="443" y="1458"/>
                  </a:lnTo>
                  <a:lnTo>
                    <a:pt x="391" y="1434"/>
                  </a:lnTo>
                  <a:lnTo>
                    <a:pt x="341" y="1404"/>
                  </a:lnTo>
                  <a:lnTo>
                    <a:pt x="293" y="1371"/>
                  </a:lnTo>
                  <a:lnTo>
                    <a:pt x="247" y="1332"/>
                  </a:lnTo>
                  <a:lnTo>
                    <a:pt x="204" y="1289"/>
                  </a:lnTo>
                  <a:lnTo>
                    <a:pt x="162" y="1240"/>
                  </a:lnTo>
                  <a:lnTo>
                    <a:pt x="126" y="1190"/>
                  </a:lnTo>
                  <a:lnTo>
                    <a:pt x="95" y="1137"/>
                  </a:lnTo>
                  <a:lnTo>
                    <a:pt x="68" y="1082"/>
                  </a:lnTo>
                  <a:lnTo>
                    <a:pt x="45" y="1024"/>
                  </a:lnTo>
                  <a:lnTo>
                    <a:pt x="27" y="966"/>
                  </a:lnTo>
                  <a:lnTo>
                    <a:pt x="13" y="906"/>
                  </a:lnTo>
                  <a:lnTo>
                    <a:pt x="4" y="846"/>
                  </a:lnTo>
                  <a:lnTo>
                    <a:pt x="0" y="785"/>
                  </a:lnTo>
                  <a:lnTo>
                    <a:pt x="0" y="724"/>
                  </a:lnTo>
                  <a:lnTo>
                    <a:pt x="4" y="663"/>
                  </a:lnTo>
                  <a:lnTo>
                    <a:pt x="13" y="602"/>
                  </a:lnTo>
                  <a:lnTo>
                    <a:pt x="27" y="543"/>
                  </a:lnTo>
                  <a:lnTo>
                    <a:pt x="45" y="485"/>
                  </a:lnTo>
                  <a:lnTo>
                    <a:pt x="67" y="427"/>
                  </a:lnTo>
                  <a:lnTo>
                    <a:pt x="94" y="373"/>
                  </a:lnTo>
                  <a:lnTo>
                    <a:pt x="126" y="319"/>
                  </a:lnTo>
                  <a:lnTo>
                    <a:pt x="162" y="268"/>
                  </a:lnTo>
                  <a:lnTo>
                    <a:pt x="203" y="220"/>
                  </a:lnTo>
                  <a:lnTo>
                    <a:pt x="247" y="176"/>
                  </a:lnTo>
                  <a:lnTo>
                    <a:pt x="294" y="137"/>
                  </a:lnTo>
                  <a:lnTo>
                    <a:pt x="343" y="103"/>
                  </a:lnTo>
                  <a:lnTo>
                    <a:pt x="394" y="74"/>
                  </a:lnTo>
                  <a:lnTo>
                    <a:pt x="447" y="49"/>
                  </a:lnTo>
                  <a:lnTo>
                    <a:pt x="501" y="29"/>
                  </a:lnTo>
                  <a:lnTo>
                    <a:pt x="556" y="15"/>
                  </a:lnTo>
                  <a:lnTo>
                    <a:pt x="612" y="5"/>
                  </a:lnTo>
                  <a:lnTo>
                    <a:pt x="668" y="0"/>
                  </a:lnTo>
                  <a:lnTo>
                    <a:pt x="7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6" name="Freeform 291">
              <a:extLst>
                <a:ext uri="{FF2B5EF4-FFF2-40B4-BE49-F238E27FC236}">
                  <a16:creationId xmlns:a16="http://schemas.microsoft.com/office/drawing/2014/main" id="{681BE481-E997-A987-9D0D-51DC3B42B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3" y="4335463"/>
              <a:ext cx="217488" cy="274638"/>
            </a:xfrm>
            <a:custGeom>
              <a:avLst/>
              <a:gdLst>
                <a:gd name="T0" fmla="*/ 459 w 1508"/>
                <a:gd name="T1" fmla="*/ 30 h 2083"/>
                <a:gd name="T2" fmla="*/ 619 w 1508"/>
                <a:gd name="T3" fmla="*/ 254 h 2083"/>
                <a:gd name="T4" fmla="*/ 841 w 1508"/>
                <a:gd name="T5" fmla="*/ 542 h 2083"/>
                <a:gd name="T6" fmla="*/ 960 w 1508"/>
                <a:gd name="T7" fmla="*/ 441 h 2083"/>
                <a:gd name="T8" fmla="*/ 1249 w 1508"/>
                <a:gd name="T9" fmla="*/ 400 h 2083"/>
                <a:gd name="T10" fmla="*/ 1340 w 1508"/>
                <a:gd name="T11" fmla="*/ 564 h 2083"/>
                <a:gd name="T12" fmla="*/ 1411 w 1508"/>
                <a:gd name="T13" fmla="*/ 741 h 2083"/>
                <a:gd name="T14" fmla="*/ 1464 w 1508"/>
                <a:gd name="T15" fmla="*/ 927 h 2083"/>
                <a:gd name="T16" fmla="*/ 1497 w 1508"/>
                <a:gd name="T17" fmla="*/ 1121 h 2083"/>
                <a:gd name="T18" fmla="*/ 1508 w 1508"/>
                <a:gd name="T19" fmla="*/ 1322 h 2083"/>
                <a:gd name="T20" fmla="*/ 1497 w 1508"/>
                <a:gd name="T21" fmla="*/ 1526 h 2083"/>
                <a:gd name="T22" fmla="*/ 1463 w 1508"/>
                <a:gd name="T23" fmla="*/ 1720 h 2083"/>
                <a:gd name="T24" fmla="*/ 1409 w 1508"/>
                <a:gd name="T25" fmla="*/ 1907 h 2083"/>
                <a:gd name="T26" fmla="*/ 1337 w 1508"/>
                <a:gd name="T27" fmla="*/ 2083 h 2083"/>
                <a:gd name="T28" fmla="*/ 1349 w 1508"/>
                <a:gd name="T29" fmla="*/ 1945 h 2083"/>
                <a:gd name="T30" fmla="*/ 1341 w 1508"/>
                <a:gd name="T31" fmla="*/ 1808 h 2083"/>
                <a:gd name="T32" fmla="*/ 1313 w 1508"/>
                <a:gd name="T33" fmla="*/ 1675 h 2083"/>
                <a:gd name="T34" fmla="*/ 1266 w 1508"/>
                <a:gd name="T35" fmla="*/ 1547 h 2083"/>
                <a:gd name="T36" fmla="*/ 1201 w 1508"/>
                <a:gd name="T37" fmla="*/ 1429 h 2083"/>
                <a:gd name="T38" fmla="*/ 1117 w 1508"/>
                <a:gd name="T39" fmla="*/ 1321 h 2083"/>
                <a:gd name="T40" fmla="*/ 1021 w 1508"/>
                <a:gd name="T41" fmla="*/ 1233 h 2083"/>
                <a:gd name="T42" fmla="*/ 915 w 1508"/>
                <a:gd name="T43" fmla="*/ 1162 h 2083"/>
                <a:gd name="T44" fmla="*/ 801 w 1508"/>
                <a:gd name="T45" fmla="*/ 1111 h 2083"/>
                <a:gd name="T46" fmla="*/ 680 w 1508"/>
                <a:gd name="T47" fmla="*/ 1080 h 2083"/>
                <a:gd name="T48" fmla="*/ 554 w 1508"/>
                <a:gd name="T49" fmla="*/ 1069 h 2083"/>
                <a:gd name="T50" fmla="*/ 416 w 1508"/>
                <a:gd name="T51" fmla="*/ 1082 h 2083"/>
                <a:gd name="T52" fmla="*/ 283 w 1508"/>
                <a:gd name="T53" fmla="*/ 1120 h 2083"/>
                <a:gd name="T54" fmla="*/ 160 w 1508"/>
                <a:gd name="T55" fmla="*/ 1182 h 2083"/>
                <a:gd name="T56" fmla="*/ 591 w 1508"/>
                <a:gd name="T57" fmla="*/ 812 h 2083"/>
                <a:gd name="T58" fmla="*/ 751 w 1508"/>
                <a:gd name="T59" fmla="*/ 755 h 2083"/>
                <a:gd name="T60" fmla="*/ 500 w 1508"/>
                <a:gd name="T61" fmla="*/ 407 h 2083"/>
                <a:gd name="T62" fmla="*/ 338 w 1508"/>
                <a:gd name="T63" fmla="*/ 367 h 2083"/>
                <a:gd name="T64" fmla="*/ 175 w 1508"/>
                <a:gd name="T65" fmla="*/ 519 h 2083"/>
                <a:gd name="T66" fmla="*/ 0 w 1508"/>
                <a:gd name="T67" fmla="*/ 375 h 2083"/>
                <a:gd name="T68" fmla="*/ 166 w 1508"/>
                <a:gd name="T69" fmla="*/ 151 h 2083"/>
                <a:gd name="T70" fmla="*/ 287 w 1508"/>
                <a:gd name="T71" fmla="*/ 289 h 2083"/>
                <a:gd name="T72" fmla="*/ 445 w 1508"/>
                <a:gd name="T73" fmla="*/ 351 h 2083"/>
                <a:gd name="T74" fmla="*/ 453 w 1508"/>
                <a:gd name="T75" fmla="*/ 220 h 2083"/>
                <a:gd name="T76" fmla="*/ 316 w 1508"/>
                <a:gd name="T77" fmla="*/ 0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8" h="2083">
                  <a:moveTo>
                    <a:pt x="316" y="0"/>
                  </a:moveTo>
                  <a:lnTo>
                    <a:pt x="459" y="30"/>
                  </a:lnTo>
                  <a:lnTo>
                    <a:pt x="582" y="149"/>
                  </a:lnTo>
                  <a:lnTo>
                    <a:pt x="619" y="254"/>
                  </a:lnTo>
                  <a:lnTo>
                    <a:pt x="647" y="352"/>
                  </a:lnTo>
                  <a:lnTo>
                    <a:pt x="841" y="542"/>
                  </a:lnTo>
                  <a:lnTo>
                    <a:pt x="891" y="559"/>
                  </a:lnTo>
                  <a:lnTo>
                    <a:pt x="960" y="441"/>
                  </a:lnTo>
                  <a:lnTo>
                    <a:pt x="1204" y="417"/>
                  </a:lnTo>
                  <a:lnTo>
                    <a:pt x="1249" y="400"/>
                  </a:lnTo>
                  <a:lnTo>
                    <a:pt x="1297" y="481"/>
                  </a:lnTo>
                  <a:lnTo>
                    <a:pt x="1340" y="564"/>
                  </a:lnTo>
                  <a:lnTo>
                    <a:pt x="1378" y="651"/>
                  </a:lnTo>
                  <a:lnTo>
                    <a:pt x="1411" y="741"/>
                  </a:lnTo>
                  <a:lnTo>
                    <a:pt x="1440" y="832"/>
                  </a:lnTo>
                  <a:lnTo>
                    <a:pt x="1464" y="927"/>
                  </a:lnTo>
                  <a:lnTo>
                    <a:pt x="1483" y="1022"/>
                  </a:lnTo>
                  <a:lnTo>
                    <a:pt x="1497" y="1121"/>
                  </a:lnTo>
                  <a:lnTo>
                    <a:pt x="1505" y="1221"/>
                  </a:lnTo>
                  <a:lnTo>
                    <a:pt x="1508" y="1322"/>
                  </a:lnTo>
                  <a:lnTo>
                    <a:pt x="1505" y="1425"/>
                  </a:lnTo>
                  <a:lnTo>
                    <a:pt x="1497" y="1526"/>
                  </a:lnTo>
                  <a:lnTo>
                    <a:pt x="1483" y="1623"/>
                  </a:lnTo>
                  <a:lnTo>
                    <a:pt x="1463" y="1720"/>
                  </a:lnTo>
                  <a:lnTo>
                    <a:pt x="1439" y="1815"/>
                  </a:lnTo>
                  <a:lnTo>
                    <a:pt x="1409" y="1907"/>
                  </a:lnTo>
                  <a:lnTo>
                    <a:pt x="1375" y="1996"/>
                  </a:lnTo>
                  <a:lnTo>
                    <a:pt x="1337" y="2083"/>
                  </a:lnTo>
                  <a:lnTo>
                    <a:pt x="1345" y="2015"/>
                  </a:lnTo>
                  <a:lnTo>
                    <a:pt x="1349" y="1945"/>
                  </a:lnTo>
                  <a:lnTo>
                    <a:pt x="1347" y="1877"/>
                  </a:lnTo>
                  <a:lnTo>
                    <a:pt x="1341" y="1808"/>
                  </a:lnTo>
                  <a:lnTo>
                    <a:pt x="1329" y="1741"/>
                  </a:lnTo>
                  <a:lnTo>
                    <a:pt x="1313" y="1675"/>
                  </a:lnTo>
                  <a:lnTo>
                    <a:pt x="1293" y="1610"/>
                  </a:lnTo>
                  <a:lnTo>
                    <a:pt x="1266" y="1547"/>
                  </a:lnTo>
                  <a:lnTo>
                    <a:pt x="1236" y="1486"/>
                  </a:lnTo>
                  <a:lnTo>
                    <a:pt x="1201" y="1429"/>
                  </a:lnTo>
                  <a:lnTo>
                    <a:pt x="1161" y="1373"/>
                  </a:lnTo>
                  <a:lnTo>
                    <a:pt x="1117" y="1321"/>
                  </a:lnTo>
                  <a:lnTo>
                    <a:pt x="1071" y="1276"/>
                  </a:lnTo>
                  <a:lnTo>
                    <a:pt x="1021" y="1233"/>
                  </a:lnTo>
                  <a:lnTo>
                    <a:pt x="969" y="1195"/>
                  </a:lnTo>
                  <a:lnTo>
                    <a:pt x="915" y="1162"/>
                  </a:lnTo>
                  <a:lnTo>
                    <a:pt x="859" y="1134"/>
                  </a:lnTo>
                  <a:lnTo>
                    <a:pt x="801" y="1111"/>
                  </a:lnTo>
                  <a:lnTo>
                    <a:pt x="741" y="1093"/>
                  </a:lnTo>
                  <a:lnTo>
                    <a:pt x="680" y="1080"/>
                  </a:lnTo>
                  <a:lnTo>
                    <a:pt x="617" y="1072"/>
                  </a:lnTo>
                  <a:lnTo>
                    <a:pt x="554" y="1069"/>
                  </a:lnTo>
                  <a:lnTo>
                    <a:pt x="484" y="1072"/>
                  </a:lnTo>
                  <a:lnTo>
                    <a:pt x="416" y="1082"/>
                  </a:lnTo>
                  <a:lnTo>
                    <a:pt x="349" y="1098"/>
                  </a:lnTo>
                  <a:lnTo>
                    <a:pt x="283" y="1120"/>
                  </a:lnTo>
                  <a:lnTo>
                    <a:pt x="220" y="1148"/>
                  </a:lnTo>
                  <a:lnTo>
                    <a:pt x="160" y="1182"/>
                  </a:lnTo>
                  <a:lnTo>
                    <a:pt x="338" y="952"/>
                  </a:lnTo>
                  <a:lnTo>
                    <a:pt x="591" y="812"/>
                  </a:lnTo>
                  <a:lnTo>
                    <a:pt x="738" y="833"/>
                  </a:lnTo>
                  <a:lnTo>
                    <a:pt x="751" y="755"/>
                  </a:lnTo>
                  <a:lnTo>
                    <a:pt x="570" y="556"/>
                  </a:lnTo>
                  <a:lnTo>
                    <a:pt x="500" y="407"/>
                  </a:lnTo>
                  <a:lnTo>
                    <a:pt x="400" y="407"/>
                  </a:lnTo>
                  <a:lnTo>
                    <a:pt x="338" y="367"/>
                  </a:lnTo>
                  <a:lnTo>
                    <a:pt x="203" y="345"/>
                  </a:lnTo>
                  <a:lnTo>
                    <a:pt x="175" y="519"/>
                  </a:lnTo>
                  <a:lnTo>
                    <a:pt x="12" y="484"/>
                  </a:lnTo>
                  <a:lnTo>
                    <a:pt x="0" y="375"/>
                  </a:lnTo>
                  <a:lnTo>
                    <a:pt x="125" y="345"/>
                  </a:lnTo>
                  <a:lnTo>
                    <a:pt x="166" y="151"/>
                  </a:lnTo>
                  <a:lnTo>
                    <a:pt x="291" y="207"/>
                  </a:lnTo>
                  <a:lnTo>
                    <a:pt x="287" y="289"/>
                  </a:lnTo>
                  <a:lnTo>
                    <a:pt x="382" y="332"/>
                  </a:lnTo>
                  <a:lnTo>
                    <a:pt x="445" y="351"/>
                  </a:lnTo>
                  <a:lnTo>
                    <a:pt x="522" y="308"/>
                  </a:lnTo>
                  <a:lnTo>
                    <a:pt x="453" y="220"/>
                  </a:lnTo>
                  <a:lnTo>
                    <a:pt x="313" y="71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7" name="Freeform 292">
              <a:extLst>
                <a:ext uri="{FF2B5EF4-FFF2-40B4-BE49-F238E27FC236}">
                  <a16:creationId xmlns:a16="http://schemas.microsoft.com/office/drawing/2014/main" id="{EB8054F9-2B45-A481-2D98-C52B3C3ED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4497388"/>
              <a:ext cx="30163" cy="26988"/>
            </a:xfrm>
            <a:custGeom>
              <a:avLst/>
              <a:gdLst>
                <a:gd name="T0" fmla="*/ 118 w 208"/>
                <a:gd name="T1" fmla="*/ 0 h 197"/>
                <a:gd name="T2" fmla="*/ 208 w 208"/>
                <a:gd name="T3" fmla="*/ 45 h 197"/>
                <a:gd name="T4" fmla="*/ 186 w 208"/>
                <a:gd name="T5" fmla="*/ 66 h 197"/>
                <a:gd name="T6" fmla="*/ 165 w 208"/>
                <a:gd name="T7" fmla="*/ 89 h 197"/>
                <a:gd name="T8" fmla="*/ 147 w 208"/>
                <a:gd name="T9" fmla="*/ 109 h 197"/>
                <a:gd name="T10" fmla="*/ 130 w 208"/>
                <a:gd name="T11" fmla="*/ 131 h 197"/>
                <a:gd name="T12" fmla="*/ 81 w 208"/>
                <a:gd name="T13" fmla="*/ 132 h 197"/>
                <a:gd name="T14" fmla="*/ 29 w 208"/>
                <a:gd name="T15" fmla="*/ 197 h 197"/>
                <a:gd name="T16" fmla="*/ 0 w 208"/>
                <a:gd name="T17" fmla="*/ 61 h 197"/>
                <a:gd name="T18" fmla="*/ 118 w 208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197">
                  <a:moveTo>
                    <a:pt x="118" y="0"/>
                  </a:moveTo>
                  <a:lnTo>
                    <a:pt x="208" y="45"/>
                  </a:lnTo>
                  <a:lnTo>
                    <a:pt x="186" y="66"/>
                  </a:lnTo>
                  <a:lnTo>
                    <a:pt x="165" y="89"/>
                  </a:lnTo>
                  <a:lnTo>
                    <a:pt x="147" y="109"/>
                  </a:lnTo>
                  <a:lnTo>
                    <a:pt x="130" y="131"/>
                  </a:lnTo>
                  <a:lnTo>
                    <a:pt x="81" y="132"/>
                  </a:lnTo>
                  <a:lnTo>
                    <a:pt x="29" y="197"/>
                  </a:lnTo>
                  <a:lnTo>
                    <a:pt x="0" y="6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8" name="Freeform 293">
              <a:extLst>
                <a:ext uri="{FF2B5EF4-FFF2-40B4-BE49-F238E27FC236}">
                  <a16:creationId xmlns:a16="http://schemas.microsoft.com/office/drawing/2014/main" id="{7BEFA8F2-46EB-57CB-8858-195E01A53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5" y="4702175"/>
              <a:ext cx="52388" cy="20638"/>
            </a:xfrm>
            <a:custGeom>
              <a:avLst/>
              <a:gdLst>
                <a:gd name="T0" fmla="*/ 368 w 368"/>
                <a:gd name="T1" fmla="*/ 0 h 153"/>
                <a:gd name="T2" fmla="*/ 298 w 368"/>
                <a:gd name="T3" fmla="*/ 38 h 153"/>
                <a:gd name="T4" fmla="*/ 227 w 368"/>
                <a:gd name="T5" fmla="*/ 73 h 153"/>
                <a:gd name="T6" fmla="*/ 152 w 368"/>
                <a:gd name="T7" fmla="*/ 105 h 153"/>
                <a:gd name="T8" fmla="*/ 77 w 368"/>
                <a:gd name="T9" fmla="*/ 131 h 153"/>
                <a:gd name="T10" fmla="*/ 0 w 368"/>
                <a:gd name="T11" fmla="*/ 153 h 153"/>
                <a:gd name="T12" fmla="*/ 28 w 368"/>
                <a:gd name="T13" fmla="*/ 44 h 153"/>
                <a:gd name="T14" fmla="*/ 83 w 368"/>
                <a:gd name="T15" fmla="*/ 5 h 153"/>
                <a:gd name="T16" fmla="*/ 148 w 368"/>
                <a:gd name="T17" fmla="*/ 13 h 153"/>
                <a:gd name="T18" fmla="*/ 215 w 368"/>
                <a:gd name="T19" fmla="*/ 16 h 153"/>
                <a:gd name="T20" fmla="*/ 266 w 368"/>
                <a:gd name="T21" fmla="*/ 14 h 153"/>
                <a:gd name="T22" fmla="*/ 317 w 368"/>
                <a:gd name="T23" fmla="*/ 9 h 153"/>
                <a:gd name="T24" fmla="*/ 368 w 36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153">
                  <a:moveTo>
                    <a:pt x="368" y="0"/>
                  </a:moveTo>
                  <a:lnTo>
                    <a:pt x="298" y="38"/>
                  </a:lnTo>
                  <a:lnTo>
                    <a:pt x="227" y="73"/>
                  </a:lnTo>
                  <a:lnTo>
                    <a:pt x="152" y="105"/>
                  </a:lnTo>
                  <a:lnTo>
                    <a:pt x="77" y="131"/>
                  </a:lnTo>
                  <a:lnTo>
                    <a:pt x="0" y="153"/>
                  </a:lnTo>
                  <a:lnTo>
                    <a:pt x="28" y="44"/>
                  </a:lnTo>
                  <a:lnTo>
                    <a:pt x="83" y="5"/>
                  </a:lnTo>
                  <a:lnTo>
                    <a:pt x="148" y="13"/>
                  </a:lnTo>
                  <a:lnTo>
                    <a:pt x="215" y="16"/>
                  </a:lnTo>
                  <a:lnTo>
                    <a:pt x="266" y="14"/>
                  </a:lnTo>
                  <a:lnTo>
                    <a:pt x="317" y="9"/>
                  </a:lnTo>
                  <a:lnTo>
                    <a:pt x="3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39" name="Freeform 294">
              <a:extLst>
                <a:ext uri="{FF2B5EF4-FFF2-40B4-BE49-F238E27FC236}">
                  <a16:creationId xmlns:a16="http://schemas.microsoft.com/office/drawing/2014/main" id="{4981D25D-A416-EC59-F51D-CF1A42C13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5" y="4395788"/>
              <a:ext cx="249238" cy="333375"/>
            </a:xfrm>
            <a:custGeom>
              <a:avLst/>
              <a:gdLst>
                <a:gd name="T0" fmla="*/ 210 w 1723"/>
                <a:gd name="T1" fmla="*/ 95 h 2519"/>
                <a:gd name="T2" fmla="*/ 468 w 1723"/>
                <a:gd name="T3" fmla="*/ 157 h 2519"/>
                <a:gd name="T4" fmla="*/ 884 w 1723"/>
                <a:gd name="T5" fmla="*/ 389 h 2519"/>
                <a:gd name="T6" fmla="*/ 1103 w 1723"/>
                <a:gd name="T7" fmla="*/ 976 h 2519"/>
                <a:gd name="T8" fmla="*/ 1141 w 1723"/>
                <a:gd name="T9" fmla="*/ 862 h 2519"/>
                <a:gd name="T10" fmla="*/ 1389 w 1723"/>
                <a:gd name="T11" fmla="*/ 1094 h 2519"/>
                <a:gd name="T12" fmla="*/ 1344 w 1723"/>
                <a:gd name="T13" fmla="*/ 1213 h 2519"/>
                <a:gd name="T14" fmla="*/ 1316 w 1723"/>
                <a:gd name="T15" fmla="*/ 1341 h 2519"/>
                <a:gd name="T16" fmla="*/ 1307 w 1723"/>
                <a:gd name="T17" fmla="*/ 1472 h 2519"/>
                <a:gd name="T18" fmla="*/ 1317 w 1723"/>
                <a:gd name="T19" fmla="*/ 1609 h 2519"/>
                <a:gd name="T20" fmla="*/ 1346 w 1723"/>
                <a:gd name="T21" fmla="*/ 1741 h 2519"/>
                <a:gd name="T22" fmla="*/ 1394 w 1723"/>
                <a:gd name="T23" fmla="*/ 1865 h 2519"/>
                <a:gd name="T24" fmla="*/ 1459 w 1723"/>
                <a:gd name="T25" fmla="*/ 1979 h 2519"/>
                <a:gd name="T26" fmla="*/ 1541 w 1723"/>
                <a:gd name="T27" fmla="*/ 2083 h 2519"/>
                <a:gd name="T28" fmla="*/ 1628 w 1723"/>
                <a:gd name="T29" fmla="*/ 2165 h 2519"/>
                <a:gd name="T30" fmla="*/ 1723 w 1723"/>
                <a:gd name="T31" fmla="*/ 2230 h 2519"/>
                <a:gd name="T32" fmla="*/ 1714 w 1723"/>
                <a:gd name="T33" fmla="*/ 2268 h 2519"/>
                <a:gd name="T34" fmla="*/ 1708 w 1723"/>
                <a:gd name="T35" fmla="*/ 2294 h 2519"/>
                <a:gd name="T36" fmla="*/ 1706 w 1723"/>
                <a:gd name="T37" fmla="*/ 2304 h 2519"/>
                <a:gd name="T38" fmla="*/ 1659 w 1723"/>
                <a:gd name="T39" fmla="*/ 2513 h 2519"/>
                <a:gd name="T40" fmla="*/ 1530 w 1723"/>
                <a:gd name="T41" fmla="*/ 2519 h 2519"/>
                <a:gd name="T42" fmla="*/ 1338 w 1723"/>
                <a:gd name="T43" fmla="*/ 2506 h 2519"/>
                <a:gd name="T44" fmla="*/ 1154 w 1723"/>
                <a:gd name="T45" fmla="*/ 2468 h 2519"/>
                <a:gd name="T46" fmla="*/ 977 w 1723"/>
                <a:gd name="T47" fmla="*/ 2407 h 2519"/>
                <a:gd name="T48" fmla="*/ 810 w 1723"/>
                <a:gd name="T49" fmla="*/ 2325 h 2519"/>
                <a:gd name="T50" fmla="*/ 656 w 1723"/>
                <a:gd name="T51" fmla="*/ 2222 h 2519"/>
                <a:gd name="T52" fmla="*/ 514 w 1723"/>
                <a:gd name="T53" fmla="*/ 2101 h 2519"/>
                <a:gd name="T54" fmla="*/ 387 w 1723"/>
                <a:gd name="T55" fmla="*/ 1963 h 2519"/>
                <a:gd name="T56" fmla="*/ 274 w 1723"/>
                <a:gd name="T57" fmla="*/ 1809 h 2519"/>
                <a:gd name="T58" fmla="*/ 180 w 1723"/>
                <a:gd name="T59" fmla="*/ 1641 h 2519"/>
                <a:gd name="T60" fmla="*/ 103 w 1723"/>
                <a:gd name="T61" fmla="*/ 1461 h 2519"/>
                <a:gd name="T62" fmla="*/ 47 w 1723"/>
                <a:gd name="T63" fmla="*/ 1270 h 2519"/>
                <a:gd name="T64" fmla="*/ 12 w 1723"/>
                <a:gd name="T65" fmla="*/ 1070 h 2519"/>
                <a:gd name="T66" fmla="*/ 0 w 1723"/>
                <a:gd name="T67" fmla="*/ 862 h 2519"/>
                <a:gd name="T68" fmla="*/ 11 w 1723"/>
                <a:gd name="T69" fmla="*/ 662 h 2519"/>
                <a:gd name="T70" fmla="*/ 44 w 1723"/>
                <a:gd name="T71" fmla="*/ 470 h 2519"/>
                <a:gd name="T72" fmla="*/ 96 w 1723"/>
                <a:gd name="T73" fmla="*/ 285 h 2519"/>
                <a:gd name="T74" fmla="*/ 168 w 1723"/>
                <a:gd name="T75" fmla="*/ 111 h 2519"/>
                <a:gd name="T76" fmla="*/ 320 w 1723"/>
                <a:gd name="T77" fmla="*/ 0 h 2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3" h="2519">
                  <a:moveTo>
                    <a:pt x="320" y="0"/>
                  </a:moveTo>
                  <a:lnTo>
                    <a:pt x="210" y="95"/>
                  </a:lnTo>
                  <a:lnTo>
                    <a:pt x="296" y="157"/>
                  </a:lnTo>
                  <a:lnTo>
                    <a:pt x="468" y="157"/>
                  </a:lnTo>
                  <a:lnTo>
                    <a:pt x="724" y="107"/>
                  </a:lnTo>
                  <a:lnTo>
                    <a:pt x="884" y="389"/>
                  </a:lnTo>
                  <a:lnTo>
                    <a:pt x="884" y="655"/>
                  </a:lnTo>
                  <a:lnTo>
                    <a:pt x="1103" y="976"/>
                  </a:lnTo>
                  <a:lnTo>
                    <a:pt x="1141" y="976"/>
                  </a:lnTo>
                  <a:lnTo>
                    <a:pt x="1141" y="862"/>
                  </a:lnTo>
                  <a:lnTo>
                    <a:pt x="1225" y="1054"/>
                  </a:lnTo>
                  <a:lnTo>
                    <a:pt x="1389" y="1094"/>
                  </a:lnTo>
                  <a:lnTo>
                    <a:pt x="1365" y="1153"/>
                  </a:lnTo>
                  <a:lnTo>
                    <a:pt x="1344" y="1213"/>
                  </a:lnTo>
                  <a:lnTo>
                    <a:pt x="1328" y="1277"/>
                  </a:lnTo>
                  <a:lnTo>
                    <a:pt x="1316" y="1341"/>
                  </a:lnTo>
                  <a:lnTo>
                    <a:pt x="1309" y="1406"/>
                  </a:lnTo>
                  <a:lnTo>
                    <a:pt x="1307" y="1472"/>
                  </a:lnTo>
                  <a:lnTo>
                    <a:pt x="1309" y="1542"/>
                  </a:lnTo>
                  <a:lnTo>
                    <a:pt x="1317" y="1609"/>
                  </a:lnTo>
                  <a:lnTo>
                    <a:pt x="1329" y="1676"/>
                  </a:lnTo>
                  <a:lnTo>
                    <a:pt x="1346" y="1741"/>
                  </a:lnTo>
                  <a:lnTo>
                    <a:pt x="1368" y="1803"/>
                  </a:lnTo>
                  <a:lnTo>
                    <a:pt x="1394" y="1865"/>
                  </a:lnTo>
                  <a:lnTo>
                    <a:pt x="1424" y="1923"/>
                  </a:lnTo>
                  <a:lnTo>
                    <a:pt x="1459" y="1979"/>
                  </a:lnTo>
                  <a:lnTo>
                    <a:pt x="1498" y="2032"/>
                  </a:lnTo>
                  <a:lnTo>
                    <a:pt x="1541" y="2083"/>
                  </a:lnTo>
                  <a:lnTo>
                    <a:pt x="1583" y="2126"/>
                  </a:lnTo>
                  <a:lnTo>
                    <a:pt x="1628" y="2165"/>
                  </a:lnTo>
                  <a:lnTo>
                    <a:pt x="1675" y="2200"/>
                  </a:lnTo>
                  <a:lnTo>
                    <a:pt x="1723" y="2230"/>
                  </a:lnTo>
                  <a:lnTo>
                    <a:pt x="1718" y="2251"/>
                  </a:lnTo>
                  <a:lnTo>
                    <a:pt x="1714" y="2268"/>
                  </a:lnTo>
                  <a:lnTo>
                    <a:pt x="1711" y="2283"/>
                  </a:lnTo>
                  <a:lnTo>
                    <a:pt x="1708" y="2294"/>
                  </a:lnTo>
                  <a:lnTo>
                    <a:pt x="1706" y="2302"/>
                  </a:lnTo>
                  <a:lnTo>
                    <a:pt x="1706" y="2304"/>
                  </a:lnTo>
                  <a:lnTo>
                    <a:pt x="1722" y="2505"/>
                  </a:lnTo>
                  <a:lnTo>
                    <a:pt x="1659" y="2513"/>
                  </a:lnTo>
                  <a:lnTo>
                    <a:pt x="1594" y="2517"/>
                  </a:lnTo>
                  <a:lnTo>
                    <a:pt x="1530" y="2519"/>
                  </a:lnTo>
                  <a:lnTo>
                    <a:pt x="1433" y="2516"/>
                  </a:lnTo>
                  <a:lnTo>
                    <a:pt x="1338" y="2506"/>
                  </a:lnTo>
                  <a:lnTo>
                    <a:pt x="1245" y="2490"/>
                  </a:lnTo>
                  <a:lnTo>
                    <a:pt x="1154" y="2468"/>
                  </a:lnTo>
                  <a:lnTo>
                    <a:pt x="1064" y="2441"/>
                  </a:lnTo>
                  <a:lnTo>
                    <a:pt x="977" y="2407"/>
                  </a:lnTo>
                  <a:lnTo>
                    <a:pt x="893" y="2369"/>
                  </a:lnTo>
                  <a:lnTo>
                    <a:pt x="810" y="2325"/>
                  </a:lnTo>
                  <a:lnTo>
                    <a:pt x="732" y="2276"/>
                  </a:lnTo>
                  <a:lnTo>
                    <a:pt x="656" y="2222"/>
                  </a:lnTo>
                  <a:lnTo>
                    <a:pt x="583" y="2164"/>
                  </a:lnTo>
                  <a:lnTo>
                    <a:pt x="514" y="2101"/>
                  </a:lnTo>
                  <a:lnTo>
                    <a:pt x="448" y="2034"/>
                  </a:lnTo>
                  <a:lnTo>
                    <a:pt x="387" y="1963"/>
                  </a:lnTo>
                  <a:lnTo>
                    <a:pt x="328" y="1888"/>
                  </a:lnTo>
                  <a:lnTo>
                    <a:pt x="274" y="1809"/>
                  </a:lnTo>
                  <a:lnTo>
                    <a:pt x="225" y="1727"/>
                  </a:lnTo>
                  <a:lnTo>
                    <a:pt x="180" y="1641"/>
                  </a:lnTo>
                  <a:lnTo>
                    <a:pt x="139" y="1553"/>
                  </a:lnTo>
                  <a:lnTo>
                    <a:pt x="103" y="1461"/>
                  </a:lnTo>
                  <a:lnTo>
                    <a:pt x="72" y="1367"/>
                  </a:lnTo>
                  <a:lnTo>
                    <a:pt x="47" y="1270"/>
                  </a:lnTo>
                  <a:lnTo>
                    <a:pt x="27" y="1171"/>
                  </a:lnTo>
                  <a:lnTo>
                    <a:pt x="12" y="1070"/>
                  </a:lnTo>
                  <a:lnTo>
                    <a:pt x="3" y="968"/>
                  </a:lnTo>
                  <a:lnTo>
                    <a:pt x="0" y="862"/>
                  </a:lnTo>
                  <a:lnTo>
                    <a:pt x="3" y="761"/>
                  </a:lnTo>
                  <a:lnTo>
                    <a:pt x="11" y="662"/>
                  </a:lnTo>
                  <a:lnTo>
                    <a:pt x="25" y="565"/>
                  </a:lnTo>
                  <a:lnTo>
                    <a:pt x="44" y="470"/>
                  </a:lnTo>
                  <a:lnTo>
                    <a:pt x="68" y="376"/>
                  </a:lnTo>
                  <a:lnTo>
                    <a:pt x="96" y="285"/>
                  </a:lnTo>
                  <a:lnTo>
                    <a:pt x="131" y="197"/>
                  </a:lnTo>
                  <a:lnTo>
                    <a:pt x="168" y="111"/>
                  </a:lnTo>
                  <a:lnTo>
                    <a:pt x="210" y="27"/>
                  </a:lnTo>
                  <a:lnTo>
                    <a:pt x="3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40" name="Freeform 295">
              <a:extLst>
                <a:ext uri="{FF2B5EF4-FFF2-40B4-BE49-F238E27FC236}">
                  <a16:creationId xmlns:a16="http://schemas.microsoft.com/office/drawing/2014/main" id="{7272A536-E501-B485-454B-61C8690B7C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8425" y="4291013"/>
              <a:ext cx="263525" cy="79375"/>
            </a:xfrm>
            <a:custGeom>
              <a:avLst/>
              <a:gdLst>
                <a:gd name="T0" fmla="*/ 782 w 1831"/>
                <a:gd name="T1" fmla="*/ 179 h 603"/>
                <a:gd name="T2" fmla="*/ 779 w 1831"/>
                <a:gd name="T3" fmla="*/ 185 h 603"/>
                <a:gd name="T4" fmla="*/ 773 w 1831"/>
                <a:gd name="T5" fmla="*/ 194 h 603"/>
                <a:gd name="T6" fmla="*/ 763 w 1831"/>
                <a:gd name="T7" fmla="*/ 204 h 603"/>
                <a:gd name="T8" fmla="*/ 750 w 1831"/>
                <a:gd name="T9" fmla="*/ 214 h 603"/>
                <a:gd name="T10" fmla="*/ 737 w 1831"/>
                <a:gd name="T11" fmla="*/ 225 h 603"/>
                <a:gd name="T12" fmla="*/ 724 w 1831"/>
                <a:gd name="T13" fmla="*/ 235 h 603"/>
                <a:gd name="T14" fmla="*/ 711 w 1831"/>
                <a:gd name="T15" fmla="*/ 246 h 603"/>
                <a:gd name="T16" fmla="*/ 699 w 1831"/>
                <a:gd name="T17" fmla="*/ 254 h 603"/>
                <a:gd name="T18" fmla="*/ 690 w 1831"/>
                <a:gd name="T19" fmla="*/ 261 h 603"/>
                <a:gd name="T20" fmla="*/ 683 w 1831"/>
                <a:gd name="T21" fmla="*/ 266 h 603"/>
                <a:gd name="T22" fmla="*/ 681 w 1831"/>
                <a:gd name="T23" fmla="*/ 267 h 603"/>
                <a:gd name="T24" fmla="*/ 782 w 1831"/>
                <a:gd name="T25" fmla="*/ 331 h 603"/>
                <a:gd name="T26" fmla="*/ 990 w 1831"/>
                <a:gd name="T27" fmla="*/ 271 h 603"/>
                <a:gd name="T28" fmla="*/ 941 w 1831"/>
                <a:gd name="T29" fmla="*/ 179 h 603"/>
                <a:gd name="T30" fmla="*/ 851 w 1831"/>
                <a:gd name="T31" fmla="*/ 210 h 603"/>
                <a:gd name="T32" fmla="*/ 782 w 1831"/>
                <a:gd name="T33" fmla="*/ 179 h 603"/>
                <a:gd name="T34" fmla="*/ 1401 w 1831"/>
                <a:gd name="T35" fmla="*/ 72 h 603"/>
                <a:gd name="T36" fmla="*/ 1244 w 1831"/>
                <a:gd name="T37" fmla="*/ 166 h 603"/>
                <a:gd name="T38" fmla="*/ 1155 w 1831"/>
                <a:gd name="T39" fmla="*/ 226 h 603"/>
                <a:gd name="T40" fmla="*/ 1217 w 1831"/>
                <a:gd name="T41" fmla="*/ 270 h 603"/>
                <a:gd name="T42" fmla="*/ 1356 w 1831"/>
                <a:gd name="T43" fmla="*/ 255 h 603"/>
                <a:gd name="T44" fmla="*/ 1502 w 1831"/>
                <a:gd name="T45" fmla="*/ 135 h 603"/>
                <a:gd name="T46" fmla="*/ 1401 w 1831"/>
                <a:gd name="T47" fmla="*/ 72 h 603"/>
                <a:gd name="T48" fmla="*/ 1180 w 1831"/>
                <a:gd name="T49" fmla="*/ 0 h 603"/>
                <a:gd name="T50" fmla="*/ 1180 w 1831"/>
                <a:gd name="T51" fmla="*/ 0 h 603"/>
                <a:gd name="T52" fmla="*/ 1267 w 1831"/>
                <a:gd name="T53" fmla="*/ 4 h 603"/>
                <a:gd name="T54" fmla="*/ 1352 w 1831"/>
                <a:gd name="T55" fmla="*/ 11 h 603"/>
                <a:gd name="T56" fmla="*/ 1436 w 1831"/>
                <a:gd name="T57" fmla="*/ 24 h 603"/>
                <a:gd name="T58" fmla="*/ 1519 w 1831"/>
                <a:gd name="T59" fmla="*/ 43 h 603"/>
                <a:gd name="T60" fmla="*/ 1600 w 1831"/>
                <a:gd name="T61" fmla="*/ 66 h 603"/>
                <a:gd name="T62" fmla="*/ 1679 w 1831"/>
                <a:gd name="T63" fmla="*/ 93 h 603"/>
                <a:gd name="T64" fmla="*/ 1756 w 1831"/>
                <a:gd name="T65" fmla="*/ 124 h 603"/>
                <a:gd name="T66" fmla="*/ 1831 w 1831"/>
                <a:gd name="T67" fmla="*/ 160 h 603"/>
                <a:gd name="T68" fmla="*/ 1776 w 1831"/>
                <a:gd name="T69" fmla="*/ 169 h 603"/>
                <a:gd name="T70" fmla="*/ 1626 w 1831"/>
                <a:gd name="T71" fmla="*/ 145 h 603"/>
                <a:gd name="T72" fmla="*/ 1521 w 1831"/>
                <a:gd name="T73" fmla="*/ 221 h 603"/>
                <a:gd name="T74" fmla="*/ 1445 w 1831"/>
                <a:gd name="T75" fmla="*/ 311 h 603"/>
                <a:gd name="T76" fmla="*/ 1171 w 1831"/>
                <a:gd name="T77" fmla="*/ 338 h 603"/>
                <a:gd name="T78" fmla="*/ 1059 w 1831"/>
                <a:gd name="T79" fmla="*/ 319 h 603"/>
                <a:gd name="T80" fmla="*/ 981 w 1831"/>
                <a:gd name="T81" fmla="*/ 449 h 603"/>
                <a:gd name="T82" fmla="*/ 757 w 1831"/>
                <a:gd name="T83" fmla="*/ 463 h 603"/>
                <a:gd name="T84" fmla="*/ 616 w 1831"/>
                <a:gd name="T85" fmla="*/ 420 h 603"/>
                <a:gd name="T86" fmla="*/ 490 w 1831"/>
                <a:gd name="T87" fmla="*/ 494 h 603"/>
                <a:gd name="T88" fmla="*/ 218 w 1831"/>
                <a:gd name="T89" fmla="*/ 535 h 603"/>
                <a:gd name="T90" fmla="*/ 0 w 1831"/>
                <a:gd name="T91" fmla="*/ 603 h 603"/>
                <a:gd name="T92" fmla="*/ 0 w 1831"/>
                <a:gd name="T93" fmla="*/ 603 h 603"/>
                <a:gd name="T94" fmla="*/ 58 w 1831"/>
                <a:gd name="T95" fmla="*/ 531 h 603"/>
                <a:gd name="T96" fmla="*/ 120 w 1831"/>
                <a:gd name="T97" fmla="*/ 463 h 603"/>
                <a:gd name="T98" fmla="*/ 185 w 1831"/>
                <a:gd name="T99" fmla="*/ 399 h 603"/>
                <a:gd name="T100" fmla="*/ 253 w 1831"/>
                <a:gd name="T101" fmla="*/ 338 h 603"/>
                <a:gd name="T102" fmla="*/ 325 w 1831"/>
                <a:gd name="T103" fmla="*/ 283 h 603"/>
                <a:gd name="T104" fmla="*/ 400 w 1831"/>
                <a:gd name="T105" fmla="*/ 232 h 603"/>
                <a:gd name="T106" fmla="*/ 477 w 1831"/>
                <a:gd name="T107" fmla="*/ 185 h 603"/>
                <a:gd name="T108" fmla="*/ 558 w 1831"/>
                <a:gd name="T109" fmla="*/ 144 h 603"/>
                <a:gd name="T110" fmla="*/ 640 w 1831"/>
                <a:gd name="T111" fmla="*/ 107 h 603"/>
                <a:gd name="T112" fmla="*/ 725 w 1831"/>
                <a:gd name="T113" fmla="*/ 75 h 603"/>
                <a:gd name="T114" fmla="*/ 813 w 1831"/>
                <a:gd name="T115" fmla="*/ 49 h 603"/>
                <a:gd name="T116" fmla="*/ 902 w 1831"/>
                <a:gd name="T117" fmla="*/ 27 h 603"/>
                <a:gd name="T118" fmla="*/ 992 w 1831"/>
                <a:gd name="T119" fmla="*/ 13 h 603"/>
                <a:gd name="T120" fmla="*/ 1086 w 1831"/>
                <a:gd name="T121" fmla="*/ 4 h 603"/>
                <a:gd name="T122" fmla="*/ 1180 w 1831"/>
                <a:gd name="T123" fmla="*/ 0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1" h="603">
                  <a:moveTo>
                    <a:pt x="782" y="179"/>
                  </a:moveTo>
                  <a:lnTo>
                    <a:pt x="779" y="185"/>
                  </a:lnTo>
                  <a:lnTo>
                    <a:pt x="773" y="194"/>
                  </a:lnTo>
                  <a:lnTo>
                    <a:pt x="763" y="204"/>
                  </a:lnTo>
                  <a:lnTo>
                    <a:pt x="750" y="214"/>
                  </a:lnTo>
                  <a:lnTo>
                    <a:pt x="737" y="225"/>
                  </a:lnTo>
                  <a:lnTo>
                    <a:pt x="724" y="235"/>
                  </a:lnTo>
                  <a:lnTo>
                    <a:pt x="711" y="246"/>
                  </a:lnTo>
                  <a:lnTo>
                    <a:pt x="699" y="254"/>
                  </a:lnTo>
                  <a:lnTo>
                    <a:pt x="690" y="261"/>
                  </a:lnTo>
                  <a:lnTo>
                    <a:pt x="683" y="266"/>
                  </a:lnTo>
                  <a:lnTo>
                    <a:pt x="681" y="267"/>
                  </a:lnTo>
                  <a:lnTo>
                    <a:pt x="782" y="331"/>
                  </a:lnTo>
                  <a:lnTo>
                    <a:pt x="990" y="271"/>
                  </a:lnTo>
                  <a:lnTo>
                    <a:pt x="941" y="179"/>
                  </a:lnTo>
                  <a:lnTo>
                    <a:pt x="851" y="210"/>
                  </a:lnTo>
                  <a:lnTo>
                    <a:pt x="782" y="179"/>
                  </a:lnTo>
                  <a:close/>
                  <a:moveTo>
                    <a:pt x="1401" y="72"/>
                  </a:moveTo>
                  <a:lnTo>
                    <a:pt x="1244" y="166"/>
                  </a:lnTo>
                  <a:lnTo>
                    <a:pt x="1155" y="226"/>
                  </a:lnTo>
                  <a:lnTo>
                    <a:pt x="1217" y="270"/>
                  </a:lnTo>
                  <a:lnTo>
                    <a:pt x="1356" y="255"/>
                  </a:lnTo>
                  <a:lnTo>
                    <a:pt x="1502" y="135"/>
                  </a:lnTo>
                  <a:lnTo>
                    <a:pt x="1401" y="72"/>
                  </a:lnTo>
                  <a:close/>
                  <a:moveTo>
                    <a:pt x="1180" y="0"/>
                  </a:moveTo>
                  <a:lnTo>
                    <a:pt x="1180" y="0"/>
                  </a:lnTo>
                  <a:lnTo>
                    <a:pt x="1267" y="4"/>
                  </a:lnTo>
                  <a:lnTo>
                    <a:pt x="1352" y="11"/>
                  </a:lnTo>
                  <a:lnTo>
                    <a:pt x="1436" y="24"/>
                  </a:lnTo>
                  <a:lnTo>
                    <a:pt x="1519" y="43"/>
                  </a:lnTo>
                  <a:lnTo>
                    <a:pt x="1600" y="66"/>
                  </a:lnTo>
                  <a:lnTo>
                    <a:pt x="1679" y="93"/>
                  </a:lnTo>
                  <a:lnTo>
                    <a:pt x="1756" y="124"/>
                  </a:lnTo>
                  <a:lnTo>
                    <a:pt x="1831" y="160"/>
                  </a:lnTo>
                  <a:lnTo>
                    <a:pt x="1776" y="169"/>
                  </a:lnTo>
                  <a:lnTo>
                    <a:pt x="1626" y="145"/>
                  </a:lnTo>
                  <a:lnTo>
                    <a:pt x="1521" y="221"/>
                  </a:lnTo>
                  <a:lnTo>
                    <a:pt x="1445" y="311"/>
                  </a:lnTo>
                  <a:lnTo>
                    <a:pt x="1171" y="338"/>
                  </a:lnTo>
                  <a:lnTo>
                    <a:pt x="1059" y="319"/>
                  </a:lnTo>
                  <a:lnTo>
                    <a:pt x="981" y="449"/>
                  </a:lnTo>
                  <a:lnTo>
                    <a:pt x="757" y="463"/>
                  </a:lnTo>
                  <a:lnTo>
                    <a:pt x="616" y="420"/>
                  </a:lnTo>
                  <a:lnTo>
                    <a:pt x="490" y="494"/>
                  </a:lnTo>
                  <a:lnTo>
                    <a:pt x="218" y="535"/>
                  </a:lnTo>
                  <a:lnTo>
                    <a:pt x="0" y="603"/>
                  </a:lnTo>
                  <a:lnTo>
                    <a:pt x="0" y="603"/>
                  </a:lnTo>
                  <a:lnTo>
                    <a:pt x="58" y="531"/>
                  </a:lnTo>
                  <a:lnTo>
                    <a:pt x="120" y="463"/>
                  </a:lnTo>
                  <a:lnTo>
                    <a:pt x="185" y="399"/>
                  </a:lnTo>
                  <a:lnTo>
                    <a:pt x="253" y="338"/>
                  </a:lnTo>
                  <a:lnTo>
                    <a:pt x="325" y="283"/>
                  </a:lnTo>
                  <a:lnTo>
                    <a:pt x="400" y="232"/>
                  </a:lnTo>
                  <a:lnTo>
                    <a:pt x="477" y="185"/>
                  </a:lnTo>
                  <a:lnTo>
                    <a:pt x="558" y="144"/>
                  </a:lnTo>
                  <a:lnTo>
                    <a:pt x="640" y="107"/>
                  </a:lnTo>
                  <a:lnTo>
                    <a:pt x="725" y="75"/>
                  </a:lnTo>
                  <a:lnTo>
                    <a:pt x="813" y="49"/>
                  </a:lnTo>
                  <a:lnTo>
                    <a:pt x="902" y="27"/>
                  </a:lnTo>
                  <a:lnTo>
                    <a:pt x="992" y="13"/>
                  </a:lnTo>
                  <a:lnTo>
                    <a:pt x="1086" y="4"/>
                  </a:lnTo>
                  <a:lnTo>
                    <a:pt x="11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2C30C78-B6C4-2F99-1681-48EF4E86E54F}"/>
              </a:ext>
            </a:extLst>
          </p:cNvPr>
          <p:cNvGrpSpPr/>
          <p:nvPr/>
        </p:nvGrpSpPr>
        <p:grpSpPr>
          <a:xfrm>
            <a:off x="11271502" y="3713867"/>
            <a:ext cx="527182" cy="457512"/>
            <a:chOff x="8783638" y="1235076"/>
            <a:chExt cx="360363" cy="312738"/>
          </a:xfrm>
          <a:solidFill>
            <a:schemeClr val="tx1"/>
          </a:solidFill>
        </p:grpSpPr>
        <p:sp>
          <p:nvSpPr>
            <p:cNvPr id="199" name="Freeform 51">
              <a:extLst>
                <a:ext uri="{FF2B5EF4-FFF2-40B4-BE49-F238E27FC236}">
                  <a16:creationId xmlns:a16="http://schemas.microsoft.com/office/drawing/2014/main" id="{5DB0CE11-D693-5BE9-542F-1572A1F819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00" name="Freeform 52">
              <a:extLst>
                <a:ext uri="{FF2B5EF4-FFF2-40B4-BE49-F238E27FC236}">
                  <a16:creationId xmlns:a16="http://schemas.microsoft.com/office/drawing/2014/main" id="{F1E819FA-2E51-C4C4-B6CC-52B43D851B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B40496-2C26-0598-8402-75B5DE2D2BBE}"/>
              </a:ext>
            </a:extLst>
          </p:cNvPr>
          <p:cNvGrpSpPr/>
          <p:nvPr/>
        </p:nvGrpSpPr>
        <p:grpSpPr>
          <a:xfrm>
            <a:off x="463667" y="1614692"/>
            <a:ext cx="612631" cy="605589"/>
            <a:chOff x="4356100" y="3465513"/>
            <a:chExt cx="552450" cy="546100"/>
          </a:xfrm>
          <a:solidFill>
            <a:schemeClr val="tx1"/>
          </a:solidFill>
        </p:grpSpPr>
        <p:sp>
          <p:nvSpPr>
            <p:cNvPr id="10" name="Freeform 242">
              <a:extLst>
                <a:ext uri="{FF2B5EF4-FFF2-40B4-BE49-F238E27FC236}">
                  <a16:creationId xmlns:a16="http://schemas.microsoft.com/office/drawing/2014/main" id="{B581FE48-E1FE-3F6A-3E96-654FE3DF6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3465513"/>
              <a:ext cx="422275" cy="422275"/>
            </a:xfrm>
            <a:custGeom>
              <a:avLst/>
              <a:gdLst>
                <a:gd name="T0" fmla="*/ 2000 w 2664"/>
                <a:gd name="T1" fmla="*/ 115 h 2664"/>
                <a:gd name="T2" fmla="*/ 2063 w 2664"/>
                <a:gd name="T3" fmla="*/ 268 h 2664"/>
                <a:gd name="T4" fmla="*/ 2150 w 2664"/>
                <a:gd name="T5" fmla="*/ 560 h 2664"/>
                <a:gd name="T6" fmla="*/ 2425 w 2664"/>
                <a:gd name="T7" fmla="*/ 602 h 2664"/>
                <a:gd name="T8" fmla="*/ 2566 w 2664"/>
                <a:gd name="T9" fmla="*/ 688 h 2664"/>
                <a:gd name="T10" fmla="*/ 2660 w 2664"/>
                <a:gd name="T11" fmla="*/ 999 h 2664"/>
                <a:gd name="T12" fmla="*/ 2552 w 2664"/>
                <a:gd name="T13" fmla="*/ 1126 h 2664"/>
                <a:gd name="T14" fmla="*/ 2552 w 2664"/>
                <a:gd name="T15" fmla="*/ 1538 h 2664"/>
                <a:gd name="T16" fmla="*/ 2660 w 2664"/>
                <a:gd name="T17" fmla="*/ 1662 h 2664"/>
                <a:gd name="T18" fmla="*/ 2565 w 2664"/>
                <a:gd name="T19" fmla="*/ 1976 h 2664"/>
                <a:gd name="T20" fmla="*/ 2426 w 2664"/>
                <a:gd name="T21" fmla="*/ 2062 h 2664"/>
                <a:gd name="T22" fmla="*/ 2149 w 2664"/>
                <a:gd name="T23" fmla="*/ 2103 h 2664"/>
                <a:gd name="T24" fmla="*/ 2062 w 2664"/>
                <a:gd name="T25" fmla="*/ 2395 h 2664"/>
                <a:gd name="T26" fmla="*/ 1999 w 2664"/>
                <a:gd name="T27" fmla="*/ 2548 h 2664"/>
                <a:gd name="T28" fmla="*/ 1706 w 2664"/>
                <a:gd name="T29" fmla="*/ 2664 h 2664"/>
                <a:gd name="T30" fmla="*/ 1551 w 2664"/>
                <a:gd name="T31" fmla="*/ 2576 h 2664"/>
                <a:gd name="T32" fmla="*/ 1481 w 2664"/>
                <a:gd name="T33" fmla="*/ 2322 h 2664"/>
                <a:gd name="T34" fmla="*/ 1579 w 2664"/>
                <a:gd name="T35" fmla="*/ 2308 h 2664"/>
                <a:gd name="T36" fmla="*/ 1691 w 2664"/>
                <a:gd name="T37" fmla="*/ 2520 h 2664"/>
                <a:gd name="T38" fmla="*/ 1914 w 2664"/>
                <a:gd name="T39" fmla="*/ 2435 h 2664"/>
                <a:gd name="T40" fmla="*/ 1849 w 2664"/>
                <a:gd name="T41" fmla="*/ 2216 h 2664"/>
                <a:gd name="T42" fmla="*/ 1982 w 2664"/>
                <a:gd name="T43" fmla="*/ 2071 h 2664"/>
                <a:gd name="T44" fmla="*/ 2179 w 2664"/>
                <a:gd name="T45" fmla="*/ 1854 h 2664"/>
                <a:gd name="T46" fmla="*/ 2421 w 2664"/>
                <a:gd name="T47" fmla="*/ 1921 h 2664"/>
                <a:gd name="T48" fmla="*/ 2524 w 2664"/>
                <a:gd name="T49" fmla="*/ 1696 h 2664"/>
                <a:gd name="T50" fmla="*/ 2310 w 2664"/>
                <a:gd name="T51" fmla="*/ 1578 h 2664"/>
                <a:gd name="T52" fmla="*/ 2316 w 2664"/>
                <a:gd name="T53" fmla="*/ 1293 h 2664"/>
                <a:gd name="T54" fmla="*/ 2322 w 2664"/>
                <a:gd name="T55" fmla="*/ 1072 h 2664"/>
                <a:gd name="T56" fmla="*/ 2525 w 2664"/>
                <a:gd name="T57" fmla="*/ 962 h 2664"/>
                <a:gd name="T58" fmla="*/ 2428 w 2664"/>
                <a:gd name="T59" fmla="*/ 745 h 2664"/>
                <a:gd name="T60" fmla="*/ 2180 w 2664"/>
                <a:gd name="T61" fmla="*/ 810 h 2664"/>
                <a:gd name="T62" fmla="*/ 1983 w 2664"/>
                <a:gd name="T63" fmla="*/ 593 h 2664"/>
                <a:gd name="T64" fmla="*/ 1850 w 2664"/>
                <a:gd name="T65" fmla="*/ 448 h 2664"/>
                <a:gd name="T66" fmla="*/ 1915 w 2664"/>
                <a:gd name="T67" fmla="*/ 228 h 2664"/>
                <a:gd name="T68" fmla="*/ 1686 w 2664"/>
                <a:gd name="T69" fmla="*/ 146 h 2664"/>
                <a:gd name="T70" fmla="*/ 1563 w 2664"/>
                <a:gd name="T71" fmla="*/ 364 h 2664"/>
                <a:gd name="T72" fmla="*/ 1218 w 2664"/>
                <a:gd name="T73" fmla="*/ 354 h 2664"/>
                <a:gd name="T74" fmla="*/ 1063 w 2664"/>
                <a:gd name="T75" fmla="*/ 325 h 2664"/>
                <a:gd name="T76" fmla="*/ 953 w 2664"/>
                <a:gd name="T77" fmla="*/ 139 h 2664"/>
                <a:gd name="T78" fmla="*/ 743 w 2664"/>
                <a:gd name="T79" fmla="*/ 255 h 2664"/>
                <a:gd name="T80" fmla="*/ 801 w 2664"/>
                <a:gd name="T81" fmla="*/ 501 h 2664"/>
                <a:gd name="T82" fmla="*/ 553 w 2664"/>
                <a:gd name="T83" fmla="*/ 732 h 2664"/>
                <a:gd name="T84" fmla="*/ 430 w 2664"/>
                <a:gd name="T85" fmla="*/ 810 h 2664"/>
                <a:gd name="T86" fmla="*/ 221 w 2664"/>
                <a:gd name="T87" fmla="*/ 757 h 2664"/>
                <a:gd name="T88" fmla="*/ 154 w 2664"/>
                <a:gd name="T89" fmla="*/ 988 h 2664"/>
                <a:gd name="T90" fmla="*/ 368 w 2664"/>
                <a:gd name="T91" fmla="*/ 1116 h 2664"/>
                <a:gd name="T92" fmla="*/ 309 w 2664"/>
                <a:gd name="T93" fmla="*/ 1195 h 2664"/>
                <a:gd name="T94" fmla="*/ 43 w 2664"/>
                <a:gd name="T95" fmla="*/ 1074 h 2664"/>
                <a:gd name="T96" fmla="*/ 4 w 2664"/>
                <a:gd name="T97" fmla="*/ 915 h 2664"/>
                <a:gd name="T98" fmla="*/ 159 w 2664"/>
                <a:gd name="T99" fmla="*/ 627 h 2664"/>
                <a:gd name="T100" fmla="*/ 324 w 2664"/>
                <a:gd name="T101" fmla="*/ 615 h 2664"/>
                <a:gd name="T102" fmla="*/ 660 w 2664"/>
                <a:gd name="T103" fmla="*/ 430 h 2664"/>
                <a:gd name="T104" fmla="*/ 616 w 2664"/>
                <a:gd name="T105" fmla="*/ 184 h 2664"/>
                <a:gd name="T106" fmla="*/ 889 w 2664"/>
                <a:gd name="T107" fmla="*/ 13 h 2664"/>
                <a:gd name="T108" fmla="*/ 1054 w 2664"/>
                <a:gd name="T109" fmla="*/ 27 h 2664"/>
                <a:gd name="T110" fmla="*/ 1252 w 2664"/>
                <a:gd name="T111" fmla="*/ 211 h 2664"/>
                <a:gd name="T112" fmla="*/ 1570 w 2664"/>
                <a:gd name="T113" fmla="*/ 62 h 2664"/>
                <a:gd name="T114" fmla="*/ 1720 w 2664"/>
                <a:gd name="T115" fmla="*/ 0 h 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64" h="2664">
                  <a:moveTo>
                    <a:pt x="1720" y="0"/>
                  </a:moveTo>
                  <a:lnTo>
                    <a:pt x="1749" y="4"/>
                  </a:lnTo>
                  <a:lnTo>
                    <a:pt x="1777" y="13"/>
                  </a:lnTo>
                  <a:lnTo>
                    <a:pt x="1951" y="86"/>
                  </a:lnTo>
                  <a:lnTo>
                    <a:pt x="1977" y="98"/>
                  </a:lnTo>
                  <a:lnTo>
                    <a:pt x="2000" y="115"/>
                  </a:lnTo>
                  <a:lnTo>
                    <a:pt x="2020" y="135"/>
                  </a:lnTo>
                  <a:lnTo>
                    <a:pt x="2036" y="158"/>
                  </a:lnTo>
                  <a:lnTo>
                    <a:pt x="2050" y="185"/>
                  </a:lnTo>
                  <a:lnTo>
                    <a:pt x="2059" y="212"/>
                  </a:lnTo>
                  <a:lnTo>
                    <a:pt x="2063" y="240"/>
                  </a:lnTo>
                  <a:lnTo>
                    <a:pt x="2063" y="268"/>
                  </a:lnTo>
                  <a:lnTo>
                    <a:pt x="2059" y="296"/>
                  </a:lnTo>
                  <a:lnTo>
                    <a:pt x="2050" y="324"/>
                  </a:lnTo>
                  <a:lnTo>
                    <a:pt x="2005" y="431"/>
                  </a:lnTo>
                  <a:lnTo>
                    <a:pt x="2055" y="471"/>
                  </a:lnTo>
                  <a:lnTo>
                    <a:pt x="2104" y="515"/>
                  </a:lnTo>
                  <a:lnTo>
                    <a:pt x="2150" y="560"/>
                  </a:lnTo>
                  <a:lnTo>
                    <a:pt x="2193" y="608"/>
                  </a:lnTo>
                  <a:lnTo>
                    <a:pt x="2234" y="660"/>
                  </a:lnTo>
                  <a:lnTo>
                    <a:pt x="2341" y="615"/>
                  </a:lnTo>
                  <a:lnTo>
                    <a:pt x="2369" y="606"/>
                  </a:lnTo>
                  <a:lnTo>
                    <a:pt x="2396" y="602"/>
                  </a:lnTo>
                  <a:lnTo>
                    <a:pt x="2425" y="602"/>
                  </a:lnTo>
                  <a:lnTo>
                    <a:pt x="2453" y="606"/>
                  </a:lnTo>
                  <a:lnTo>
                    <a:pt x="2480" y="615"/>
                  </a:lnTo>
                  <a:lnTo>
                    <a:pt x="2506" y="628"/>
                  </a:lnTo>
                  <a:lnTo>
                    <a:pt x="2529" y="645"/>
                  </a:lnTo>
                  <a:lnTo>
                    <a:pt x="2549" y="665"/>
                  </a:lnTo>
                  <a:lnTo>
                    <a:pt x="2566" y="688"/>
                  </a:lnTo>
                  <a:lnTo>
                    <a:pt x="2580" y="714"/>
                  </a:lnTo>
                  <a:lnTo>
                    <a:pt x="2651" y="888"/>
                  </a:lnTo>
                  <a:lnTo>
                    <a:pt x="2660" y="915"/>
                  </a:lnTo>
                  <a:lnTo>
                    <a:pt x="2664" y="944"/>
                  </a:lnTo>
                  <a:lnTo>
                    <a:pt x="2664" y="971"/>
                  </a:lnTo>
                  <a:lnTo>
                    <a:pt x="2660" y="999"/>
                  </a:lnTo>
                  <a:lnTo>
                    <a:pt x="2651" y="1027"/>
                  </a:lnTo>
                  <a:lnTo>
                    <a:pt x="2638" y="1052"/>
                  </a:lnTo>
                  <a:lnTo>
                    <a:pt x="2621" y="1075"/>
                  </a:lnTo>
                  <a:lnTo>
                    <a:pt x="2601" y="1095"/>
                  </a:lnTo>
                  <a:lnTo>
                    <a:pt x="2577" y="1112"/>
                  </a:lnTo>
                  <a:lnTo>
                    <a:pt x="2552" y="1126"/>
                  </a:lnTo>
                  <a:lnTo>
                    <a:pt x="2445" y="1170"/>
                  </a:lnTo>
                  <a:lnTo>
                    <a:pt x="2453" y="1251"/>
                  </a:lnTo>
                  <a:lnTo>
                    <a:pt x="2456" y="1331"/>
                  </a:lnTo>
                  <a:lnTo>
                    <a:pt x="2453" y="1413"/>
                  </a:lnTo>
                  <a:lnTo>
                    <a:pt x="2445" y="1493"/>
                  </a:lnTo>
                  <a:lnTo>
                    <a:pt x="2552" y="1538"/>
                  </a:lnTo>
                  <a:lnTo>
                    <a:pt x="2579" y="1552"/>
                  </a:lnTo>
                  <a:lnTo>
                    <a:pt x="2602" y="1568"/>
                  </a:lnTo>
                  <a:lnTo>
                    <a:pt x="2622" y="1589"/>
                  </a:lnTo>
                  <a:lnTo>
                    <a:pt x="2638" y="1612"/>
                  </a:lnTo>
                  <a:lnTo>
                    <a:pt x="2650" y="1636"/>
                  </a:lnTo>
                  <a:lnTo>
                    <a:pt x="2660" y="1662"/>
                  </a:lnTo>
                  <a:lnTo>
                    <a:pt x="2664" y="1691"/>
                  </a:lnTo>
                  <a:lnTo>
                    <a:pt x="2664" y="1719"/>
                  </a:lnTo>
                  <a:lnTo>
                    <a:pt x="2660" y="1748"/>
                  </a:lnTo>
                  <a:lnTo>
                    <a:pt x="2651" y="1775"/>
                  </a:lnTo>
                  <a:lnTo>
                    <a:pt x="2579" y="1949"/>
                  </a:lnTo>
                  <a:lnTo>
                    <a:pt x="2565" y="1976"/>
                  </a:lnTo>
                  <a:lnTo>
                    <a:pt x="2548" y="2000"/>
                  </a:lnTo>
                  <a:lnTo>
                    <a:pt x="2528" y="2019"/>
                  </a:lnTo>
                  <a:lnTo>
                    <a:pt x="2505" y="2035"/>
                  </a:lnTo>
                  <a:lnTo>
                    <a:pt x="2479" y="2048"/>
                  </a:lnTo>
                  <a:lnTo>
                    <a:pt x="2453" y="2056"/>
                  </a:lnTo>
                  <a:lnTo>
                    <a:pt x="2426" y="2062"/>
                  </a:lnTo>
                  <a:lnTo>
                    <a:pt x="2397" y="2062"/>
                  </a:lnTo>
                  <a:lnTo>
                    <a:pt x="2369" y="2058"/>
                  </a:lnTo>
                  <a:lnTo>
                    <a:pt x="2340" y="2048"/>
                  </a:lnTo>
                  <a:lnTo>
                    <a:pt x="2233" y="2004"/>
                  </a:lnTo>
                  <a:lnTo>
                    <a:pt x="2192" y="2054"/>
                  </a:lnTo>
                  <a:lnTo>
                    <a:pt x="2149" y="2103"/>
                  </a:lnTo>
                  <a:lnTo>
                    <a:pt x="2103" y="2149"/>
                  </a:lnTo>
                  <a:lnTo>
                    <a:pt x="2054" y="2191"/>
                  </a:lnTo>
                  <a:lnTo>
                    <a:pt x="2004" y="2232"/>
                  </a:lnTo>
                  <a:lnTo>
                    <a:pt x="2048" y="2340"/>
                  </a:lnTo>
                  <a:lnTo>
                    <a:pt x="2058" y="2367"/>
                  </a:lnTo>
                  <a:lnTo>
                    <a:pt x="2062" y="2395"/>
                  </a:lnTo>
                  <a:lnTo>
                    <a:pt x="2062" y="2423"/>
                  </a:lnTo>
                  <a:lnTo>
                    <a:pt x="2058" y="2452"/>
                  </a:lnTo>
                  <a:lnTo>
                    <a:pt x="2048" y="2479"/>
                  </a:lnTo>
                  <a:lnTo>
                    <a:pt x="2035" y="2504"/>
                  </a:lnTo>
                  <a:lnTo>
                    <a:pt x="2019" y="2528"/>
                  </a:lnTo>
                  <a:lnTo>
                    <a:pt x="1999" y="2548"/>
                  </a:lnTo>
                  <a:lnTo>
                    <a:pt x="1975" y="2564"/>
                  </a:lnTo>
                  <a:lnTo>
                    <a:pt x="1950" y="2578"/>
                  </a:lnTo>
                  <a:lnTo>
                    <a:pt x="1776" y="2650"/>
                  </a:lnTo>
                  <a:lnTo>
                    <a:pt x="1753" y="2657"/>
                  </a:lnTo>
                  <a:lnTo>
                    <a:pt x="1730" y="2661"/>
                  </a:lnTo>
                  <a:lnTo>
                    <a:pt x="1706" y="2664"/>
                  </a:lnTo>
                  <a:lnTo>
                    <a:pt x="1672" y="2660"/>
                  </a:lnTo>
                  <a:lnTo>
                    <a:pt x="1637" y="2650"/>
                  </a:lnTo>
                  <a:lnTo>
                    <a:pt x="1610" y="2636"/>
                  </a:lnTo>
                  <a:lnTo>
                    <a:pt x="1588" y="2619"/>
                  </a:lnTo>
                  <a:lnTo>
                    <a:pt x="1568" y="2599"/>
                  </a:lnTo>
                  <a:lnTo>
                    <a:pt x="1551" y="2576"/>
                  </a:lnTo>
                  <a:lnTo>
                    <a:pt x="1538" y="2551"/>
                  </a:lnTo>
                  <a:lnTo>
                    <a:pt x="1472" y="2391"/>
                  </a:lnTo>
                  <a:lnTo>
                    <a:pt x="1467" y="2373"/>
                  </a:lnTo>
                  <a:lnTo>
                    <a:pt x="1467" y="2355"/>
                  </a:lnTo>
                  <a:lnTo>
                    <a:pt x="1472" y="2338"/>
                  </a:lnTo>
                  <a:lnTo>
                    <a:pt x="1481" y="2322"/>
                  </a:lnTo>
                  <a:lnTo>
                    <a:pt x="1493" y="2309"/>
                  </a:lnTo>
                  <a:lnTo>
                    <a:pt x="1510" y="2299"/>
                  </a:lnTo>
                  <a:lnTo>
                    <a:pt x="1528" y="2295"/>
                  </a:lnTo>
                  <a:lnTo>
                    <a:pt x="1546" y="2295"/>
                  </a:lnTo>
                  <a:lnTo>
                    <a:pt x="1564" y="2300"/>
                  </a:lnTo>
                  <a:lnTo>
                    <a:pt x="1579" y="2308"/>
                  </a:lnTo>
                  <a:lnTo>
                    <a:pt x="1593" y="2321"/>
                  </a:lnTo>
                  <a:lnTo>
                    <a:pt x="1602" y="2338"/>
                  </a:lnTo>
                  <a:lnTo>
                    <a:pt x="1667" y="2497"/>
                  </a:lnTo>
                  <a:lnTo>
                    <a:pt x="1674" y="2508"/>
                  </a:lnTo>
                  <a:lnTo>
                    <a:pt x="1681" y="2515"/>
                  </a:lnTo>
                  <a:lnTo>
                    <a:pt x="1691" y="2520"/>
                  </a:lnTo>
                  <a:lnTo>
                    <a:pt x="1701" y="2523"/>
                  </a:lnTo>
                  <a:lnTo>
                    <a:pt x="1713" y="2523"/>
                  </a:lnTo>
                  <a:lnTo>
                    <a:pt x="1722" y="2520"/>
                  </a:lnTo>
                  <a:lnTo>
                    <a:pt x="1896" y="2449"/>
                  </a:lnTo>
                  <a:lnTo>
                    <a:pt x="1906" y="2443"/>
                  </a:lnTo>
                  <a:lnTo>
                    <a:pt x="1914" y="2435"/>
                  </a:lnTo>
                  <a:lnTo>
                    <a:pt x="1919" y="2425"/>
                  </a:lnTo>
                  <a:lnTo>
                    <a:pt x="1923" y="2415"/>
                  </a:lnTo>
                  <a:lnTo>
                    <a:pt x="1923" y="2404"/>
                  </a:lnTo>
                  <a:lnTo>
                    <a:pt x="1919" y="2394"/>
                  </a:lnTo>
                  <a:lnTo>
                    <a:pt x="1853" y="2235"/>
                  </a:lnTo>
                  <a:lnTo>
                    <a:pt x="1849" y="2216"/>
                  </a:lnTo>
                  <a:lnTo>
                    <a:pt x="1849" y="2197"/>
                  </a:lnTo>
                  <a:lnTo>
                    <a:pt x="1855" y="2178"/>
                  </a:lnTo>
                  <a:lnTo>
                    <a:pt x="1865" y="2162"/>
                  </a:lnTo>
                  <a:lnTo>
                    <a:pt x="1879" y="2149"/>
                  </a:lnTo>
                  <a:lnTo>
                    <a:pt x="1932" y="2111"/>
                  </a:lnTo>
                  <a:lnTo>
                    <a:pt x="1982" y="2071"/>
                  </a:lnTo>
                  <a:lnTo>
                    <a:pt x="2028" y="2027"/>
                  </a:lnTo>
                  <a:lnTo>
                    <a:pt x="2072" y="1981"/>
                  </a:lnTo>
                  <a:lnTo>
                    <a:pt x="2112" y="1931"/>
                  </a:lnTo>
                  <a:lnTo>
                    <a:pt x="2150" y="1878"/>
                  </a:lnTo>
                  <a:lnTo>
                    <a:pt x="2163" y="1864"/>
                  </a:lnTo>
                  <a:lnTo>
                    <a:pt x="2179" y="1854"/>
                  </a:lnTo>
                  <a:lnTo>
                    <a:pt x="2197" y="1849"/>
                  </a:lnTo>
                  <a:lnTo>
                    <a:pt x="2216" y="1848"/>
                  </a:lnTo>
                  <a:lnTo>
                    <a:pt x="2236" y="1853"/>
                  </a:lnTo>
                  <a:lnTo>
                    <a:pt x="2395" y="1919"/>
                  </a:lnTo>
                  <a:lnTo>
                    <a:pt x="2408" y="1922"/>
                  </a:lnTo>
                  <a:lnTo>
                    <a:pt x="2421" y="1921"/>
                  </a:lnTo>
                  <a:lnTo>
                    <a:pt x="2433" y="1916"/>
                  </a:lnTo>
                  <a:lnTo>
                    <a:pt x="2442" y="1908"/>
                  </a:lnTo>
                  <a:lnTo>
                    <a:pt x="2450" y="1896"/>
                  </a:lnTo>
                  <a:lnTo>
                    <a:pt x="2523" y="1722"/>
                  </a:lnTo>
                  <a:lnTo>
                    <a:pt x="2525" y="1710"/>
                  </a:lnTo>
                  <a:lnTo>
                    <a:pt x="2524" y="1696"/>
                  </a:lnTo>
                  <a:lnTo>
                    <a:pt x="2519" y="1684"/>
                  </a:lnTo>
                  <a:lnTo>
                    <a:pt x="2511" y="1675"/>
                  </a:lnTo>
                  <a:lnTo>
                    <a:pt x="2499" y="1668"/>
                  </a:lnTo>
                  <a:lnTo>
                    <a:pt x="2340" y="1602"/>
                  </a:lnTo>
                  <a:lnTo>
                    <a:pt x="2323" y="1592"/>
                  </a:lnTo>
                  <a:lnTo>
                    <a:pt x="2310" y="1578"/>
                  </a:lnTo>
                  <a:lnTo>
                    <a:pt x="2301" y="1561"/>
                  </a:lnTo>
                  <a:lnTo>
                    <a:pt x="2297" y="1542"/>
                  </a:lnTo>
                  <a:lnTo>
                    <a:pt x="2298" y="1523"/>
                  </a:lnTo>
                  <a:lnTo>
                    <a:pt x="2310" y="1447"/>
                  </a:lnTo>
                  <a:lnTo>
                    <a:pt x="2316" y="1370"/>
                  </a:lnTo>
                  <a:lnTo>
                    <a:pt x="2316" y="1293"/>
                  </a:lnTo>
                  <a:lnTo>
                    <a:pt x="2310" y="1218"/>
                  </a:lnTo>
                  <a:lnTo>
                    <a:pt x="2298" y="1141"/>
                  </a:lnTo>
                  <a:lnTo>
                    <a:pt x="2297" y="1122"/>
                  </a:lnTo>
                  <a:lnTo>
                    <a:pt x="2301" y="1103"/>
                  </a:lnTo>
                  <a:lnTo>
                    <a:pt x="2310" y="1086"/>
                  </a:lnTo>
                  <a:lnTo>
                    <a:pt x="2322" y="1072"/>
                  </a:lnTo>
                  <a:lnTo>
                    <a:pt x="2340" y="1063"/>
                  </a:lnTo>
                  <a:lnTo>
                    <a:pt x="2499" y="996"/>
                  </a:lnTo>
                  <a:lnTo>
                    <a:pt x="2509" y="991"/>
                  </a:lnTo>
                  <a:lnTo>
                    <a:pt x="2517" y="983"/>
                  </a:lnTo>
                  <a:lnTo>
                    <a:pt x="2523" y="973"/>
                  </a:lnTo>
                  <a:lnTo>
                    <a:pt x="2525" y="962"/>
                  </a:lnTo>
                  <a:lnTo>
                    <a:pt x="2525" y="952"/>
                  </a:lnTo>
                  <a:lnTo>
                    <a:pt x="2523" y="941"/>
                  </a:lnTo>
                  <a:lnTo>
                    <a:pt x="2451" y="768"/>
                  </a:lnTo>
                  <a:lnTo>
                    <a:pt x="2445" y="758"/>
                  </a:lnTo>
                  <a:lnTo>
                    <a:pt x="2437" y="751"/>
                  </a:lnTo>
                  <a:lnTo>
                    <a:pt x="2428" y="745"/>
                  </a:lnTo>
                  <a:lnTo>
                    <a:pt x="2412" y="742"/>
                  </a:lnTo>
                  <a:lnTo>
                    <a:pt x="2396" y="745"/>
                  </a:lnTo>
                  <a:lnTo>
                    <a:pt x="2236" y="811"/>
                  </a:lnTo>
                  <a:lnTo>
                    <a:pt x="2217" y="816"/>
                  </a:lnTo>
                  <a:lnTo>
                    <a:pt x="2198" y="815"/>
                  </a:lnTo>
                  <a:lnTo>
                    <a:pt x="2180" y="810"/>
                  </a:lnTo>
                  <a:lnTo>
                    <a:pt x="2164" y="799"/>
                  </a:lnTo>
                  <a:lnTo>
                    <a:pt x="2150" y="784"/>
                  </a:lnTo>
                  <a:lnTo>
                    <a:pt x="2113" y="732"/>
                  </a:lnTo>
                  <a:lnTo>
                    <a:pt x="2072" y="682"/>
                  </a:lnTo>
                  <a:lnTo>
                    <a:pt x="2029" y="636"/>
                  </a:lnTo>
                  <a:lnTo>
                    <a:pt x="1983" y="593"/>
                  </a:lnTo>
                  <a:lnTo>
                    <a:pt x="1933" y="551"/>
                  </a:lnTo>
                  <a:lnTo>
                    <a:pt x="1880" y="515"/>
                  </a:lnTo>
                  <a:lnTo>
                    <a:pt x="1866" y="501"/>
                  </a:lnTo>
                  <a:lnTo>
                    <a:pt x="1855" y="485"/>
                  </a:lnTo>
                  <a:lnTo>
                    <a:pt x="1850" y="467"/>
                  </a:lnTo>
                  <a:lnTo>
                    <a:pt x="1850" y="448"/>
                  </a:lnTo>
                  <a:lnTo>
                    <a:pt x="1855" y="429"/>
                  </a:lnTo>
                  <a:lnTo>
                    <a:pt x="1920" y="269"/>
                  </a:lnTo>
                  <a:lnTo>
                    <a:pt x="1924" y="258"/>
                  </a:lnTo>
                  <a:lnTo>
                    <a:pt x="1924" y="248"/>
                  </a:lnTo>
                  <a:lnTo>
                    <a:pt x="1920" y="237"/>
                  </a:lnTo>
                  <a:lnTo>
                    <a:pt x="1915" y="228"/>
                  </a:lnTo>
                  <a:lnTo>
                    <a:pt x="1908" y="221"/>
                  </a:lnTo>
                  <a:lnTo>
                    <a:pt x="1898" y="215"/>
                  </a:lnTo>
                  <a:lnTo>
                    <a:pt x="1724" y="143"/>
                  </a:lnTo>
                  <a:lnTo>
                    <a:pt x="1711" y="139"/>
                  </a:lnTo>
                  <a:lnTo>
                    <a:pt x="1698" y="140"/>
                  </a:lnTo>
                  <a:lnTo>
                    <a:pt x="1686" y="146"/>
                  </a:lnTo>
                  <a:lnTo>
                    <a:pt x="1676" y="154"/>
                  </a:lnTo>
                  <a:lnTo>
                    <a:pt x="1670" y="165"/>
                  </a:lnTo>
                  <a:lnTo>
                    <a:pt x="1603" y="325"/>
                  </a:lnTo>
                  <a:lnTo>
                    <a:pt x="1594" y="342"/>
                  </a:lnTo>
                  <a:lnTo>
                    <a:pt x="1580" y="354"/>
                  </a:lnTo>
                  <a:lnTo>
                    <a:pt x="1563" y="364"/>
                  </a:lnTo>
                  <a:lnTo>
                    <a:pt x="1544" y="368"/>
                  </a:lnTo>
                  <a:lnTo>
                    <a:pt x="1524" y="367"/>
                  </a:lnTo>
                  <a:lnTo>
                    <a:pt x="1448" y="354"/>
                  </a:lnTo>
                  <a:lnTo>
                    <a:pt x="1372" y="348"/>
                  </a:lnTo>
                  <a:lnTo>
                    <a:pt x="1295" y="348"/>
                  </a:lnTo>
                  <a:lnTo>
                    <a:pt x="1218" y="354"/>
                  </a:lnTo>
                  <a:lnTo>
                    <a:pt x="1142" y="367"/>
                  </a:lnTo>
                  <a:lnTo>
                    <a:pt x="1122" y="368"/>
                  </a:lnTo>
                  <a:lnTo>
                    <a:pt x="1104" y="364"/>
                  </a:lnTo>
                  <a:lnTo>
                    <a:pt x="1087" y="355"/>
                  </a:lnTo>
                  <a:lnTo>
                    <a:pt x="1074" y="342"/>
                  </a:lnTo>
                  <a:lnTo>
                    <a:pt x="1063" y="325"/>
                  </a:lnTo>
                  <a:lnTo>
                    <a:pt x="998" y="165"/>
                  </a:lnTo>
                  <a:lnTo>
                    <a:pt x="991" y="155"/>
                  </a:lnTo>
                  <a:lnTo>
                    <a:pt x="984" y="148"/>
                  </a:lnTo>
                  <a:lnTo>
                    <a:pt x="975" y="143"/>
                  </a:lnTo>
                  <a:lnTo>
                    <a:pt x="964" y="139"/>
                  </a:lnTo>
                  <a:lnTo>
                    <a:pt x="953" y="139"/>
                  </a:lnTo>
                  <a:lnTo>
                    <a:pt x="943" y="143"/>
                  </a:lnTo>
                  <a:lnTo>
                    <a:pt x="769" y="214"/>
                  </a:lnTo>
                  <a:lnTo>
                    <a:pt x="757" y="222"/>
                  </a:lnTo>
                  <a:lnTo>
                    <a:pt x="749" y="231"/>
                  </a:lnTo>
                  <a:lnTo>
                    <a:pt x="745" y="243"/>
                  </a:lnTo>
                  <a:lnTo>
                    <a:pt x="743" y="255"/>
                  </a:lnTo>
                  <a:lnTo>
                    <a:pt x="746" y="269"/>
                  </a:lnTo>
                  <a:lnTo>
                    <a:pt x="812" y="428"/>
                  </a:lnTo>
                  <a:lnTo>
                    <a:pt x="817" y="447"/>
                  </a:lnTo>
                  <a:lnTo>
                    <a:pt x="816" y="466"/>
                  </a:lnTo>
                  <a:lnTo>
                    <a:pt x="811" y="484"/>
                  </a:lnTo>
                  <a:lnTo>
                    <a:pt x="801" y="501"/>
                  </a:lnTo>
                  <a:lnTo>
                    <a:pt x="786" y="514"/>
                  </a:lnTo>
                  <a:lnTo>
                    <a:pt x="733" y="551"/>
                  </a:lnTo>
                  <a:lnTo>
                    <a:pt x="684" y="592"/>
                  </a:lnTo>
                  <a:lnTo>
                    <a:pt x="637" y="635"/>
                  </a:lnTo>
                  <a:lnTo>
                    <a:pt x="593" y="682"/>
                  </a:lnTo>
                  <a:lnTo>
                    <a:pt x="553" y="732"/>
                  </a:lnTo>
                  <a:lnTo>
                    <a:pt x="515" y="784"/>
                  </a:lnTo>
                  <a:lnTo>
                    <a:pt x="502" y="798"/>
                  </a:lnTo>
                  <a:lnTo>
                    <a:pt x="486" y="809"/>
                  </a:lnTo>
                  <a:lnTo>
                    <a:pt x="468" y="814"/>
                  </a:lnTo>
                  <a:lnTo>
                    <a:pt x="449" y="815"/>
                  </a:lnTo>
                  <a:lnTo>
                    <a:pt x="430" y="810"/>
                  </a:lnTo>
                  <a:lnTo>
                    <a:pt x="270" y="743"/>
                  </a:lnTo>
                  <a:lnTo>
                    <a:pt x="260" y="741"/>
                  </a:lnTo>
                  <a:lnTo>
                    <a:pt x="249" y="741"/>
                  </a:lnTo>
                  <a:lnTo>
                    <a:pt x="238" y="743"/>
                  </a:lnTo>
                  <a:lnTo>
                    <a:pt x="229" y="750"/>
                  </a:lnTo>
                  <a:lnTo>
                    <a:pt x="221" y="757"/>
                  </a:lnTo>
                  <a:lnTo>
                    <a:pt x="215" y="766"/>
                  </a:lnTo>
                  <a:lnTo>
                    <a:pt x="144" y="940"/>
                  </a:lnTo>
                  <a:lnTo>
                    <a:pt x="140" y="953"/>
                  </a:lnTo>
                  <a:lnTo>
                    <a:pt x="141" y="966"/>
                  </a:lnTo>
                  <a:lnTo>
                    <a:pt x="146" y="978"/>
                  </a:lnTo>
                  <a:lnTo>
                    <a:pt x="154" y="988"/>
                  </a:lnTo>
                  <a:lnTo>
                    <a:pt x="166" y="995"/>
                  </a:lnTo>
                  <a:lnTo>
                    <a:pt x="326" y="1061"/>
                  </a:lnTo>
                  <a:lnTo>
                    <a:pt x="342" y="1070"/>
                  </a:lnTo>
                  <a:lnTo>
                    <a:pt x="354" y="1083"/>
                  </a:lnTo>
                  <a:lnTo>
                    <a:pt x="364" y="1098"/>
                  </a:lnTo>
                  <a:lnTo>
                    <a:pt x="368" y="1116"/>
                  </a:lnTo>
                  <a:lnTo>
                    <a:pt x="369" y="1134"/>
                  </a:lnTo>
                  <a:lnTo>
                    <a:pt x="364" y="1152"/>
                  </a:lnTo>
                  <a:lnTo>
                    <a:pt x="354" y="1169"/>
                  </a:lnTo>
                  <a:lnTo>
                    <a:pt x="342" y="1182"/>
                  </a:lnTo>
                  <a:lnTo>
                    <a:pt x="326" y="1191"/>
                  </a:lnTo>
                  <a:lnTo>
                    <a:pt x="309" y="1195"/>
                  </a:lnTo>
                  <a:lnTo>
                    <a:pt x="290" y="1195"/>
                  </a:lnTo>
                  <a:lnTo>
                    <a:pt x="272" y="1191"/>
                  </a:lnTo>
                  <a:lnTo>
                    <a:pt x="113" y="1125"/>
                  </a:lnTo>
                  <a:lnTo>
                    <a:pt x="87" y="1111"/>
                  </a:lnTo>
                  <a:lnTo>
                    <a:pt x="62" y="1094"/>
                  </a:lnTo>
                  <a:lnTo>
                    <a:pt x="43" y="1074"/>
                  </a:lnTo>
                  <a:lnTo>
                    <a:pt x="27" y="1051"/>
                  </a:lnTo>
                  <a:lnTo>
                    <a:pt x="14" y="1027"/>
                  </a:lnTo>
                  <a:lnTo>
                    <a:pt x="5" y="999"/>
                  </a:lnTo>
                  <a:lnTo>
                    <a:pt x="0" y="972"/>
                  </a:lnTo>
                  <a:lnTo>
                    <a:pt x="0" y="944"/>
                  </a:lnTo>
                  <a:lnTo>
                    <a:pt x="4" y="915"/>
                  </a:lnTo>
                  <a:lnTo>
                    <a:pt x="14" y="887"/>
                  </a:lnTo>
                  <a:lnTo>
                    <a:pt x="87" y="713"/>
                  </a:lnTo>
                  <a:lnTo>
                    <a:pt x="99" y="687"/>
                  </a:lnTo>
                  <a:lnTo>
                    <a:pt x="116" y="664"/>
                  </a:lnTo>
                  <a:lnTo>
                    <a:pt x="136" y="644"/>
                  </a:lnTo>
                  <a:lnTo>
                    <a:pt x="159" y="627"/>
                  </a:lnTo>
                  <a:lnTo>
                    <a:pt x="185" y="615"/>
                  </a:lnTo>
                  <a:lnTo>
                    <a:pt x="212" y="605"/>
                  </a:lnTo>
                  <a:lnTo>
                    <a:pt x="241" y="601"/>
                  </a:lnTo>
                  <a:lnTo>
                    <a:pt x="269" y="601"/>
                  </a:lnTo>
                  <a:lnTo>
                    <a:pt x="296" y="605"/>
                  </a:lnTo>
                  <a:lnTo>
                    <a:pt x="324" y="615"/>
                  </a:lnTo>
                  <a:lnTo>
                    <a:pt x="433" y="659"/>
                  </a:lnTo>
                  <a:lnTo>
                    <a:pt x="473" y="608"/>
                  </a:lnTo>
                  <a:lnTo>
                    <a:pt x="516" y="560"/>
                  </a:lnTo>
                  <a:lnTo>
                    <a:pt x="561" y="514"/>
                  </a:lnTo>
                  <a:lnTo>
                    <a:pt x="610" y="470"/>
                  </a:lnTo>
                  <a:lnTo>
                    <a:pt x="660" y="430"/>
                  </a:lnTo>
                  <a:lnTo>
                    <a:pt x="616" y="323"/>
                  </a:lnTo>
                  <a:lnTo>
                    <a:pt x="607" y="294"/>
                  </a:lnTo>
                  <a:lnTo>
                    <a:pt x="602" y="266"/>
                  </a:lnTo>
                  <a:lnTo>
                    <a:pt x="603" y="237"/>
                  </a:lnTo>
                  <a:lnTo>
                    <a:pt x="608" y="210"/>
                  </a:lnTo>
                  <a:lnTo>
                    <a:pt x="616" y="184"/>
                  </a:lnTo>
                  <a:lnTo>
                    <a:pt x="629" y="158"/>
                  </a:lnTo>
                  <a:lnTo>
                    <a:pt x="646" y="136"/>
                  </a:lnTo>
                  <a:lnTo>
                    <a:pt x="666" y="115"/>
                  </a:lnTo>
                  <a:lnTo>
                    <a:pt x="689" y="98"/>
                  </a:lnTo>
                  <a:lnTo>
                    <a:pt x="715" y="85"/>
                  </a:lnTo>
                  <a:lnTo>
                    <a:pt x="889" y="13"/>
                  </a:lnTo>
                  <a:lnTo>
                    <a:pt x="917" y="4"/>
                  </a:lnTo>
                  <a:lnTo>
                    <a:pt x="944" y="0"/>
                  </a:lnTo>
                  <a:lnTo>
                    <a:pt x="972" y="0"/>
                  </a:lnTo>
                  <a:lnTo>
                    <a:pt x="1001" y="4"/>
                  </a:lnTo>
                  <a:lnTo>
                    <a:pt x="1028" y="13"/>
                  </a:lnTo>
                  <a:lnTo>
                    <a:pt x="1054" y="27"/>
                  </a:lnTo>
                  <a:lnTo>
                    <a:pt x="1077" y="43"/>
                  </a:lnTo>
                  <a:lnTo>
                    <a:pt x="1097" y="64"/>
                  </a:lnTo>
                  <a:lnTo>
                    <a:pt x="1114" y="87"/>
                  </a:lnTo>
                  <a:lnTo>
                    <a:pt x="1126" y="112"/>
                  </a:lnTo>
                  <a:lnTo>
                    <a:pt x="1172" y="219"/>
                  </a:lnTo>
                  <a:lnTo>
                    <a:pt x="1252" y="211"/>
                  </a:lnTo>
                  <a:lnTo>
                    <a:pt x="1333" y="208"/>
                  </a:lnTo>
                  <a:lnTo>
                    <a:pt x="1414" y="211"/>
                  </a:lnTo>
                  <a:lnTo>
                    <a:pt x="1494" y="219"/>
                  </a:lnTo>
                  <a:lnTo>
                    <a:pt x="1540" y="112"/>
                  </a:lnTo>
                  <a:lnTo>
                    <a:pt x="1552" y="86"/>
                  </a:lnTo>
                  <a:lnTo>
                    <a:pt x="1570" y="62"/>
                  </a:lnTo>
                  <a:lnTo>
                    <a:pt x="1590" y="42"/>
                  </a:lnTo>
                  <a:lnTo>
                    <a:pt x="1613" y="26"/>
                  </a:lnTo>
                  <a:lnTo>
                    <a:pt x="1638" y="13"/>
                  </a:lnTo>
                  <a:lnTo>
                    <a:pt x="1664" y="4"/>
                  </a:lnTo>
                  <a:lnTo>
                    <a:pt x="1692" y="0"/>
                  </a:lnTo>
                  <a:lnTo>
                    <a:pt x="17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1" name="Freeform 243">
              <a:extLst>
                <a:ext uri="{FF2B5EF4-FFF2-40B4-BE49-F238E27FC236}">
                  <a16:creationId xmlns:a16="http://schemas.microsoft.com/office/drawing/2014/main" id="{9F193FD0-7A8A-B320-67BF-2AA95E3AA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925" y="3586163"/>
              <a:ext cx="180975" cy="180975"/>
            </a:xfrm>
            <a:custGeom>
              <a:avLst/>
              <a:gdLst>
                <a:gd name="T0" fmla="*/ 573 w 1145"/>
                <a:gd name="T1" fmla="*/ 0 h 1143"/>
                <a:gd name="T2" fmla="*/ 694 w 1145"/>
                <a:gd name="T3" fmla="*/ 13 h 1143"/>
                <a:gd name="T4" fmla="*/ 807 w 1145"/>
                <a:gd name="T5" fmla="*/ 51 h 1143"/>
                <a:gd name="T6" fmla="*/ 908 w 1145"/>
                <a:gd name="T7" fmla="*/ 109 h 1143"/>
                <a:gd name="T8" fmla="*/ 995 w 1145"/>
                <a:gd name="T9" fmla="*/ 187 h 1143"/>
                <a:gd name="T10" fmla="*/ 1065 w 1145"/>
                <a:gd name="T11" fmla="*/ 280 h 1143"/>
                <a:gd name="T12" fmla="*/ 1114 w 1145"/>
                <a:gd name="T13" fmla="*/ 388 h 1143"/>
                <a:gd name="T14" fmla="*/ 1140 w 1145"/>
                <a:gd name="T15" fmla="*/ 505 h 1143"/>
                <a:gd name="T16" fmla="*/ 1142 w 1145"/>
                <a:gd name="T17" fmla="*/ 625 h 1143"/>
                <a:gd name="T18" fmla="*/ 1119 w 1145"/>
                <a:gd name="T19" fmla="*/ 737 h 1143"/>
                <a:gd name="T20" fmla="*/ 1077 w 1145"/>
                <a:gd name="T21" fmla="*/ 840 h 1143"/>
                <a:gd name="T22" fmla="*/ 1016 w 1145"/>
                <a:gd name="T23" fmla="*/ 932 h 1143"/>
                <a:gd name="T24" fmla="*/ 939 w 1145"/>
                <a:gd name="T25" fmla="*/ 1010 h 1143"/>
                <a:gd name="T26" fmla="*/ 848 w 1145"/>
                <a:gd name="T27" fmla="*/ 1072 h 1143"/>
                <a:gd name="T28" fmla="*/ 746 w 1145"/>
                <a:gd name="T29" fmla="*/ 1116 h 1143"/>
                <a:gd name="T30" fmla="*/ 634 w 1145"/>
                <a:gd name="T31" fmla="*/ 1139 h 1143"/>
                <a:gd name="T32" fmla="*/ 575 w 1145"/>
                <a:gd name="T33" fmla="*/ 1143 h 1143"/>
                <a:gd name="T34" fmla="*/ 540 w 1145"/>
                <a:gd name="T35" fmla="*/ 1133 h 1143"/>
                <a:gd name="T36" fmla="*/ 515 w 1145"/>
                <a:gd name="T37" fmla="*/ 1108 h 1143"/>
                <a:gd name="T38" fmla="*/ 506 w 1145"/>
                <a:gd name="T39" fmla="*/ 1073 h 1143"/>
                <a:gd name="T40" fmla="*/ 514 w 1145"/>
                <a:gd name="T41" fmla="*/ 1037 h 1143"/>
                <a:gd name="T42" fmla="*/ 539 w 1145"/>
                <a:gd name="T43" fmla="*/ 1012 h 1143"/>
                <a:gd name="T44" fmla="*/ 575 w 1145"/>
                <a:gd name="T45" fmla="*/ 1002 h 1143"/>
                <a:gd name="T46" fmla="*/ 673 w 1145"/>
                <a:gd name="T47" fmla="*/ 990 h 1143"/>
                <a:gd name="T48" fmla="*/ 764 w 1145"/>
                <a:gd name="T49" fmla="*/ 957 h 1143"/>
                <a:gd name="T50" fmla="*/ 844 w 1145"/>
                <a:gd name="T51" fmla="*/ 905 h 1143"/>
                <a:gd name="T52" fmla="*/ 910 w 1145"/>
                <a:gd name="T53" fmla="*/ 838 h 1143"/>
                <a:gd name="T54" fmla="*/ 960 w 1145"/>
                <a:gd name="T55" fmla="*/ 758 h 1143"/>
                <a:gd name="T56" fmla="*/ 992 w 1145"/>
                <a:gd name="T57" fmla="*/ 666 h 1143"/>
                <a:gd name="T58" fmla="*/ 1003 w 1145"/>
                <a:gd name="T59" fmla="*/ 568 h 1143"/>
                <a:gd name="T60" fmla="*/ 990 w 1145"/>
                <a:gd name="T61" fmla="*/ 463 h 1143"/>
                <a:gd name="T62" fmla="*/ 952 w 1145"/>
                <a:gd name="T63" fmla="*/ 367 h 1143"/>
                <a:gd name="T64" fmla="*/ 893 w 1145"/>
                <a:gd name="T65" fmla="*/ 284 h 1143"/>
                <a:gd name="T66" fmla="*/ 817 w 1145"/>
                <a:gd name="T67" fmla="*/ 216 h 1143"/>
                <a:gd name="T68" fmla="*/ 727 w 1145"/>
                <a:gd name="T69" fmla="*/ 169 h 1143"/>
                <a:gd name="T70" fmla="*/ 626 w 1145"/>
                <a:gd name="T71" fmla="*/ 143 h 1143"/>
                <a:gd name="T72" fmla="*/ 569 w 1145"/>
                <a:gd name="T73" fmla="*/ 139 h 1143"/>
                <a:gd name="T74" fmla="*/ 473 w 1145"/>
                <a:gd name="T75" fmla="*/ 151 h 1143"/>
                <a:gd name="T76" fmla="*/ 382 w 1145"/>
                <a:gd name="T77" fmla="*/ 184 h 1143"/>
                <a:gd name="T78" fmla="*/ 301 w 1145"/>
                <a:gd name="T79" fmla="*/ 235 h 1143"/>
                <a:gd name="T80" fmla="*/ 232 w 1145"/>
                <a:gd name="T81" fmla="*/ 305 h 1143"/>
                <a:gd name="T82" fmla="*/ 182 w 1145"/>
                <a:gd name="T83" fmla="*/ 387 h 1143"/>
                <a:gd name="T84" fmla="*/ 151 w 1145"/>
                <a:gd name="T85" fmla="*/ 478 h 1143"/>
                <a:gd name="T86" fmla="*/ 141 w 1145"/>
                <a:gd name="T87" fmla="*/ 575 h 1143"/>
                <a:gd name="T88" fmla="*/ 132 w 1145"/>
                <a:gd name="T89" fmla="*/ 610 h 1143"/>
                <a:gd name="T90" fmla="*/ 107 w 1145"/>
                <a:gd name="T91" fmla="*/ 636 h 1143"/>
                <a:gd name="T92" fmla="*/ 71 w 1145"/>
                <a:gd name="T93" fmla="*/ 645 h 1143"/>
                <a:gd name="T94" fmla="*/ 52 w 1145"/>
                <a:gd name="T95" fmla="*/ 643 h 1143"/>
                <a:gd name="T96" fmla="*/ 21 w 1145"/>
                <a:gd name="T97" fmla="*/ 625 h 1143"/>
                <a:gd name="T98" fmla="*/ 3 w 1145"/>
                <a:gd name="T99" fmla="*/ 593 h 1143"/>
                <a:gd name="T100" fmla="*/ 3 w 1145"/>
                <a:gd name="T101" fmla="*/ 519 h 1143"/>
                <a:gd name="T102" fmla="*/ 24 w 1145"/>
                <a:gd name="T103" fmla="*/ 409 h 1143"/>
                <a:gd name="T104" fmla="*/ 66 w 1145"/>
                <a:gd name="T105" fmla="*/ 306 h 1143"/>
                <a:gd name="T106" fmla="*/ 127 w 1145"/>
                <a:gd name="T107" fmla="*/ 213 h 1143"/>
                <a:gd name="T108" fmla="*/ 207 w 1145"/>
                <a:gd name="T109" fmla="*/ 132 h 1143"/>
                <a:gd name="T110" fmla="*/ 300 w 1145"/>
                <a:gd name="T111" fmla="*/ 69 h 1143"/>
                <a:gd name="T112" fmla="*/ 402 w 1145"/>
                <a:gd name="T113" fmla="*/ 25 h 1143"/>
                <a:gd name="T114" fmla="*/ 512 w 1145"/>
                <a:gd name="T115" fmla="*/ 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5" h="1143">
                  <a:moveTo>
                    <a:pt x="569" y="0"/>
                  </a:moveTo>
                  <a:lnTo>
                    <a:pt x="573" y="0"/>
                  </a:lnTo>
                  <a:lnTo>
                    <a:pt x="634" y="3"/>
                  </a:lnTo>
                  <a:lnTo>
                    <a:pt x="694" y="13"/>
                  </a:lnTo>
                  <a:lnTo>
                    <a:pt x="752" y="29"/>
                  </a:lnTo>
                  <a:lnTo>
                    <a:pt x="807" y="51"/>
                  </a:lnTo>
                  <a:lnTo>
                    <a:pt x="860" y="77"/>
                  </a:lnTo>
                  <a:lnTo>
                    <a:pt x="908" y="109"/>
                  </a:lnTo>
                  <a:lnTo>
                    <a:pt x="954" y="146"/>
                  </a:lnTo>
                  <a:lnTo>
                    <a:pt x="995" y="187"/>
                  </a:lnTo>
                  <a:lnTo>
                    <a:pt x="1033" y="232"/>
                  </a:lnTo>
                  <a:lnTo>
                    <a:pt x="1065" y="280"/>
                  </a:lnTo>
                  <a:lnTo>
                    <a:pt x="1092" y="332"/>
                  </a:lnTo>
                  <a:lnTo>
                    <a:pt x="1114" y="388"/>
                  </a:lnTo>
                  <a:lnTo>
                    <a:pt x="1130" y="445"/>
                  </a:lnTo>
                  <a:lnTo>
                    <a:pt x="1140" y="505"/>
                  </a:lnTo>
                  <a:lnTo>
                    <a:pt x="1145" y="567"/>
                  </a:lnTo>
                  <a:lnTo>
                    <a:pt x="1142" y="625"/>
                  </a:lnTo>
                  <a:lnTo>
                    <a:pt x="1133" y="682"/>
                  </a:lnTo>
                  <a:lnTo>
                    <a:pt x="1119" y="737"/>
                  </a:lnTo>
                  <a:lnTo>
                    <a:pt x="1101" y="790"/>
                  </a:lnTo>
                  <a:lnTo>
                    <a:pt x="1077" y="840"/>
                  </a:lnTo>
                  <a:lnTo>
                    <a:pt x="1049" y="888"/>
                  </a:lnTo>
                  <a:lnTo>
                    <a:pt x="1016" y="932"/>
                  </a:lnTo>
                  <a:lnTo>
                    <a:pt x="979" y="972"/>
                  </a:lnTo>
                  <a:lnTo>
                    <a:pt x="939" y="1010"/>
                  </a:lnTo>
                  <a:lnTo>
                    <a:pt x="896" y="1042"/>
                  </a:lnTo>
                  <a:lnTo>
                    <a:pt x="848" y="1072"/>
                  </a:lnTo>
                  <a:lnTo>
                    <a:pt x="799" y="1096"/>
                  </a:lnTo>
                  <a:lnTo>
                    <a:pt x="746" y="1116"/>
                  </a:lnTo>
                  <a:lnTo>
                    <a:pt x="691" y="1130"/>
                  </a:lnTo>
                  <a:lnTo>
                    <a:pt x="634" y="1139"/>
                  </a:lnTo>
                  <a:lnTo>
                    <a:pt x="576" y="1143"/>
                  </a:lnTo>
                  <a:lnTo>
                    <a:pt x="575" y="1143"/>
                  </a:lnTo>
                  <a:lnTo>
                    <a:pt x="557" y="1140"/>
                  </a:lnTo>
                  <a:lnTo>
                    <a:pt x="540" y="1133"/>
                  </a:lnTo>
                  <a:lnTo>
                    <a:pt x="526" y="1123"/>
                  </a:lnTo>
                  <a:lnTo>
                    <a:pt x="515" y="1108"/>
                  </a:lnTo>
                  <a:lnTo>
                    <a:pt x="508" y="1092"/>
                  </a:lnTo>
                  <a:lnTo>
                    <a:pt x="506" y="1073"/>
                  </a:lnTo>
                  <a:lnTo>
                    <a:pt x="508" y="1054"/>
                  </a:lnTo>
                  <a:lnTo>
                    <a:pt x="514" y="1037"/>
                  </a:lnTo>
                  <a:lnTo>
                    <a:pt x="525" y="1022"/>
                  </a:lnTo>
                  <a:lnTo>
                    <a:pt x="539" y="1012"/>
                  </a:lnTo>
                  <a:lnTo>
                    <a:pt x="556" y="1005"/>
                  </a:lnTo>
                  <a:lnTo>
                    <a:pt x="575" y="1002"/>
                  </a:lnTo>
                  <a:lnTo>
                    <a:pt x="625" y="999"/>
                  </a:lnTo>
                  <a:lnTo>
                    <a:pt x="673" y="990"/>
                  </a:lnTo>
                  <a:lnTo>
                    <a:pt x="720" y="976"/>
                  </a:lnTo>
                  <a:lnTo>
                    <a:pt x="764" y="957"/>
                  </a:lnTo>
                  <a:lnTo>
                    <a:pt x="805" y="933"/>
                  </a:lnTo>
                  <a:lnTo>
                    <a:pt x="844" y="905"/>
                  </a:lnTo>
                  <a:lnTo>
                    <a:pt x="879" y="873"/>
                  </a:lnTo>
                  <a:lnTo>
                    <a:pt x="910" y="838"/>
                  </a:lnTo>
                  <a:lnTo>
                    <a:pt x="937" y="799"/>
                  </a:lnTo>
                  <a:lnTo>
                    <a:pt x="960" y="758"/>
                  </a:lnTo>
                  <a:lnTo>
                    <a:pt x="979" y="714"/>
                  </a:lnTo>
                  <a:lnTo>
                    <a:pt x="992" y="666"/>
                  </a:lnTo>
                  <a:lnTo>
                    <a:pt x="1000" y="618"/>
                  </a:lnTo>
                  <a:lnTo>
                    <a:pt x="1003" y="568"/>
                  </a:lnTo>
                  <a:lnTo>
                    <a:pt x="999" y="514"/>
                  </a:lnTo>
                  <a:lnTo>
                    <a:pt x="990" y="463"/>
                  </a:lnTo>
                  <a:lnTo>
                    <a:pt x="973" y="413"/>
                  </a:lnTo>
                  <a:lnTo>
                    <a:pt x="952" y="367"/>
                  </a:lnTo>
                  <a:lnTo>
                    <a:pt x="924" y="324"/>
                  </a:lnTo>
                  <a:lnTo>
                    <a:pt x="893" y="284"/>
                  </a:lnTo>
                  <a:lnTo>
                    <a:pt x="857" y="248"/>
                  </a:lnTo>
                  <a:lnTo>
                    <a:pt x="817" y="216"/>
                  </a:lnTo>
                  <a:lnTo>
                    <a:pt x="773" y="190"/>
                  </a:lnTo>
                  <a:lnTo>
                    <a:pt x="727" y="169"/>
                  </a:lnTo>
                  <a:lnTo>
                    <a:pt x="678" y="153"/>
                  </a:lnTo>
                  <a:lnTo>
                    <a:pt x="626" y="143"/>
                  </a:lnTo>
                  <a:lnTo>
                    <a:pt x="572" y="139"/>
                  </a:lnTo>
                  <a:lnTo>
                    <a:pt x="569" y="139"/>
                  </a:lnTo>
                  <a:lnTo>
                    <a:pt x="520" y="142"/>
                  </a:lnTo>
                  <a:lnTo>
                    <a:pt x="473" y="151"/>
                  </a:lnTo>
                  <a:lnTo>
                    <a:pt x="427" y="165"/>
                  </a:lnTo>
                  <a:lnTo>
                    <a:pt x="382" y="184"/>
                  </a:lnTo>
                  <a:lnTo>
                    <a:pt x="341" y="207"/>
                  </a:lnTo>
                  <a:lnTo>
                    <a:pt x="301" y="235"/>
                  </a:lnTo>
                  <a:lnTo>
                    <a:pt x="265" y="268"/>
                  </a:lnTo>
                  <a:lnTo>
                    <a:pt x="232" y="305"/>
                  </a:lnTo>
                  <a:lnTo>
                    <a:pt x="205" y="345"/>
                  </a:lnTo>
                  <a:lnTo>
                    <a:pt x="182" y="387"/>
                  </a:lnTo>
                  <a:lnTo>
                    <a:pt x="164" y="431"/>
                  </a:lnTo>
                  <a:lnTo>
                    <a:pt x="151" y="478"/>
                  </a:lnTo>
                  <a:lnTo>
                    <a:pt x="143" y="525"/>
                  </a:lnTo>
                  <a:lnTo>
                    <a:pt x="141" y="575"/>
                  </a:lnTo>
                  <a:lnTo>
                    <a:pt x="139" y="592"/>
                  </a:lnTo>
                  <a:lnTo>
                    <a:pt x="132" y="610"/>
                  </a:lnTo>
                  <a:lnTo>
                    <a:pt x="121" y="624"/>
                  </a:lnTo>
                  <a:lnTo>
                    <a:pt x="107" y="636"/>
                  </a:lnTo>
                  <a:lnTo>
                    <a:pt x="90" y="643"/>
                  </a:lnTo>
                  <a:lnTo>
                    <a:pt x="71" y="645"/>
                  </a:lnTo>
                  <a:lnTo>
                    <a:pt x="70" y="645"/>
                  </a:lnTo>
                  <a:lnTo>
                    <a:pt x="52" y="643"/>
                  </a:lnTo>
                  <a:lnTo>
                    <a:pt x="35" y="636"/>
                  </a:lnTo>
                  <a:lnTo>
                    <a:pt x="21" y="625"/>
                  </a:lnTo>
                  <a:lnTo>
                    <a:pt x="10" y="610"/>
                  </a:lnTo>
                  <a:lnTo>
                    <a:pt x="3" y="593"/>
                  </a:lnTo>
                  <a:lnTo>
                    <a:pt x="0" y="576"/>
                  </a:lnTo>
                  <a:lnTo>
                    <a:pt x="3" y="519"/>
                  </a:lnTo>
                  <a:lnTo>
                    <a:pt x="11" y="463"/>
                  </a:lnTo>
                  <a:lnTo>
                    <a:pt x="24" y="409"/>
                  </a:lnTo>
                  <a:lnTo>
                    <a:pt x="42" y="356"/>
                  </a:lnTo>
                  <a:lnTo>
                    <a:pt x="66" y="306"/>
                  </a:lnTo>
                  <a:lnTo>
                    <a:pt x="94" y="258"/>
                  </a:lnTo>
                  <a:lnTo>
                    <a:pt x="127" y="213"/>
                  </a:lnTo>
                  <a:lnTo>
                    <a:pt x="165" y="170"/>
                  </a:lnTo>
                  <a:lnTo>
                    <a:pt x="207" y="132"/>
                  </a:lnTo>
                  <a:lnTo>
                    <a:pt x="251" y="98"/>
                  </a:lnTo>
                  <a:lnTo>
                    <a:pt x="300" y="69"/>
                  </a:lnTo>
                  <a:lnTo>
                    <a:pt x="350" y="44"/>
                  </a:lnTo>
                  <a:lnTo>
                    <a:pt x="402" y="25"/>
                  </a:lnTo>
                  <a:lnTo>
                    <a:pt x="456" y="12"/>
                  </a:lnTo>
                  <a:lnTo>
                    <a:pt x="512" y="3"/>
                  </a:lnTo>
                  <a:lnTo>
                    <a:pt x="5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2" name="Freeform 244">
              <a:extLst>
                <a:ext uri="{FF2B5EF4-FFF2-40B4-BE49-F238E27FC236}">
                  <a16:creationId xmlns:a16="http://schemas.microsoft.com/office/drawing/2014/main" id="{0BE031BF-F3F2-CA94-50AB-C91F060090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6100" y="3684588"/>
              <a:ext cx="327025" cy="327025"/>
            </a:xfrm>
            <a:custGeom>
              <a:avLst/>
              <a:gdLst>
                <a:gd name="T0" fmla="*/ 950 w 2058"/>
                <a:gd name="T1" fmla="*/ 279 h 2058"/>
                <a:gd name="T2" fmla="*/ 789 w 2058"/>
                <a:gd name="T3" fmla="*/ 378 h 2058"/>
                <a:gd name="T4" fmla="*/ 571 w 2058"/>
                <a:gd name="T5" fmla="*/ 455 h 2058"/>
                <a:gd name="T6" fmla="*/ 453 w 2058"/>
                <a:gd name="T7" fmla="*/ 350 h 2058"/>
                <a:gd name="T8" fmla="*/ 353 w 2058"/>
                <a:gd name="T9" fmla="*/ 465 h 2058"/>
                <a:gd name="T10" fmla="*/ 422 w 2058"/>
                <a:gd name="T11" fmla="*/ 688 h 2058"/>
                <a:gd name="T12" fmla="*/ 315 w 2058"/>
                <a:gd name="T13" fmla="*/ 938 h 2058"/>
                <a:gd name="T14" fmla="*/ 142 w 2058"/>
                <a:gd name="T15" fmla="*/ 957 h 2058"/>
                <a:gd name="T16" fmla="*/ 153 w 2058"/>
                <a:gd name="T17" fmla="*/ 1109 h 2058"/>
                <a:gd name="T18" fmla="*/ 360 w 2058"/>
                <a:gd name="T19" fmla="*/ 1219 h 2058"/>
                <a:gd name="T20" fmla="*/ 461 w 2058"/>
                <a:gd name="T21" fmla="*/ 1470 h 2058"/>
                <a:gd name="T22" fmla="*/ 351 w 2058"/>
                <a:gd name="T23" fmla="*/ 1605 h 2058"/>
                <a:gd name="T24" fmla="*/ 463 w 2058"/>
                <a:gd name="T25" fmla="*/ 1708 h 2058"/>
                <a:gd name="T26" fmla="*/ 643 w 2058"/>
                <a:gd name="T27" fmla="*/ 1607 h 2058"/>
                <a:gd name="T28" fmla="*/ 928 w 2058"/>
                <a:gd name="T29" fmla="*/ 1730 h 2058"/>
                <a:gd name="T30" fmla="*/ 954 w 2058"/>
                <a:gd name="T31" fmla="*/ 1916 h 2058"/>
                <a:gd name="T32" fmla="*/ 1109 w 2058"/>
                <a:gd name="T33" fmla="*/ 1911 h 2058"/>
                <a:gd name="T34" fmla="*/ 1167 w 2058"/>
                <a:gd name="T35" fmla="*/ 1713 h 2058"/>
                <a:gd name="T36" fmla="*/ 1453 w 2058"/>
                <a:gd name="T37" fmla="*/ 1597 h 2058"/>
                <a:gd name="T38" fmla="*/ 1602 w 2058"/>
                <a:gd name="T39" fmla="*/ 1710 h 2058"/>
                <a:gd name="T40" fmla="*/ 1710 w 2058"/>
                <a:gd name="T41" fmla="*/ 1602 h 2058"/>
                <a:gd name="T42" fmla="*/ 1598 w 2058"/>
                <a:gd name="T43" fmla="*/ 1454 h 2058"/>
                <a:gd name="T44" fmla="*/ 1713 w 2058"/>
                <a:gd name="T45" fmla="*/ 1167 h 2058"/>
                <a:gd name="T46" fmla="*/ 1911 w 2058"/>
                <a:gd name="T47" fmla="*/ 1110 h 2058"/>
                <a:gd name="T48" fmla="*/ 1917 w 2058"/>
                <a:gd name="T49" fmla="*/ 955 h 2058"/>
                <a:gd name="T50" fmla="*/ 1731 w 2058"/>
                <a:gd name="T51" fmla="*/ 928 h 2058"/>
                <a:gd name="T52" fmla="*/ 1609 w 2058"/>
                <a:gd name="T53" fmla="*/ 644 h 2058"/>
                <a:gd name="T54" fmla="*/ 1708 w 2058"/>
                <a:gd name="T55" fmla="*/ 464 h 2058"/>
                <a:gd name="T56" fmla="*/ 1607 w 2058"/>
                <a:gd name="T57" fmla="*/ 352 h 2058"/>
                <a:gd name="T58" fmla="*/ 1490 w 2058"/>
                <a:gd name="T59" fmla="*/ 455 h 2058"/>
                <a:gd name="T60" fmla="*/ 1272 w 2058"/>
                <a:gd name="T61" fmla="*/ 378 h 2058"/>
                <a:gd name="T62" fmla="*/ 1110 w 2058"/>
                <a:gd name="T63" fmla="*/ 279 h 2058"/>
                <a:gd name="T64" fmla="*/ 962 w 2058"/>
                <a:gd name="T65" fmla="*/ 141 h 2058"/>
                <a:gd name="T66" fmla="*/ 1224 w 2058"/>
                <a:gd name="T67" fmla="*/ 67 h 2058"/>
                <a:gd name="T68" fmla="*/ 1398 w 2058"/>
                <a:gd name="T69" fmla="*/ 279 h 2058"/>
                <a:gd name="T70" fmla="*/ 1602 w 2058"/>
                <a:gd name="T71" fmla="*/ 209 h 2058"/>
                <a:gd name="T72" fmla="*/ 1834 w 2058"/>
                <a:gd name="T73" fmla="*/ 388 h 2058"/>
                <a:gd name="T74" fmla="*/ 1805 w 2058"/>
                <a:gd name="T75" fmla="*/ 564 h 2058"/>
                <a:gd name="T76" fmla="*/ 1937 w 2058"/>
                <a:gd name="T77" fmla="*/ 812 h 2058"/>
                <a:gd name="T78" fmla="*/ 2058 w 2058"/>
                <a:gd name="T79" fmla="*/ 960 h 2058"/>
                <a:gd name="T80" fmla="*/ 1966 w 2058"/>
                <a:gd name="T81" fmla="*/ 1238 h 2058"/>
                <a:gd name="T82" fmla="*/ 1756 w 2058"/>
                <a:gd name="T83" fmla="*/ 1444 h 2058"/>
                <a:gd name="T84" fmla="*/ 1848 w 2058"/>
                <a:gd name="T85" fmla="*/ 1631 h 2058"/>
                <a:gd name="T86" fmla="*/ 1648 w 2058"/>
                <a:gd name="T87" fmla="*/ 1841 h 2058"/>
                <a:gd name="T88" fmla="*/ 1445 w 2058"/>
                <a:gd name="T89" fmla="*/ 1755 h 2058"/>
                <a:gd name="T90" fmla="*/ 1238 w 2058"/>
                <a:gd name="T91" fmla="*/ 1965 h 2058"/>
                <a:gd name="T92" fmla="*/ 961 w 2058"/>
                <a:gd name="T93" fmla="*/ 2058 h 2058"/>
                <a:gd name="T94" fmla="*/ 812 w 2058"/>
                <a:gd name="T95" fmla="*/ 1936 h 2058"/>
                <a:gd name="T96" fmla="*/ 564 w 2058"/>
                <a:gd name="T97" fmla="*/ 1805 h 2058"/>
                <a:gd name="T98" fmla="*/ 400 w 2058"/>
                <a:gd name="T99" fmla="*/ 1837 h 2058"/>
                <a:gd name="T100" fmla="*/ 210 w 2058"/>
                <a:gd name="T101" fmla="*/ 1614 h 2058"/>
                <a:gd name="T102" fmla="*/ 278 w 2058"/>
                <a:gd name="T103" fmla="*/ 1397 h 2058"/>
                <a:gd name="T104" fmla="*/ 67 w 2058"/>
                <a:gd name="T105" fmla="*/ 1223 h 2058"/>
                <a:gd name="T106" fmla="*/ 3 w 2058"/>
                <a:gd name="T107" fmla="*/ 930 h 2058"/>
                <a:gd name="T108" fmla="*/ 152 w 2058"/>
                <a:gd name="T109" fmla="*/ 809 h 2058"/>
                <a:gd name="T110" fmla="*/ 236 w 2058"/>
                <a:gd name="T111" fmla="*/ 543 h 2058"/>
                <a:gd name="T112" fmla="*/ 236 w 2058"/>
                <a:gd name="T113" fmla="*/ 371 h 2058"/>
                <a:gd name="T114" fmla="*/ 458 w 2058"/>
                <a:gd name="T115" fmla="*/ 209 h 2058"/>
                <a:gd name="T116" fmla="*/ 709 w 2058"/>
                <a:gd name="T117" fmla="*/ 256 h 2058"/>
                <a:gd name="T118" fmla="*/ 853 w 2058"/>
                <a:gd name="T119" fmla="*/ 45 h 2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8" h="2058">
                  <a:moveTo>
                    <a:pt x="962" y="141"/>
                  </a:moveTo>
                  <a:lnTo>
                    <a:pt x="958" y="143"/>
                  </a:lnTo>
                  <a:lnTo>
                    <a:pt x="954" y="145"/>
                  </a:lnTo>
                  <a:lnTo>
                    <a:pt x="952" y="147"/>
                  </a:lnTo>
                  <a:lnTo>
                    <a:pt x="951" y="150"/>
                  </a:lnTo>
                  <a:lnTo>
                    <a:pt x="950" y="153"/>
                  </a:lnTo>
                  <a:lnTo>
                    <a:pt x="950" y="279"/>
                  </a:lnTo>
                  <a:lnTo>
                    <a:pt x="947" y="299"/>
                  </a:lnTo>
                  <a:lnTo>
                    <a:pt x="940" y="315"/>
                  </a:lnTo>
                  <a:lnTo>
                    <a:pt x="928" y="330"/>
                  </a:lnTo>
                  <a:lnTo>
                    <a:pt x="912" y="342"/>
                  </a:lnTo>
                  <a:lnTo>
                    <a:pt x="893" y="348"/>
                  </a:lnTo>
                  <a:lnTo>
                    <a:pt x="840" y="361"/>
                  </a:lnTo>
                  <a:lnTo>
                    <a:pt x="789" y="378"/>
                  </a:lnTo>
                  <a:lnTo>
                    <a:pt x="738" y="398"/>
                  </a:lnTo>
                  <a:lnTo>
                    <a:pt x="690" y="423"/>
                  </a:lnTo>
                  <a:lnTo>
                    <a:pt x="643" y="451"/>
                  </a:lnTo>
                  <a:lnTo>
                    <a:pt x="625" y="460"/>
                  </a:lnTo>
                  <a:lnTo>
                    <a:pt x="607" y="464"/>
                  </a:lnTo>
                  <a:lnTo>
                    <a:pt x="588" y="462"/>
                  </a:lnTo>
                  <a:lnTo>
                    <a:pt x="571" y="455"/>
                  </a:lnTo>
                  <a:lnTo>
                    <a:pt x="555" y="443"/>
                  </a:lnTo>
                  <a:lnTo>
                    <a:pt x="466" y="352"/>
                  </a:lnTo>
                  <a:lnTo>
                    <a:pt x="463" y="350"/>
                  </a:lnTo>
                  <a:lnTo>
                    <a:pt x="461" y="349"/>
                  </a:lnTo>
                  <a:lnTo>
                    <a:pt x="458" y="349"/>
                  </a:lnTo>
                  <a:lnTo>
                    <a:pt x="456" y="349"/>
                  </a:lnTo>
                  <a:lnTo>
                    <a:pt x="453" y="350"/>
                  </a:lnTo>
                  <a:lnTo>
                    <a:pt x="450" y="352"/>
                  </a:lnTo>
                  <a:lnTo>
                    <a:pt x="353" y="449"/>
                  </a:lnTo>
                  <a:lnTo>
                    <a:pt x="351" y="452"/>
                  </a:lnTo>
                  <a:lnTo>
                    <a:pt x="350" y="456"/>
                  </a:lnTo>
                  <a:lnTo>
                    <a:pt x="350" y="459"/>
                  </a:lnTo>
                  <a:lnTo>
                    <a:pt x="351" y="462"/>
                  </a:lnTo>
                  <a:lnTo>
                    <a:pt x="353" y="465"/>
                  </a:lnTo>
                  <a:lnTo>
                    <a:pt x="443" y="554"/>
                  </a:lnTo>
                  <a:lnTo>
                    <a:pt x="455" y="569"/>
                  </a:lnTo>
                  <a:lnTo>
                    <a:pt x="461" y="587"/>
                  </a:lnTo>
                  <a:lnTo>
                    <a:pt x="463" y="606"/>
                  </a:lnTo>
                  <a:lnTo>
                    <a:pt x="460" y="625"/>
                  </a:lnTo>
                  <a:lnTo>
                    <a:pt x="451" y="642"/>
                  </a:lnTo>
                  <a:lnTo>
                    <a:pt x="422" y="688"/>
                  </a:lnTo>
                  <a:lnTo>
                    <a:pt x="398" y="737"/>
                  </a:lnTo>
                  <a:lnTo>
                    <a:pt x="376" y="788"/>
                  </a:lnTo>
                  <a:lnTo>
                    <a:pt x="360" y="839"/>
                  </a:lnTo>
                  <a:lnTo>
                    <a:pt x="347" y="892"/>
                  </a:lnTo>
                  <a:lnTo>
                    <a:pt x="341" y="911"/>
                  </a:lnTo>
                  <a:lnTo>
                    <a:pt x="330" y="927"/>
                  </a:lnTo>
                  <a:lnTo>
                    <a:pt x="315" y="938"/>
                  </a:lnTo>
                  <a:lnTo>
                    <a:pt x="297" y="947"/>
                  </a:lnTo>
                  <a:lnTo>
                    <a:pt x="278" y="949"/>
                  </a:lnTo>
                  <a:lnTo>
                    <a:pt x="153" y="949"/>
                  </a:lnTo>
                  <a:lnTo>
                    <a:pt x="149" y="950"/>
                  </a:lnTo>
                  <a:lnTo>
                    <a:pt x="146" y="951"/>
                  </a:lnTo>
                  <a:lnTo>
                    <a:pt x="143" y="954"/>
                  </a:lnTo>
                  <a:lnTo>
                    <a:pt x="142" y="957"/>
                  </a:lnTo>
                  <a:lnTo>
                    <a:pt x="141" y="960"/>
                  </a:lnTo>
                  <a:lnTo>
                    <a:pt x="141" y="1097"/>
                  </a:lnTo>
                  <a:lnTo>
                    <a:pt x="142" y="1101"/>
                  </a:lnTo>
                  <a:lnTo>
                    <a:pt x="143" y="1104"/>
                  </a:lnTo>
                  <a:lnTo>
                    <a:pt x="146" y="1107"/>
                  </a:lnTo>
                  <a:lnTo>
                    <a:pt x="149" y="1108"/>
                  </a:lnTo>
                  <a:lnTo>
                    <a:pt x="153" y="1109"/>
                  </a:lnTo>
                  <a:lnTo>
                    <a:pt x="278" y="1109"/>
                  </a:lnTo>
                  <a:lnTo>
                    <a:pt x="297" y="1111"/>
                  </a:lnTo>
                  <a:lnTo>
                    <a:pt x="315" y="1120"/>
                  </a:lnTo>
                  <a:lnTo>
                    <a:pt x="330" y="1131"/>
                  </a:lnTo>
                  <a:lnTo>
                    <a:pt x="341" y="1147"/>
                  </a:lnTo>
                  <a:lnTo>
                    <a:pt x="347" y="1166"/>
                  </a:lnTo>
                  <a:lnTo>
                    <a:pt x="360" y="1219"/>
                  </a:lnTo>
                  <a:lnTo>
                    <a:pt x="376" y="1270"/>
                  </a:lnTo>
                  <a:lnTo>
                    <a:pt x="398" y="1321"/>
                  </a:lnTo>
                  <a:lnTo>
                    <a:pt x="422" y="1368"/>
                  </a:lnTo>
                  <a:lnTo>
                    <a:pt x="451" y="1416"/>
                  </a:lnTo>
                  <a:lnTo>
                    <a:pt x="460" y="1433"/>
                  </a:lnTo>
                  <a:lnTo>
                    <a:pt x="463" y="1452"/>
                  </a:lnTo>
                  <a:lnTo>
                    <a:pt x="461" y="1470"/>
                  </a:lnTo>
                  <a:lnTo>
                    <a:pt x="455" y="1488"/>
                  </a:lnTo>
                  <a:lnTo>
                    <a:pt x="443" y="1504"/>
                  </a:lnTo>
                  <a:lnTo>
                    <a:pt x="353" y="1593"/>
                  </a:lnTo>
                  <a:lnTo>
                    <a:pt x="351" y="1596"/>
                  </a:lnTo>
                  <a:lnTo>
                    <a:pt x="350" y="1599"/>
                  </a:lnTo>
                  <a:lnTo>
                    <a:pt x="350" y="1602"/>
                  </a:lnTo>
                  <a:lnTo>
                    <a:pt x="351" y="1605"/>
                  </a:lnTo>
                  <a:lnTo>
                    <a:pt x="353" y="1609"/>
                  </a:lnTo>
                  <a:lnTo>
                    <a:pt x="450" y="1704"/>
                  </a:lnTo>
                  <a:lnTo>
                    <a:pt x="453" y="1708"/>
                  </a:lnTo>
                  <a:lnTo>
                    <a:pt x="456" y="1709"/>
                  </a:lnTo>
                  <a:lnTo>
                    <a:pt x="458" y="1709"/>
                  </a:lnTo>
                  <a:lnTo>
                    <a:pt x="461" y="1709"/>
                  </a:lnTo>
                  <a:lnTo>
                    <a:pt x="463" y="1708"/>
                  </a:lnTo>
                  <a:lnTo>
                    <a:pt x="466" y="1704"/>
                  </a:lnTo>
                  <a:lnTo>
                    <a:pt x="555" y="1616"/>
                  </a:lnTo>
                  <a:lnTo>
                    <a:pt x="569" y="1605"/>
                  </a:lnTo>
                  <a:lnTo>
                    <a:pt x="586" y="1598"/>
                  </a:lnTo>
                  <a:lnTo>
                    <a:pt x="604" y="1596"/>
                  </a:lnTo>
                  <a:lnTo>
                    <a:pt x="624" y="1599"/>
                  </a:lnTo>
                  <a:lnTo>
                    <a:pt x="643" y="1607"/>
                  </a:lnTo>
                  <a:lnTo>
                    <a:pt x="690" y="1636"/>
                  </a:lnTo>
                  <a:lnTo>
                    <a:pt x="738" y="1661"/>
                  </a:lnTo>
                  <a:lnTo>
                    <a:pt x="789" y="1682"/>
                  </a:lnTo>
                  <a:lnTo>
                    <a:pt x="840" y="1699"/>
                  </a:lnTo>
                  <a:lnTo>
                    <a:pt x="893" y="1713"/>
                  </a:lnTo>
                  <a:lnTo>
                    <a:pt x="912" y="1719"/>
                  </a:lnTo>
                  <a:lnTo>
                    <a:pt x="928" y="1730"/>
                  </a:lnTo>
                  <a:lnTo>
                    <a:pt x="940" y="1745"/>
                  </a:lnTo>
                  <a:lnTo>
                    <a:pt x="948" y="1762"/>
                  </a:lnTo>
                  <a:lnTo>
                    <a:pt x="950" y="1781"/>
                  </a:lnTo>
                  <a:lnTo>
                    <a:pt x="950" y="1907"/>
                  </a:lnTo>
                  <a:lnTo>
                    <a:pt x="951" y="1911"/>
                  </a:lnTo>
                  <a:lnTo>
                    <a:pt x="952" y="1914"/>
                  </a:lnTo>
                  <a:lnTo>
                    <a:pt x="954" y="1916"/>
                  </a:lnTo>
                  <a:lnTo>
                    <a:pt x="958" y="1918"/>
                  </a:lnTo>
                  <a:lnTo>
                    <a:pt x="962" y="1918"/>
                  </a:lnTo>
                  <a:lnTo>
                    <a:pt x="1099" y="1918"/>
                  </a:lnTo>
                  <a:lnTo>
                    <a:pt x="1102" y="1918"/>
                  </a:lnTo>
                  <a:lnTo>
                    <a:pt x="1105" y="1916"/>
                  </a:lnTo>
                  <a:lnTo>
                    <a:pt x="1108" y="1914"/>
                  </a:lnTo>
                  <a:lnTo>
                    <a:pt x="1109" y="1911"/>
                  </a:lnTo>
                  <a:lnTo>
                    <a:pt x="1110" y="1907"/>
                  </a:lnTo>
                  <a:lnTo>
                    <a:pt x="1110" y="1781"/>
                  </a:lnTo>
                  <a:lnTo>
                    <a:pt x="1113" y="1762"/>
                  </a:lnTo>
                  <a:lnTo>
                    <a:pt x="1121" y="1745"/>
                  </a:lnTo>
                  <a:lnTo>
                    <a:pt x="1133" y="1730"/>
                  </a:lnTo>
                  <a:lnTo>
                    <a:pt x="1148" y="1719"/>
                  </a:lnTo>
                  <a:lnTo>
                    <a:pt x="1167" y="1713"/>
                  </a:lnTo>
                  <a:lnTo>
                    <a:pt x="1220" y="1700"/>
                  </a:lnTo>
                  <a:lnTo>
                    <a:pt x="1272" y="1683"/>
                  </a:lnTo>
                  <a:lnTo>
                    <a:pt x="1321" y="1662"/>
                  </a:lnTo>
                  <a:lnTo>
                    <a:pt x="1370" y="1638"/>
                  </a:lnTo>
                  <a:lnTo>
                    <a:pt x="1417" y="1610"/>
                  </a:lnTo>
                  <a:lnTo>
                    <a:pt x="1434" y="1600"/>
                  </a:lnTo>
                  <a:lnTo>
                    <a:pt x="1453" y="1597"/>
                  </a:lnTo>
                  <a:lnTo>
                    <a:pt x="1472" y="1599"/>
                  </a:lnTo>
                  <a:lnTo>
                    <a:pt x="1490" y="1605"/>
                  </a:lnTo>
                  <a:lnTo>
                    <a:pt x="1506" y="1618"/>
                  </a:lnTo>
                  <a:lnTo>
                    <a:pt x="1594" y="1707"/>
                  </a:lnTo>
                  <a:lnTo>
                    <a:pt x="1598" y="1709"/>
                  </a:lnTo>
                  <a:lnTo>
                    <a:pt x="1600" y="1710"/>
                  </a:lnTo>
                  <a:lnTo>
                    <a:pt x="1602" y="1710"/>
                  </a:lnTo>
                  <a:lnTo>
                    <a:pt x="1605" y="1710"/>
                  </a:lnTo>
                  <a:lnTo>
                    <a:pt x="1607" y="1709"/>
                  </a:lnTo>
                  <a:lnTo>
                    <a:pt x="1610" y="1707"/>
                  </a:lnTo>
                  <a:lnTo>
                    <a:pt x="1706" y="1610"/>
                  </a:lnTo>
                  <a:lnTo>
                    <a:pt x="1708" y="1607"/>
                  </a:lnTo>
                  <a:lnTo>
                    <a:pt x="1709" y="1604"/>
                  </a:lnTo>
                  <a:lnTo>
                    <a:pt x="1710" y="1602"/>
                  </a:lnTo>
                  <a:lnTo>
                    <a:pt x="1709" y="1600"/>
                  </a:lnTo>
                  <a:lnTo>
                    <a:pt x="1708" y="1597"/>
                  </a:lnTo>
                  <a:lnTo>
                    <a:pt x="1706" y="1594"/>
                  </a:lnTo>
                  <a:lnTo>
                    <a:pt x="1618" y="1505"/>
                  </a:lnTo>
                  <a:lnTo>
                    <a:pt x="1606" y="1489"/>
                  </a:lnTo>
                  <a:lnTo>
                    <a:pt x="1600" y="1473"/>
                  </a:lnTo>
                  <a:lnTo>
                    <a:pt x="1598" y="1454"/>
                  </a:lnTo>
                  <a:lnTo>
                    <a:pt x="1601" y="1435"/>
                  </a:lnTo>
                  <a:lnTo>
                    <a:pt x="1609" y="1417"/>
                  </a:lnTo>
                  <a:lnTo>
                    <a:pt x="1638" y="1370"/>
                  </a:lnTo>
                  <a:lnTo>
                    <a:pt x="1663" y="1322"/>
                  </a:lnTo>
                  <a:lnTo>
                    <a:pt x="1683" y="1271"/>
                  </a:lnTo>
                  <a:lnTo>
                    <a:pt x="1700" y="1220"/>
                  </a:lnTo>
                  <a:lnTo>
                    <a:pt x="1713" y="1167"/>
                  </a:lnTo>
                  <a:lnTo>
                    <a:pt x="1719" y="1148"/>
                  </a:lnTo>
                  <a:lnTo>
                    <a:pt x="1731" y="1132"/>
                  </a:lnTo>
                  <a:lnTo>
                    <a:pt x="1745" y="1121"/>
                  </a:lnTo>
                  <a:lnTo>
                    <a:pt x="1762" y="1113"/>
                  </a:lnTo>
                  <a:lnTo>
                    <a:pt x="1782" y="1110"/>
                  </a:lnTo>
                  <a:lnTo>
                    <a:pt x="1908" y="1110"/>
                  </a:lnTo>
                  <a:lnTo>
                    <a:pt x="1911" y="1110"/>
                  </a:lnTo>
                  <a:lnTo>
                    <a:pt x="1914" y="1108"/>
                  </a:lnTo>
                  <a:lnTo>
                    <a:pt x="1917" y="1106"/>
                  </a:lnTo>
                  <a:lnTo>
                    <a:pt x="1918" y="1103"/>
                  </a:lnTo>
                  <a:lnTo>
                    <a:pt x="1919" y="1098"/>
                  </a:lnTo>
                  <a:lnTo>
                    <a:pt x="1919" y="961"/>
                  </a:lnTo>
                  <a:lnTo>
                    <a:pt x="1918" y="958"/>
                  </a:lnTo>
                  <a:lnTo>
                    <a:pt x="1917" y="955"/>
                  </a:lnTo>
                  <a:lnTo>
                    <a:pt x="1914" y="953"/>
                  </a:lnTo>
                  <a:lnTo>
                    <a:pt x="1911" y="951"/>
                  </a:lnTo>
                  <a:lnTo>
                    <a:pt x="1908" y="951"/>
                  </a:lnTo>
                  <a:lnTo>
                    <a:pt x="1782" y="951"/>
                  </a:lnTo>
                  <a:lnTo>
                    <a:pt x="1762" y="948"/>
                  </a:lnTo>
                  <a:lnTo>
                    <a:pt x="1745" y="940"/>
                  </a:lnTo>
                  <a:lnTo>
                    <a:pt x="1731" y="928"/>
                  </a:lnTo>
                  <a:lnTo>
                    <a:pt x="1719" y="912"/>
                  </a:lnTo>
                  <a:lnTo>
                    <a:pt x="1713" y="894"/>
                  </a:lnTo>
                  <a:lnTo>
                    <a:pt x="1700" y="840"/>
                  </a:lnTo>
                  <a:lnTo>
                    <a:pt x="1683" y="789"/>
                  </a:lnTo>
                  <a:lnTo>
                    <a:pt x="1663" y="739"/>
                  </a:lnTo>
                  <a:lnTo>
                    <a:pt x="1638" y="691"/>
                  </a:lnTo>
                  <a:lnTo>
                    <a:pt x="1609" y="644"/>
                  </a:lnTo>
                  <a:lnTo>
                    <a:pt x="1601" y="626"/>
                  </a:lnTo>
                  <a:lnTo>
                    <a:pt x="1598" y="607"/>
                  </a:lnTo>
                  <a:lnTo>
                    <a:pt x="1599" y="588"/>
                  </a:lnTo>
                  <a:lnTo>
                    <a:pt x="1606" y="570"/>
                  </a:lnTo>
                  <a:lnTo>
                    <a:pt x="1618" y="555"/>
                  </a:lnTo>
                  <a:lnTo>
                    <a:pt x="1706" y="466"/>
                  </a:lnTo>
                  <a:lnTo>
                    <a:pt x="1708" y="464"/>
                  </a:lnTo>
                  <a:lnTo>
                    <a:pt x="1709" y="461"/>
                  </a:lnTo>
                  <a:lnTo>
                    <a:pt x="1710" y="459"/>
                  </a:lnTo>
                  <a:lnTo>
                    <a:pt x="1709" y="457"/>
                  </a:lnTo>
                  <a:lnTo>
                    <a:pt x="1708" y="453"/>
                  </a:lnTo>
                  <a:lnTo>
                    <a:pt x="1706" y="450"/>
                  </a:lnTo>
                  <a:lnTo>
                    <a:pt x="1610" y="354"/>
                  </a:lnTo>
                  <a:lnTo>
                    <a:pt x="1607" y="352"/>
                  </a:lnTo>
                  <a:lnTo>
                    <a:pt x="1605" y="351"/>
                  </a:lnTo>
                  <a:lnTo>
                    <a:pt x="1602" y="350"/>
                  </a:lnTo>
                  <a:lnTo>
                    <a:pt x="1600" y="351"/>
                  </a:lnTo>
                  <a:lnTo>
                    <a:pt x="1598" y="352"/>
                  </a:lnTo>
                  <a:lnTo>
                    <a:pt x="1594" y="354"/>
                  </a:lnTo>
                  <a:lnTo>
                    <a:pt x="1506" y="443"/>
                  </a:lnTo>
                  <a:lnTo>
                    <a:pt x="1490" y="455"/>
                  </a:lnTo>
                  <a:lnTo>
                    <a:pt x="1472" y="462"/>
                  </a:lnTo>
                  <a:lnTo>
                    <a:pt x="1453" y="463"/>
                  </a:lnTo>
                  <a:lnTo>
                    <a:pt x="1434" y="460"/>
                  </a:lnTo>
                  <a:lnTo>
                    <a:pt x="1417" y="451"/>
                  </a:lnTo>
                  <a:lnTo>
                    <a:pt x="1370" y="423"/>
                  </a:lnTo>
                  <a:lnTo>
                    <a:pt x="1321" y="398"/>
                  </a:lnTo>
                  <a:lnTo>
                    <a:pt x="1272" y="378"/>
                  </a:lnTo>
                  <a:lnTo>
                    <a:pt x="1220" y="361"/>
                  </a:lnTo>
                  <a:lnTo>
                    <a:pt x="1167" y="348"/>
                  </a:lnTo>
                  <a:lnTo>
                    <a:pt x="1148" y="342"/>
                  </a:lnTo>
                  <a:lnTo>
                    <a:pt x="1133" y="330"/>
                  </a:lnTo>
                  <a:lnTo>
                    <a:pt x="1120" y="315"/>
                  </a:lnTo>
                  <a:lnTo>
                    <a:pt x="1113" y="299"/>
                  </a:lnTo>
                  <a:lnTo>
                    <a:pt x="1110" y="279"/>
                  </a:lnTo>
                  <a:lnTo>
                    <a:pt x="1110" y="153"/>
                  </a:lnTo>
                  <a:lnTo>
                    <a:pt x="1109" y="150"/>
                  </a:lnTo>
                  <a:lnTo>
                    <a:pt x="1108" y="147"/>
                  </a:lnTo>
                  <a:lnTo>
                    <a:pt x="1105" y="145"/>
                  </a:lnTo>
                  <a:lnTo>
                    <a:pt x="1102" y="143"/>
                  </a:lnTo>
                  <a:lnTo>
                    <a:pt x="1099" y="141"/>
                  </a:lnTo>
                  <a:lnTo>
                    <a:pt x="962" y="141"/>
                  </a:lnTo>
                  <a:close/>
                  <a:moveTo>
                    <a:pt x="961" y="0"/>
                  </a:moveTo>
                  <a:lnTo>
                    <a:pt x="1098" y="0"/>
                  </a:lnTo>
                  <a:lnTo>
                    <a:pt x="1128" y="3"/>
                  </a:lnTo>
                  <a:lnTo>
                    <a:pt x="1157" y="12"/>
                  </a:lnTo>
                  <a:lnTo>
                    <a:pt x="1183" y="26"/>
                  </a:lnTo>
                  <a:lnTo>
                    <a:pt x="1205" y="45"/>
                  </a:lnTo>
                  <a:lnTo>
                    <a:pt x="1224" y="67"/>
                  </a:lnTo>
                  <a:lnTo>
                    <a:pt x="1238" y="93"/>
                  </a:lnTo>
                  <a:lnTo>
                    <a:pt x="1246" y="121"/>
                  </a:lnTo>
                  <a:lnTo>
                    <a:pt x="1250" y="152"/>
                  </a:lnTo>
                  <a:lnTo>
                    <a:pt x="1250" y="223"/>
                  </a:lnTo>
                  <a:lnTo>
                    <a:pt x="1300" y="237"/>
                  </a:lnTo>
                  <a:lnTo>
                    <a:pt x="1350" y="256"/>
                  </a:lnTo>
                  <a:lnTo>
                    <a:pt x="1398" y="279"/>
                  </a:lnTo>
                  <a:lnTo>
                    <a:pt x="1445" y="303"/>
                  </a:lnTo>
                  <a:lnTo>
                    <a:pt x="1494" y="253"/>
                  </a:lnTo>
                  <a:lnTo>
                    <a:pt x="1512" y="237"/>
                  </a:lnTo>
                  <a:lnTo>
                    <a:pt x="1532" y="225"/>
                  </a:lnTo>
                  <a:lnTo>
                    <a:pt x="1554" y="216"/>
                  </a:lnTo>
                  <a:lnTo>
                    <a:pt x="1578" y="211"/>
                  </a:lnTo>
                  <a:lnTo>
                    <a:pt x="1602" y="209"/>
                  </a:lnTo>
                  <a:lnTo>
                    <a:pt x="1631" y="212"/>
                  </a:lnTo>
                  <a:lnTo>
                    <a:pt x="1660" y="221"/>
                  </a:lnTo>
                  <a:lnTo>
                    <a:pt x="1686" y="234"/>
                  </a:lnTo>
                  <a:lnTo>
                    <a:pt x="1708" y="253"/>
                  </a:lnTo>
                  <a:lnTo>
                    <a:pt x="1805" y="350"/>
                  </a:lnTo>
                  <a:lnTo>
                    <a:pt x="1821" y="368"/>
                  </a:lnTo>
                  <a:lnTo>
                    <a:pt x="1834" y="388"/>
                  </a:lnTo>
                  <a:lnTo>
                    <a:pt x="1842" y="410"/>
                  </a:lnTo>
                  <a:lnTo>
                    <a:pt x="1849" y="433"/>
                  </a:lnTo>
                  <a:lnTo>
                    <a:pt x="1850" y="457"/>
                  </a:lnTo>
                  <a:lnTo>
                    <a:pt x="1848" y="487"/>
                  </a:lnTo>
                  <a:lnTo>
                    <a:pt x="1838" y="516"/>
                  </a:lnTo>
                  <a:lnTo>
                    <a:pt x="1824" y="541"/>
                  </a:lnTo>
                  <a:lnTo>
                    <a:pt x="1805" y="564"/>
                  </a:lnTo>
                  <a:lnTo>
                    <a:pt x="1756" y="614"/>
                  </a:lnTo>
                  <a:lnTo>
                    <a:pt x="1781" y="661"/>
                  </a:lnTo>
                  <a:lnTo>
                    <a:pt x="1802" y="709"/>
                  </a:lnTo>
                  <a:lnTo>
                    <a:pt x="1821" y="758"/>
                  </a:lnTo>
                  <a:lnTo>
                    <a:pt x="1837" y="809"/>
                  </a:lnTo>
                  <a:lnTo>
                    <a:pt x="1907" y="809"/>
                  </a:lnTo>
                  <a:lnTo>
                    <a:pt x="1937" y="812"/>
                  </a:lnTo>
                  <a:lnTo>
                    <a:pt x="1966" y="820"/>
                  </a:lnTo>
                  <a:lnTo>
                    <a:pt x="1992" y="835"/>
                  </a:lnTo>
                  <a:lnTo>
                    <a:pt x="2014" y="853"/>
                  </a:lnTo>
                  <a:lnTo>
                    <a:pt x="2033" y="875"/>
                  </a:lnTo>
                  <a:lnTo>
                    <a:pt x="2047" y="901"/>
                  </a:lnTo>
                  <a:lnTo>
                    <a:pt x="2055" y="930"/>
                  </a:lnTo>
                  <a:lnTo>
                    <a:pt x="2058" y="960"/>
                  </a:lnTo>
                  <a:lnTo>
                    <a:pt x="2058" y="1097"/>
                  </a:lnTo>
                  <a:lnTo>
                    <a:pt x="2055" y="1128"/>
                  </a:lnTo>
                  <a:lnTo>
                    <a:pt x="2047" y="1156"/>
                  </a:lnTo>
                  <a:lnTo>
                    <a:pt x="2033" y="1182"/>
                  </a:lnTo>
                  <a:lnTo>
                    <a:pt x="2014" y="1205"/>
                  </a:lnTo>
                  <a:lnTo>
                    <a:pt x="1992" y="1223"/>
                  </a:lnTo>
                  <a:lnTo>
                    <a:pt x="1966" y="1238"/>
                  </a:lnTo>
                  <a:lnTo>
                    <a:pt x="1937" y="1246"/>
                  </a:lnTo>
                  <a:lnTo>
                    <a:pt x="1907" y="1249"/>
                  </a:lnTo>
                  <a:lnTo>
                    <a:pt x="1837" y="1249"/>
                  </a:lnTo>
                  <a:lnTo>
                    <a:pt x="1821" y="1300"/>
                  </a:lnTo>
                  <a:lnTo>
                    <a:pt x="1802" y="1349"/>
                  </a:lnTo>
                  <a:lnTo>
                    <a:pt x="1781" y="1397"/>
                  </a:lnTo>
                  <a:lnTo>
                    <a:pt x="1756" y="1444"/>
                  </a:lnTo>
                  <a:lnTo>
                    <a:pt x="1805" y="1494"/>
                  </a:lnTo>
                  <a:lnTo>
                    <a:pt x="1821" y="1512"/>
                  </a:lnTo>
                  <a:lnTo>
                    <a:pt x="1834" y="1532"/>
                  </a:lnTo>
                  <a:lnTo>
                    <a:pt x="1842" y="1554"/>
                  </a:lnTo>
                  <a:lnTo>
                    <a:pt x="1849" y="1577"/>
                  </a:lnTo>
                  <a:lnTo>
                    <a:pt x="1850" y="1600"/>
                  </a:lnTo>
                  <a:lnTo>
                    <a:pt x="1848" y="1631"/>
                  </a:lnTo>
                  <a:lnTo>
                    <a:pt x="1838" y="1659"/>
                  </a:lnTo>
                  <a:lnTo>
                    <a:pt x="1824" y="1684"/>
                  </a:lnTo>
                  <a:lnTo>
                    <a:pt x="1805" y="1708"/>
                  </a:lnTo>
                  <a:lnTo>
                    <a:pt x="1708" y="1805"/>
                  </a:lnTo>
                  <a:lnTo>
                    <a:pt x="1690" y="1820"/>
                  </a:lnTo>
                  <a:lnTo>
                    <a:pt x="1670" y="1833"/>
                  </a:lnTo>
                  <a:lnTo>
                    <a:pt x="1648" y="1841"/>
                  </a:lnTo>
                  <a:lnTo>
                    <a:pt x="1625" y="1847"/>
                  </a:lnTo>
                  <a:lnTo>
                    <a:pt x="1602" y="1849"/>
                  </a:lnTo>
                  <a:lnTo>
                    <a:pt x="1571" y="1846"/>
                  </a:lnTo>
                  <a:lnTo>
                    <a:pt x="1544" y="1837"/>
                  </a:lnTo>
                  <a:lnTo>
                    <a:pt x="1517" y="1824"/>
                  </a:lnTo>
                  <a:lnTo>
                    <a:pt x="1494" y="1805"/>
                  </a:lnTo>
                  <a:lnTo>
                    <a:pt x="1445" y="1755"/>
                  </a:lnTo>
                  <a:lnTo>
                    <a:pt x="1398" y="1779"/>
                  </a:lnTo>
                  <a:lnTo>
                    <a:pt x="1350" y="1801"/>
                  </a:lnTo>
                  <a:lnTo>
                    <a:pt x="1300" y="1820"/>
                  </a:lnTo>
                  <a:lnTo>
                    <a:pt x="1250" y="1835"/>
                  </a:lnTo>
                  <a:lnTo>
                    <a:pt x="1250" y="1906"/>
                  </a:lnTo>
                  <a:lnTo>
                    <a:pt x="1246" y="1936"/>
                  </a:lnTo>
                  <a:lnTo>
                    <a:pt x="1238" y="1965"/>
                  </a:lnTo>
                  <a:lnTo>
                    <a:pt x="1224" y="1991"/>
                  </a:lnTo>
                  <a:lnTo>
                    <a:pt x="1205" y="2013"/>
                  </a:lnTo>
                  <a:lnTo>
                    <a:pt x="1183" y="2032"/>
                  </a:lnTo>
                  <a:lnTo>
                    <a:pt x="1157" y="2046"/>
                  </a:lnTo>
                  <a:lnTo>
                    <a:pt x="1128" y="2054"/>
                  </a:lnTo>
                  <a:lnTo>
                    <a:pt x="1098" y="2058"/>
                  </a:lnTo>
                  <a:lnTo>
                    <a:pt x="961" y="2058"/>
                  </a:lnTo>
                  <a:lnTo>
                    <a:pt x="930" y="2054"/>
                  </a:lnTo>
                  <a:lnTo>
                    <a:pt x="903" y="2046"/>
                  </a:lnTo>
                  <a:lnTo>
                    <a:pt x="876" y="2032"/>
                  </a:lnTo>
                  <a:lnTo>
                    <a:pt x="854" y="2013"/>
                  </a:lnTo>
                  <a:lnTo>
                    <a:pt x="835" y="1991"/>
                  </a:lnTo>
                  <a:lnTo>
                    <a:pt x="821" y="1965"/>
                  </a:lnTo>
                  <a:lnTo>
                    <a:pt x="812" y="1936"/>
                  </a:lnTo>
                  <a:lnTo>
                    <a:pt x="809" y="1906"/>
                  </a:lnTo>
                  <a:lnTo>
                    <a:pt x="809" y="1835"/>
                  </a:lnTo>
                  <a:lnTo>
                    <a:pt x="758" y="1820"/>
                  </a:lnTo>
                  <a:lnTo>
                    <a:pt x="709" y="1801"/>
                  </a:lnTo>
                  <a:lnTo>
                    <a:pt x="661" y="1779"/>
                  </a:lnTo>
                  <a:lnTo>
                    <a:pt x="615" y="1755"/>
                  </a:lnTo>
                  <a:lnTo>
                    <a:pt x="564" y="1805"/>
                  </a:lnTo>
                  <a:lnTo>
                    <a:pt x="546" y="1820"/>
                  </a:lnTo>
                  <a:lnTo>
                    <a:pt x="526" y="1833"/>
                  </a:lnTo>
                  <a:lnTo>
                    <a:pt x="504" y="1841"/>
                  </a:lnTo>
                  <a:lnTo>
                    <a:pt x="481" y="1847"/>
                  </a:lnTo>
                  <a:lnTo>
                    <a:pt x="458" y="1849"/>
                  </a:lnTo>
                  <a:lnTo>
                    <a:pt x="427" y="1846"/>
                  </a:lnTo>
                  <a:lnTo>
                    <a:pt x="400" y="1837"/>
                  </a:lnTo>
                  <a:lnTo>
                    <a:pt x="373" y="1824"/>
                  </a:lnTo>
                  <a:lnTo>
                    <a:pt x="350" y="1805"/>
                  </a:lnTo>
                  <a:lnTo>
                    <a:pt x="253" y="1708"/>
                  </a:lnTo>
                  <a:lnTo>
                    <a:pt x="236" y="1687"/>
                  </a:lnTo>
                  <a:lnTo>
                    <a:pt x="223" y="1663"/>
                  </a:lnTo>
                  <a:lnTo>
                    <a:pt x="214" y="1639"/>
                  </a:lnTo>
                  <a:lnTo>
                    <a:pt x="210" y="1614"/>
                  </a:lnTo>
                  <a:lnTo>
                    <a:pt x="210" y="1587"/>
                  </a:lnTo>
                  <a:lnTo>
                    <a:pt x="214" y="1562"/>
                  </a:lnTo>
                  <a:lnTo>
                    <a:pt x="223" y="1538"/>
                  </a:lnTo>
                  <a:lnTo>
                    <a:pt x="236" y="1515"/>
                  </a:lnTo>
                  <a:lnTo>
                    <a:pt x="253" y="1494"/>
                  </a:lnTo>
                  <a:lnTo>
                    <a:pt x="304" y="1444"/>
                  </a:lnTo>
                  <a:lnTo>
                    <a:pt x="278" y="1397"/>
                  </a:lnTo>
                  <a:lnTo>
                    <a:pt x="256" y="1349"/>
                  </a:lnTo>
                  <a:lnTo>
                    <a:pt x="237" y="1300"/>
                  </a:lnTo>
                  <a:lnTo>
                    <a:pt x="223" y="1249"/>
                  </a:lnTo>
                  <a:lnTo>
                    <a:pt x="152" y="1249"/>
                  </a:lnTo>
                  <a:lnTo>
                    <a:pt x="121" y="1246"/>
                  </a:lnTo>
                  <a:lnTo>
                    <a:pt x="93" y="1238"/>
                  </a:lnTo>
                  <a:lnTo>
                    <a:pt x="67" y="1223"/>
                  </a:lnTo>
                  <a:lnTo>
                    <a:pt x="44" y="1205"/>
                  </a:lnTo>
                  <a:lnTo>
                    <a:pt x="26" y="1182"/>
                  </a:lnTo>
                  <a:lnTo>
                    <a:pt x="12" y="1156"/>
                  </a:lnTo>
                  <a:lnTo>
                    <a:pt x="3" y="1128"/>
                  </a:lnTo>
                  <a:lnTo>
                    <a:pt x="0" y="1097"/>
                  </a:lnTo>
                  <a:lnTo>
                    <a:pt x="0" y="960"/>
                  </a:lnTo>
                  <a:lnTo>
                    <a:pt x="3" y="930"/>
                  </a:lnTo>
                  <a:lnTo>
                    <a:pt x="12" y="901"/>
                  </a:lnTo>
                  <a:lnTo>
                    <a:pt x="26" y="875"/>
                  </a:lnTo>
                  <a:lnTo>
                    <a:pt x="44" y="853"/>
                  </a:lnTo>
                  <a:lnTo>
                    <a:pt x="67" y="835"/>
                  </a:lnTo>
                  <a:lnTo>
                    <a:pt x="93" y="820"/>
                  </a:lnTo>
                  <a:lnTo>
                    <a:pt x="121" y="812"/>
                  </a:lnTo>
                  <a:lnTo>
                    <a:pt x="152" y="809"/>
                  </a:lnTo>
                  <a:lnTo>
                    <a:pt x="223" y="809"/>
                  </a:lnTo>
                  <a:lnTo>
                    <a:pt x="237" y="758"/>
                  </a:lnTo>
                  <a:lnTo>
                    <a:pt x="256" y="709"/>
                  </a:lnTo>
                  <a:lnTo>
                    <a:pt x="278" y="661"/>
                  </a:lnTo>
                  <a:lnTo>
                    <a:pt x="304" y="614"/>
                  </a:lnTo>
                  <a:lnTo>
                    <a:pt x="253" y="564"/>
                  </a:lnTo>
                  <a:lnTo>
                    <a:pt x="236" y="543"/>
                  </a:lnTo>
                  <a:lnTo>
                    <a:pt x="223" y="520"/>
                  </a:lnTo>
                  <a:lnTo>
                    <a:pt x="214" y="496"/>
                  </a:lnTo>
                  <a:lnTo>
                    <a:pt x="210" y="470"/>
                  </a:lnTo>
                  <a:lnTo>
                    <a:pt x="210" y="444"/>
                  </a:lnTo>
                  <a:lnTo>
                    <a:pt x="214" y="419"/>
                  </a:lnTo>
                  <a:lnTo>
                    <a:pt x="223" y="394"/>
                  </a:lnTo>
                  <a:lnTo>
                    <a:pt x="236" y="371"/>
                  </a:lnTo>
                  <a:lnTo>
                    <a:pt x="253" y="350"/>
                  </a:lnTo>
                  <a:lnTo>
                    <a:pt x="350" y="253"/>
                  </a:lnTo>
                  <a:lnTo>
                    <a:pt x="368" y="237"/>
                  </a:lnTo>
                  <a:lnTo>
                    <a:pt x="388" y="225"/>
                  </a:lnTo>
                  <a:lnTo>
                    <a:pt x="410" y="216"/>
                  </a:lnTo>
                  <a:lnTo>
                    <a:pt x="433" y="211"/>
                  </a:lnTo>
                  <a:lnTo>
                    <a:pt x="458" y="209"/>
                  </a:lnTo>
                  <a:lnTo>
                    <a:pt x="487" y="212"/>
                  </a:lnTo>
                  <a:lnTo>
                    <a:pt x="516" y="221"/>
                  </a:lnTo>
                  <a:lnTo>
                    <a:pt x="542" y="234"/>
                  </a:lnTo>
                  <a:lnTo>
                    <a:pt x="564" y="253"/>
                  </a:lnTo>
                  <a:lnTo>
                    <a:pt x="615" y="303"/>
                  </a:lnTo>
                  <a:lnTo>
                    <a:pt x="661" y="279"/>
                  </a:lnTo>
                  <a:lnTo>
                    <a:pt x="709" y="256"/>
                  </a:lnTo>
                  <a:lnTo>
                    <a:pt x="758" y="237"/>
                  </a:lnTo>
                  <a:lnTo>
                    <a:pt x="809" y="223"/>
                  </a:lnTo>
                  <a:lnTo>
                    <a:pt x="809" y="152"/>
                  </a:lnTo>
                  <a:lnTo>
                    <a:pt x="812" y="121"/>
                  </a:lnTo>
                  <a:lnTo>
                    <a:pt x="820" y="93"/>
                  </a:lnTo>
                  <a:lnTo>
                    <a:pt x="835" y="67"/>
                  </a:lnTo>
                  <a:lnTo>
                    <a:pt x="853" y="45"/>
                  </a:lnTo>
                  <a:lnTo>
                    <a:pt x="876" y="26"/>
                  </a:lnTo>
                  <a:lnTo>
                    <a:pt x="902" y="12"/>
                  </a:lnTo>
                  <a:lnTo>
                    <a:pt x="930" y="3"/>
                  </a:lnTo>
                  <a:lnTo>
                    <a:pt x="9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3" name="Freeform 245">
              <a:extLst>
                <a:ext uri="{FF2B5EF4-FFF2-40B4-BE49-F238E27FC236}">
                  <a16:creationId xmlns:a16="http://schemas.microsoft.com/office/drawing/2014/main" id="{B29EE335-B72A-D383-BD5B-D8CEC9357F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2938" y="3783013"/>
              <a:ext cx="133350" cy="131763"/>
            </a:xfrm>
            <a:custGeom>
              <a:avLst/>
              <a:gdLst>
                <a:gd name="T0" fmla="*/ 376 w 834"/>
                <a:gd name="T1" fmla="*/ 143 h 834"/>
                <a:gd name="T2" fmla="*/ 300 w 834"/>
                <a:gd name="T3" fmla="*/ 166 h 834"/>
                <a:gd name="T4" fmla="*/ 235 w 834"/>
                <a:gd name="T5" fmla="*/ 208 h 834"/>
                <a:gd name="T6" fmla="*/ 184 w 834"/>
                <a:gd name="T7" fmla="*/ 266 h 834"/>
                <a:gd name="T8" fmla="*/ 152 w 834"/>
                <a:gd name="T9" fmla="*/ 337 h 834"/>
                <a:gd name="T10" fmla="*/ 140 w 834"/>
                <a:gd name="T11" fmla="*/ 417 h 834"/>
                <a:gd name="T12" fmla="*/ 152 w 834"/>
                <a:gd name="T13" fmla="*/ 497 h 834"/>
                <a:gd name="T14" fmla="*/ 184 w 834"/>
                <a:gd name="T15" fmla="*/ 568 h 834"/>
                <a:gd name="T16" fmla="*/ 235 w 834"/>
                <a:gd name="T17" fmla="*/ 626 h 834"/>
                <a:gd name="T18" fmla="*/ 300 w 834"/>
                <a:gd name="T19" fmla="*/ 668 h 834"/>
                <a:gd name="T20" fmla="*/ 376 w 834"/>
                <a:gd name="T21" fmla="*/ 691 h 834"/>
                <a:gd name="T22" fmla="*/ 457 w 834"/>
                <a:gd name="T23" fmla="*/ 691 h 834"/>
                <a:gd name="T24" fmla="*/ 533 w 834"/>
                <a:gd name="T25" fmla="*/ 668 h 834"/>
                <a:gd name="T26" fmla="*/ 599 w 834"/>
                <a:gd name="T27" fmla="*/ 626 h 834"/>
                <a:gd name="T28" fmla="*/ 649 w 834"/>
                <a:gd name="T29" fmla="*/ 568 h 834"/>
                <a:gd name="T30" fmla="*/ 682 w 834"/>
                <a:gd name="T31" fmla="*/ 497 h 834"/>
                <a:gd name="T32" fmla="*/ 694 w 834"/>
                <a:gd name="T33" fmla="*/ 417 h 834"/>
                <a:gd name="T34" fmla="*/ 682 w 834"/>
                <a:gd name="T35" fmla="*/ 337 h 834"/>
                <a:gd name="T36" fmla="*/ 649 w 834"/>
                <a:gd name="T37" fmla="*/ 266 h 834"/>
                <a:gd name="T38" fmla="*/ 599 w 834"/>
                <a:gd name="T39" fmla="*/ 208 h 834"/>
                <a:gd name="T40" fmla="*/ 533 w 834"/>
                <a:gd name="T41" fmla="*/ 166 h 834"/>
                <a:gd name="T42" fmla="*/ 457 w 834"/>
                <a:gd name="T43" fmla="*/ 143 h 834"/>
                <a:gd name="T44" fmla="*/ 416 w 834"/>
                <a:gd name="T45" fmla="*/ 0 h 834"/>
                <a:gd name="T46" fmla="*/ 519 w 834"/>
                <a:gd name="T47" fmla="*/ 12 h 834"/>
                <a:gd name="T48" fmla="*/ 612 w 834"/>
                <a:gd name="T49" fmla="*/ 48 h 834"/>
                <a:gd name="T50" fmla="*/ 694 w 834"/>
                <a:gd name="T51" fmla="*/ 105 h 834"/>
                <a:gd name="T52" fmla="*/ 759 w 834"/>
                <a:gd name="T53" fmla="*/ 179 h 834"/>
                <a:gd name="T54" fmla="*/ 805 w 834"/>
                <a:gd name="T55" fmla="*/ 266 h 834"/>
                <a:gd name="T56" fmla="*/ 831 w 834"/>
                <a:gd name="T57" fmla="*/ 364 h 834"/>
                <a:gd name="T58" fmla="*/ 831 w 834"/>
                <a:gd name="T59" fmla="*/ 470 h 834"/>
                <a:gd name="T60" fmla="*/ 805 w 834"/>
                <a:gd name="T61" fmla="*/ 568 h 834"/>
                <a:gd name="T62" fmla="*/ 759 w 834"/>
                <a:gd name="T63" fmla="*/ 655 h 834"/>
                <a:gd name="T64" fmla="*/ 694 w 834"/>
                <a:gd name="T65" fmla="*/ 729 h 834"/>
                <a:gd name="T66" fmla="*/ 612 w 834"/>
                <a:gd name="T67" fmla="*/ 785 h 834"/>
                <a:gd name="T68" fmla="*/ 520 w 834"/>
                <a:gd name="T69" fmla="*/ 822 h 834"/>
                <a:gd name="T70" fmla="*/ 417 w 834"/>
                <a:gd name="T71" fmla="*/ 834 h 834"/>
                <a:gd name="T72" fmla="*/ 314 w 834"/>
                <a:gd name="T73" fmla="*/ 822 h 834"/>
                <a:gd name="T74" fmla="*/ 221 w 834"/>
                <a:gd name="T75" fmla="*/ 785 h 834"/>
                <a:gd name="T76" fmla="*/ 140 w 834"/>
                <a:gd name="T77" fmla="*/ 729 h 834"/>
                <a:gd name="T78" fmla="*/ 75 w 834"/>
                <a:gd name="T79" fmla="*/ 655 h 834"/>
                <a:gd name="T80" fmla="*/ 27 w 834"/>
                <a:gd name="T81" fmla="*/ 568 h 834"/>
                <a:gd name="T82" fmla="*/ 3 w 834"/>
                <a:gd name="T83" fmla="*/ 470 h 834"/>
                <a:gd name="T84" fmla="*/ 3 w 834"/>
                <a:gd name="T85" fmla="*/ 364 h 834"/>
                <a:gd name="T86" fmla="*/ 27 w 834"/>
                <a:gd name="T87" fmla="*/ 266 h 834"/>
                <a:gd name="T88" fmla="*/ 74 w 834"/>
                <a:gd name="T89" fmla="*/ 179 h 834"/>
                <a:gd name="T90" fmla="*/ 139 w 834"/>
                <a:gd name="T91" fmla="*/ 105 h 834"/>
                <a:gd name="T92" fmla="*/ 220 w 834"/>
                <a:gd name="T93" fmla="*/ 48 h 834"/>
                <a:gd name="T94" fmla="*/ 314 w 834"/>
                <a:gd name="T95" fmla="*/ 12 h 834"/>
                <a:gd name="T96" fmla="*/ 416 w 834"/>
                <a:gd name="T97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4" h="834">
                  <a:moveTo>
                    <a:pt x="417" y="140"/>
                  </a:moveTo>
                  <a:lnTo>
                    <a:pt x="376" y="143"/>
                  </a:lnTo>
                  <a:lnTo>
                    <a:pt x="337" y="151"/>
                  </a:lnTo>
                  <a:lnTo>
                    <a:pt x="300" y="166"/>
                  </a:lnTo>
                  <a:lnTo>
                    <a:pt x="266" y="185"/>
                  </a:lnTo>
                  <a:lnTo>
                    <a:pt x="235" y="208"/>
                  </a:lnTo>
                  <a:lnTo>
                    <a:pt x="207" y="236"/>
                  </a:lnTo>
                  <a:lnTo>
                    <a:pt x="184" y="266"/>
                  </a:lnTo>
                  <a:lnTo>
                    <a:pt x="165" y="300"/>
                  </a:lnTo>
                  <a:lnTo>
                    <a:pt x="152" y="337"/>
                  </a:lnTo>
                  <a:lnTo>
                    <a:pt x="143" y="376"/>
                  </a:lnTo>
                  <a:lnTo>
                    <a:pt x="140" y="417"/>
                  </a:lnTo>
                  <a:lnTo>
                    <a:pt x="143" y="458"/>
                  </a:lnTo>
                  <a:lnTo>
                    <a:pt x="152" y="497"/>
                  </a:lnTo>
                  <a:lnTo>
                    <a:pt x="165" y="533"/>
                  </a:lnTo>
                  <a:lnTo>
                    <a:pt x="184" y="568"/>
                  </a:lnTo>
                  <a:lnTo>
                    <a:pt x="207" y="598"/>
                  </a:lnTo>
                  <a:lnTo>
                    <a:pt x="235" y="626"/>
                  </a:lnTo>
                  <a:lnTo>
                    <a:pt x="266" y="649"/>
                  </a:lnTo>
                  <a:lnTo>
                    <a:pt x="300" y="668"/>
                  </a:lnTo>
                  <a:lnTo>
                    <a:pt x="337" y="681"/>
                  </a:lnTo>
                  <a:lnTo>
                    <a:pt x="376" y="691"/>
                  </a:lnTo>
                  <a:lnTo>
                    <a:pt x="417" y="694"/>
                  </a:lnTo>
                  <a:lnTo>
                    <a:pt x="457" y="691"/>
                  </a:lnTo>
                  <a:lnTo>
                    <a:pt x="496" y="681"/>
                  </a:lnTo>
                  <a:lnTo>
                    <a:pt x="533" y="668"/>
                  </a:lnTo>
                  <a:lnTo>
                    <a:pt x="567" y="649"/>
                  </a:lnTo>
                  <a:lnTo>
                    <a:pt x="599" y="626"/>
                  </a:lnTo>
                  <a:lnTo>
                    <a:pt x="626" y="598"/>
                  </a:lnTo>
                  <a:lnTo>
                    <a:pt x="649" y="568"/>
                  </a:lnTo>
                  <a:lnTo>
                    <a:pt x="668" y="534"/>
                  </a:lnTo>
                  <a:lnTo>
                    <a:pt x="682" y="497"/>
                  </a:lnTo>
                  <a:lnTo>
                    <a:pt x="690" y="458"/>
                  </a:lnTo>
                  <a:lnTo>
                    <a:pt x="694" y="417"/>
                  </a:lnTo>
                  <a:lnTo>
                    <a:pt x="690" y="376"/>
                  </a:lnTo>
                  <a:lnTo>
                    <a:pt x="682" y="337"/>
                  </a:lnTo>
                  <a:lnTo>
                    <a:pt x="668" y="300"/>
                  </a:lnTo>
                  <a:lnTo>
                    <a:pt x="649" y="266"/>
                  </a:lnTo>
                  <a:lnTo>
                    <a:pt x="626" y="236"/>
                  </a:lnTo>
                  <a:lnTo>
                    <a:pt x="599" y="208"/>
                  </a:lnTo>
                  <a:lnTo>
                    <a:pt x="567" y="185"/>
                  </a:lnTo>
                  <a:lnTo>
                    <a:pt x="533" y="166"/>
                  </a:lnTo>
                  <a:lnTo>
                    <a:pt x="496" y="151"/>
                  </a:lnTo>
                  <a:lnTo>
                    <a:pt x="457" y="143"/>
                  </a:lnTo>
                  <a:lnTo>
                    <a:pt x="417" y="140"/>
                  </a:lnTo>
                  <a:close/>
                  <a:moveTo>
                    <a:pt x="416" y="0"/>
                  </a:moveTo>
                  <a:lnTo>
                    <a:pt x="468" y="3"/>
                  </a:lnTo>
                  <a:lnTo>
                    <a:pt x="519" y="12"/>
                  </a:lnTo>
                  <a:lnTo>
                    <a:pt x="567" y="28"/>
                  </a:lnTo>
                  <a:lnTo>
                    <a:pt x="612" y="48"/>
                  </a:lnTo>
                  <a:lnTo>
                    <a:pt x="655" y="74"/>
                  </a:lnTo>
                  <a:lnTo>
                    <a:pt x="694" y="105"/>
                  </a:lnTo>
                  <a:lnTo>
                    <a:pt x="728" y="140"/>
                  </a:lnTo>
                  <a:lnTo>
                    <a:pt x="759" y="179"/>
                  </a:lnTo>
                  <a:lnTo>
                    <a:pt x="784" y="221"/>
                  </a:lnTo>
                  <a:lnTo>
                    <a:pt x="805" y="266"/>
                  </a:lnTo>
                  <a:lnTo>
                    <a:pt x="821" y="315"/>
                  </a:lnTo>
                  <a:lnTo>
                    <a:pt x="831" y="364"/>
                  </a:lnTo>
                  <a:lnTo>
                    <a:pt x="834" y="417"/>
                  </a:lnTo>
                  <a:lnTo>
                    <a:pt x="831" y="470"/>
                  </a:lnTo>
                  <a:lnTo>
                    <a:pt x="821" y="519"/>
                  </a:lnTo>
                  <a:lnTo>
                    <a:pt x="805" y="568"/>
                  </a:lnTo>
                  <a:lnTo>
                    <a:pt x="785" y="613"/>
                  </a:lnTo>
                  <a:lnTo>
                    <a:pt x="759" y="655"/>
                  </a:lnTo>
                  <a:lnTo>
                    <a:pt x="728" y="694"/>
                  </a:lnTo>
                  <a:lnTo>
                    <a:pt x="694" y="729"/>
                  </a:lnTo>
                  <a:lnTo>
                    <a:pt x="655" y="759"/>
                  </a:lnTo>
                  <a:lnTo>
                    <a:pt x="612" y="785"/>
                  </a:lnTo>
                  <a:lnTo>
                    <a:pt x="567" y="806"/>
                  </a:lnTo>
                  <a:lnTo>
                    <a:pt x="520" y="822"/>
                  </a:lnTo>
                  <a:lnTo>
                    <a:pt x="469" y="831"/>
                  </a:lnTo>
                  <a:lnTo>
                    <a:pt x="417" y="834"/>
                  </a:lnTo>
                  <a:lnTo>
                    <a:pt x="365" y="831"/>
                  </a:lnTo>
                  <a:lnTo>
                    <a:pt x="314" y="822"/>
                  </a:lnTo>
                  <a:lnTo>
                    <a:pt x="266" y="806"/>
                  </a:lnTo>
                  <a:lnTo>
                    <a:pt x="221" y="785"/>
                  </a:lnTo>
                  <a:lnTo>
                    <a:pt x="179" y="759"/>
                  </a:lnTo>
                  <a:lnTo>
                    <a:pt x="140" y="729"/>
                  </a:lnTo>
                  <a:lnTo>
                    <a:pt x="105" y="694"/>
                  </a:lnTo>
                  <a:lnTo>
                    <a:pt x="75" y="655"/>
                  </a:lnTo>
                  <a:lnTo>
                    <a:pt x="48" y="613"/>
                  </a:lnTo>
                  <a:lnTo>
                    <a:pt x="27" y="568"/>
                  </a:lnTo>
                  <a:lnTo>
                    <a:pt x="12" y="519"/>
                  </a:lnTo>
                  <a:lnTo>
                    <a:pt x="3" y="470"/>
                  </a:lnTo>
                  <a:lnTo>
                    <a:pt x="0" y="417"/>
                  </a:lnTo>
                  <a:lnTo>
                    <a:pt x="3" y="364"/>
                  </a:lnTo>
                  <a:lnTo>
                    <a:pt x="12" y="315"/>
                  </a:lnTo>
                  <a:lnTo>
                    <a:pt x="27" y="266"/>
                  </a:lnTo>
                  <a:lnTo>
                    <a:pt x="48" y="221"/>
                  </a:lnTo>
                  <a:lnTo>
                    <a:pt x="74" y="179"/>
                  </a:lnTo>
                  <a:lnTo>
                    <a:pt x="104" y="140"/>
                  </a:lnTo>
                  <a:lnTo>
                    <a:pt x="139" y="105"/>
                  </a:lnTo>
                  <a:lnTo>
                    <a:pt x="178" y="74"/>
                  </a:lnTo>
                  <a:lnTo>
                    <a:pt x="220" y="48"/>
                  </a:lnTo>
                  <a:lnTo>
                    <a:pt x="265" y="28"/>
                  </a:lnTo>
                  <a:lnTo>
                    <a:pt x="314" y="12"/>
                  </a:lnTo>
                  <a:lnTo>
                    <a:pt x="364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355E312-9C59-23A1-1601-F8463C8C0872}"/>
              </a:ext>
            </a:extLst>
          </p:cNvPr>
          <p:cNvGrpSpPr/>
          <p:nvPr/>
        </p:nvGrpSpPr>
        <p:grpSpPr>
          <a:xfrm>
            <a:off x="480258" y="2744950"/>
            <a:ext cx="579438" cy="457201"/>
            <a:chOff x="6308725" y="5054600"/>
            <a:chExt cx="579438" cy="457201"/>
          </a:xfrm>
          <a:solidFill>
            <a:schemeClr val="tx1"/>
          </a:solidFill>
        </p:grpSpPr>
        <p:sp>
          <p:nvSpPr>
            <p:cNvPr id="105" name="Freeform 385">
              <a:extLst>
                <a:ext uri="{FF2B5EF4-FFF2-40B4-BE49-F238E27FC236}">
                  <a16:creationId xmlns:a16="http://schemas.microsoft.com/office/drawing/2014/main" id="{F8E7AA49-F834-CB18-1848-68C689E9C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5" y="5054600"/>
              <a:ext cx="579438" cy="403225"/>
            </a:xfrm>
            <a:custGeom>
              <a:avLst/>
              <a:gdLst>
                <a:gd name="T0" fmla="*/ 2195 w 3653"/>
                <a:gd name="T1" fmla="*/ 51 h 2535"/>
                <a:gd name="T2" fmla="*/ 2534 w 3653"/>
                <a:gd name="T3" fmla="*/ 243 h 2535"/>
                <a:gd name="T4" fmla="*/ 2778 w 3653"/>
                <a:gd name="T5" fmla="*/ 543 h 2535"/>
                <a:gd name="T6" fmla="*/ 2891 w 3653"/>
                <a:gd name="T7" fmla="*/ 922 h 2535"/>
                <a:gd name="T8" fmla="*/ 3175 w 3653"/>
                <a:gd name="T9" fmla="*/ 1062 h 2535"/>
                <a:gd name="T10" fmla="*/ 3455 w 3653"/>
                <a:gd name="T11" fmla="*/ 1259 h 2535"/>
                <a:gd name="T12" fmla="*/ 3622 w 3653"/>
                <a:gd name="T13" fmla="*/ 1557 h 2535"/>
                <a:gd name="T14" fmla="*/ 3639 w 3653"/>
                <a:gd name="T15" fmla="*/ 1915 h 2535"/>
                <a:gd name="T16" fmla="*/ 3496 w 3653"/>
                <a:gd name="T17" fmla="*/ 2234 h 2535"/>
                <a:gd name="T18" fmla="*/ 3232 w 3653"/>
                <a:gd name="T19" fmla="*/ 2454 h 2535"/>
                <a:gd name="T20" fmla="*/ 2885 w 3653"/>
                <a:gd name="T21" fmla="*/ 2535 h 2535"/>
                <a:gd name="T22" fmla="*/ 2182 w 3653"/>
                <a:gd name="T23" fmla="*/ 2497 h 2535"/>
                <a:gd name="T24" fmla="*/ 2194 w 3653"/>
                <a:gd name="T25" fmla="*/ 2403 h 2535"/>
                <a:gd name="T26" fmla="*/ 2948 w 3653"/>
                <a:gd name="T27" fmla="*/ 2377 h 2535"/>
                <a:gd name="T28" fmla="*/ 3227 w 3653"/>
                <a:gd name="T29" fmla="*/ 2276 h 2535"/>
                <a:gd name="T30" fmla="*/ 3423 w 3653"/>
                <a:gd name="T31" fmla="*/ 2061 h 2535"/>
                <a:gd name="T32" fmla="*/ 3497 w 3653"/>
                <a:gd name="T33" fmla="*/ 1770 h 2535"/>
                <a:gd name="T34" fmla="*/ 3423 w 3653"/>
                <a:gd name="T35" fmla="*/ 1480 h 2535"/>
                <a:gd name="T36" fmla="*/ 3227 w 3653"/>
                <a:gd name="T37" fmla="*/ 1264 h 2535"/>
                <a:gd name="T38" fmla="*/ 2948 w 3653"/>
                <a:gd name="T39" fmla="*/ 1163 h 2535"/>
                <a:gd name="T40" fmla="*/ 2774 w 3653"/>
                <a:gd name="T41" fmla="*/ 1152 h 2535"/>
                <a:gd name="T42" fmla="*/ 2737 w 3653"/>
                <a:gd name="T43" fmla="*/ 1081 h 2535"/>
                <a:gd name="T44" fmla="*/ 2726 w 3653"/>
                <a:gd name="T45" fmla="*/ 864 h 2535"/>
                <a:gd name="T46" fmla="*/ 2582 w 3653"/>
                <a:gd name="T47" fmla="*/ 521 h 2535"/>
                <a:gd name="T48" fmla="*/ 2311 w 3653"/>
                <a:gd name="T49" fmla="*/ 273 h 2535"/>
                <a:gd name="T50" fmla="*/ 1953 w 3653"/>
                <a:gd name="T51" fmla="*/ 160 h 2535"/>
                <a:gd name="T52" fmla="*/ 1602 w 3653"/>
                <a:gd name="T53" fmla="*/ 199 h 2535"/>
                <a:gd name="T54" fmla="*/ 1303 w 3653"/>
                <a:gd name="T55" fmla="*/ 371 h 2535"/>
                <a:gd name="T56" fmla="*/ 1097 w 3653"/>
                <a:gd name="T57" fmla="*/ 642 h 2535"/>
                <a:gd name="T58" fmla="*/ 1013 w 3653"/>
                <a:gd name="T59" fmla="*/ 921 h 2535"/>
                <a:gd name="T60" fmla="*/ 933 w 3653"/>
                <a:gd name="T61" fmla="*/ 969 h 2535"/>
                <a:gd name="T62" fmla="*/ 667 w 3653"/>
                <a:gd name="T63" fmla="*/ 993 h 2535"/>
                <a:gd name="T64" fmla="*/ 387 w 3653"/>
                <a:gd name="T65" fmla="*/ 1150 h 2535"/>
                <a:gd name="T66" fmla="*/ 205 w 3653"/>
                <a:gd name="T67" fmla="*/ 1412 h 2535"/>
                <a:gd name="T68" fmla="*/ 159 w 3653"/>
                <a:gd name="T69" fmla="*/ 1741 h 2535"/>
                <a:gd name="T70" fmla="*/ 264 w 3653"/>
                <a:gd name="T71" fmla="*/ 2048 h 2535"/>
                <a:gd name="T72" fmla="*/ 489 w 3653"/>
                <a:gd name="T73" fmla="*/ 2272 h 2535"/>
                <a:gd name="T74" fmla="*/ 797 w 3653"/>
                <a:gd name="T75" fmla="*/ 2377 h 2535"/>
                <a:gd name="T76" fmla="*/ 1525 w 3653"/>
                <a:gd name="T77" fmla="*/ 2403 h 2535"/>
                <a:gd name="T78" fmla="*/ 1537 w 3653"/>
                <a:gd name="T79" fmla="*/ 2497 h 2535"/>
                <a:gd name="T80" fmla="*/ 866 w 3653"/>
                <a:gd name="T81" fmla="*/ 2535 h 2535"/>
                <a:gd name="T82" fmla="*/ 495 w 3653"/>
                <a:gd name="T83" fmla="*/ 2453 h 2535"/>
                <a:gd name="T84" fmla="*/ 204 w 3653"/>
                <a:gd name="T85" fmla="*/ 2228 h 2535"/>
                <a:gd name="T86" fmla="*/ 31 w 3653"/>
                <a:gd name="T87" fmla="*/ 1902 h 2535"/>
                <a:gd name="T88" fmla="*/ 14 w 3653"/>
                <a:gd name="T89" fmla="*/ 1517 h 2535"/>
                <a:gd name="T90" fmla="*/ 159 w 3653"/>
                <a:gd name="T91" fmla="*/ 1176 h 2535"/>
                <a:gd name="T92" fmla="*/ 429 w 3653"/>
                <a:gd name="T93" fmla="*/ 928 h 2535"/>
                <a:gd name="T94" fmla="*/ 787 w 3653"/>
                <a:gd name="T95" fmla="*/ 813 h 2535"/>
                <a:gd name="T96" fmla="*/ 943 w 3653"/>
                <a:gd name="T97" fmla="*/ 603 h 2535"/>
                <a:gd name="T98" fmla="*/ 1147 w 3653"/>
                <a:gd name="T99" fmla="*/ 304 h 2535"/>
                <a:gd name="T100" fmla="*/ 1446 w 3653"/>
                <a:gd name="T101" fmla="*/ 94 h 2535"/>
                <a:gd name="T102" fmla="*/ 1800 w 3653"/>
                <a:gd name="T103" fmla="*/ 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53" h="2535">
                  <a:moveTo>
                    <a:pt x="1874" y="0"/>
                  </a:moveTo>
                  <a:lnTo>
                    <a:pt x="1958" y="4"/>
                  </a:lnTo>
                  <a:lnTo>
                    <a:pt x="2039" y="14"/>
                  </a:lnTo>
                  <a:lnTo>
                    <a:pt x="2118" y="30"/>
                  </a:lnTo>
                  <a:lnTo>
                    <a:pt x="2195" y="51"/>
                  </a:lnTo>
                  <a:lnTo>
                    <a:pt x="2269" y="80"/>
                  </a:lnTo>
                  <a:lnTo>
                    <a:pt x="2340" y="113"/>
                  </a:lnTo>
                  <a:lnTo>
                    <a:pt x="2409" y="151"/>
                  </a:lnTo>
                  <a:lnTo>
                    <a:pt x="2473" y="194"/>
                  </a:lnTo>
                  <a:lnTo>
                    <a:pt x="2534" y="243"/>
                  </a:lnTo>
                  <a:lnTo>
                    <a:pt x="2592" y="295"/>
                  </a:lnTo>
                  <a:lnTo>
                    <a:pt x="2645" y="351"/>
                  </a:lnTo>
                  <a:lnTo>
                    <a:pt x="2694" y="412"/>
                  </a:lnTo>
                  <a:lnTo>
                    <a:pt x="2738" y="476"/>
                  </a:lnTo>
                  <a:lnTo>
                    <a:pt x="2778" y="543"/>
                  </a:lnTo>
                  <a:lnTo>
                    <a:pt x="2812" y="614"/>
                  </a:lnTo>
                  <a:lnTo>
                    <a:pt x="2840" y="687"/>
                  </a:lnTo>
                  <a:lnTo>
                    <a:pt x="2864" y="763"/>
                  </a:lnTo>
                  <a:lnTo>
                    <a:pt x="2881" y="842"/>
                  </a:lnTo>
                  <a:lnTo>
                    <a:pt x="2891" y="922"/>
                  </a:lnTo>
                  <a:lnTo>
                    <a:pt x="2896" y="1005"/>
                  </a:lnTo>
                  <a:lnTo>
                    <a:pt x="2969" y="1010"/>
                  </a:lnTo>
                  <a:lnTo>
                    <a:pt x="3040" y="1021"/>
                  </a:lnTo>
                  <a:lnTo>
                    <a:pt x="3109" y="1039"/>
                  </a:lnTo>
                  <a:lnTo>
                    <a:pt x="3175" y="1062"/>
                  </a:lnTo>
                  <a:lnTo>
                    <a:pt x="3239" y="1091"/>
                  </a:lnTo>
                  <a:lnTo>
                    <a:pt x="3298" y="1125"/>
                  </a:lnTo>
                  <a:lnTo>
                    <a:pt x="3354" y="1165"/>
                  </a:lnTo>
                  <a:lnTo>
                    <a:pt x="3407" y="1209"/>
                  </a:lnTo>
                  <a:lnTo>
                    <a:pt x="3455" y="1259"/>
                  </a:lnTo>
                  <a:lnTo>
                    <a:pt x="3499" y="1311"/>
                  </a:lnTo>
                  <a:lnTo>
                    <a:pt x="3538" y="1368"/>
                  </a:lnTo>
                  <a:lnTo>
                    <a:pt x="3571" y="1428"/>
                  </a:lnTo>
                  <a:lnTo>
                    <a:pt x="3600" y="1492"/>
                  </a:lnTo>
                  <a:lnTo>
                    <a:pt x="3622" y="1557"/>
                  </a:lnTo>
                  <a:lnTo>
                    <a:pt x="3639" y="1627"/>
                  </a:lnTo>
                  <a:lnTo>
                    <a:pt x="3649" y="1697"/>
                  </a:lnTo>
                  <a:lnTo>
                    <a:pt x="3653" y="1770"/>
                  </a:lnTo>
                  <a:lnTo>
                    <a:pt x="3649" y="1843"/>
                  </a:lnTo>
                  <a:lnTo>
                    <a:pt x="3639" y="1915"/>
                  </a:lnTo>
                  <a:lnTo>
                    <a:pt x="3622" y="1985"/>
                  </a:lnTo>
                  <a:lnTo>
                    <a:pt x="3599" y="2051"/>
                  </a:lnTo>
                  <a:lnTo>
                    <a:pt x="3570" y="2115"/>
                  </a:lnTo>
                  <a:lnTo>
                    <a:pt x="3536" y="2176"/>
                  </a:lnTo>
                  <a:lnTo>
                    <a:pt x="3496" y="2234"/>
                  </a:lnTo>
                  <a:lnTo>
                    <a:pt x="3451" y="2287"/>
                  </a:lnTo>
                  <a:lnTo>
                    <a:pt x="3403" y="2335"/>
                  </a:lnTo>
                  <a:lnTo>
                    <a:pt x="3349" y="2380"/>
                  </a:lnTo>
                  <a:lnTo>
                    <a:pt x="3292" y="2419"/>
                  </a:lnTo>
                  <a:lnTo>
                    <a:pt x="3232" y="2454"/>
                  </a:lnTo>
                  <a:lnTo>
                    <a:pt x="3168" y="2482"/>
                  </a:lnTo>
                  <a:lnTo>
                    <a:pt x="3100" y="2505"/>
                  </a:lnTo>
                  <a:lnTo>
                    <a:pt x="3031" y="2522"/>
                  </a:lnTo>
                  <a:lnTo>
                    <a:pt x="2959" y="2532"/>
                  </a:lnTo>
                  <a:lnTo>
                    <a:pt x="2885" y="2535"/>
                  </a:lnTo>
                  <a:lnTo>
                    <a:pt x="2249" y="2535"/>
                  </a:lnTo>
                  <a:lnTo>
                    <a:pt x="2228" y="2533"/>
                  </a:lnTo>
                  <a:lnTo>
                    <a:pt x="2210" y="2526"/>
                  </a:lnTo>
                  <a:lnTo>
                    <a:pt x="2194" y="2513"/>
                  </a:lnTo>
                  <a:lnTo>
                    <a:pt x="2182" y="2497"/>
                  </a:lnTo>
                  <a:lnTo>
                    <a:pt x="2174" y="2479"/>
                  </a:lnTo>
                  <a:lnTo>
                    <a:pt x="2172" y="2458"/>
                  </a:lnTo>
                  <a:lnTo>
                    <a:pt x="2174" y="2437"/>
                  </a:lnTo>
                  <a:lnTo>
                    <a:pt x="2182" y="2418"/>
                  </a:lnTo>
                  <a:lnTo>
                    <a:pt x="2194" y="2403"/>
                  </a:lnTo>
                  <a:lnTo>
                    <a:pt x="2210" y="2391"/>
                  </a:lnTo>
                  <a:lnTo>
                    <a:pt x="2228" y="2383"/>
                  </a:lnTo>
                  <a:lnTo>
                    <a:pt x="2249" y="2381"/>
                  </a:lnTo>
                  <a:lnTo>
                    <a:pt x="2885" y="2381"/>
                  </a:lnTo>
                  <a:lnTo>
                    <a:pt x="2948" y="2377"/>
                  </a:lnTo>
                  <a:lnTo>
                    <a:pt x="3008" y="2367"/>
                  </a:lnTo>
                  <a:lnTo>
                    <a:pt x="3067" y="2353"/>
                  </a:lnTo>
                  <a:lnTo>
                    <a:pt x="3123" y="2332"/>
                  </a:lnTo>
                  <a:lnTo>
                    <a:pt x="3176" y="2307"/>
                  </a:lnTo>
                  <a:lnTo>
                    <a:pt x="3227" y="2276"/>
                  </a:lnTo>
                  <a:lnTo>
                    <a:pt x="3274" y="2241"/>
                  </a:lnTo>
                  <a:lnTo>
                    <a:pt x="3317" y="2202"/>
                  </a:lnTo>
                  <a:lnTo>
                    <a:pt x="3357" y="2158"/>
                  </a:lnTo>
                  <a:lnTo>
                    <a:pt x="3393" y="2111"/>
                  </a:lnTo>
                  <a:lnTo>
                    <a:pt x="3423" y="2061"/>
                  </a:lnTo>
                  <a:lnTo>
                    <a:pt x="3449" y="2007"/>
                  </a:lnTo>
                  <a:lnTo>
                    <a:pt x="3469" y="1952"/>
                  </a:lnTo>
                  <a:lnTo>
                    <a:pt x="3485" y="1893"/>
                  </a:lnTo>
                  <a:lnTo>
                    <a:pt x="3494" y="1832"/>
                  </a:lnTo>
                  <a:lnTo>
                    <a:pt x="3497" y="1770"/>
                  </a:lnTo>
                  <a:lnTo>
                    <a:pt x="3494" y="1709"/>
                  </a:lnTo>
                  <a:lnTo>
                    <a:pt x="3485" y="1648"/>
                  </a:lnTo>
                  <a:lnTo>
                    <a:pt x="3469" y="1589"/>
                  </a:lnTo>
                  <a:lnTo>
                    <a:pt x="3449" y="1533"/>
                  </a:lnTo>
                  <a:lnTo>
                    <a:pt x="3423" y="1480"/>
                  </a:lnTo>
                  <a:lnTo>
                    <a:pt x="3393" y="1430"/>
                  </a:lnTo>
                  <a:lnTo>
                    <a:pt x="3357" y="1382"/>
                  </a:lnTo>
                  <a:lnTo>
                    <a:pt x="3317" y="1339"/>
                  </a:lnTo>
                  <a:lnTo>
                    <a:pt x="3274" y="1299"/>
                  </a:lnTo>
                  <a:lnTo>
                    <a:pt x="3227" y="1264"/>
                  </a:lnTo>
                  <a:lnTo>
                    <a:pt x="3176" y="1234"/>
                  </a:lnTo>
                  <a:lnTo>
                    <a:pt x="3123" y="1209"/>
                  </a:lnTo>
                  <a:lnTo>
                    <a:pt x="3067" y="1188"/>
                  </a:lnTo>
                  <a:lnTo>
                    <a:pt x="3008" y="1172"/>
                  </a:lnTo>
                  <a:lnTo>
                    <a:pt x="2948" y="1163"/>
                  </a:lnTo>
                  <a:lnTo>
                    <a:pt x="2885" y="1160"/>
                  </a:lnTo>
                  <a:lnTo>
                    <a:pt x="2823" y="1163"/>
                  </a:lnTo>
                  <a:lnTo>
                    <a:pt x="2806" y="1163"/>
                  </a:lnTo>
                  <a:lnTo>
                    <a:pt x="2789" y="1159"/>
                  </a:lnTo>
                  <a:lnTo>
                    <a:pt x="2774" y="1152"/>
                  </a:lnTo>
                  <a:lnTo>
                    <a:pt x="2761" y="1141"/>
                  </a:lnTo>
                  <a:lnTo>
                    <a:pt x="2751" y="1129"/>
                  </a:lnTo>
                  <a:lnTo>
                    <a:pt x="2743" y="1114"/>
                  </a:lnTo>
                  <a:lnTo>
                    <a:pt x="2738" y="1097"/>
                  </a:lnTo>
                  <a:lnTo>
                    <a:pt x="2737" y="1081"/>
                  </a:lnTo>
                  <a:lnTo>
                    <a:pt x="2738" y="1073"/>
                  </a:lnTo>
                  <a:lnTo>
                    <a:pt x="2739" y="1045"/>
                  </a:lnTo>
                  <a:lnTo>
                    <a:pt x="2741" y="1020"/>
                  </a:lnTo>
                  <a:lnTo>
                    <a:pt x="2737" y="941"/>
                  </a:lnTo>
                  <a:lnTo>
                    <a:pt x="2726" y="864"/>
                  </a:lnTo>
                  <a:lnTo>
                    <a:pt x="2710" y="790"/>
                  </a:lnTo>
                  <a:lnTo>
                    <a:pt x="2686" y="718"/>
                  </a:lnTo>
                  <a:lnTo>
                    <a:pt x="2657" y="649"/>
                  </a:lnTo>
                  <a:lnTo>
                    <a:pt x="2622" y="584"/>
                  </a:lnTo>
                  <a:lnTo>
                    <a:pt x="2582" y="521"/>
                  </a:lnTo>
                  <a:lnTo>
                    <a:pt x="2536" y="464"/>
                  </a:lnTo>
                  <a:lnTo>
                    <a:pt x="2487" y="409"/>
                  </a:lnTo>
                  <a:lnTo>
                    <a:pt x="2432" y="360"/>
                  </a:lnTo>
                  <a:lnTo>
                    <a:pt x="2373" y="314"/>
                  </a:lnTo>
                  <a:lnTo>
                    <a:pt x="2311" y="273"/>
                  </a:lnTo>
                  <a:lnTo>
                    <a:pt x="2246" y="239"/>
                  </a:lnTo>
                  <a:lnTo>
                    <a:pt x="2176" y="210"/>
                  </a:lnTo>
                  <a:lnTo>
                    <a:pt x="2105" y="187"/>
                  </a:lnTo>
                  <a:lnTo>
                    <a:pt x="2030" y="170"/>
                  </a:lnTo>
                  <a:lnTo>
                    <a:pt x="1953" y="160"/>
                  </a:lnTo>
                  <a:lnTo>
                    <a:pt x="1874" y="156"/>
                  </a:lnTo>
                  <a:lnTo>
                    <a:pt x="1804" y="159"/>
                  </a:lnTo>
                  <a:lnTo>
                    <a:pt x="1736" y="167"/>
                  </a:lnTo>
                  <a:lnTo>
                    <a:pt x="1668" y="181"/>
                  </a:lnTo>
                  <a:lnTo>
                    <a:pt x="1602" y="199"/>
                  </a:lnTo>
                  <a:lnTo>
                    <a:pt x="1537" y="224"/>
                  </a:lnTo>
                  <a:lnTo>
                    <a:pt x="1475" y="254"/>
                  </a:lnTo>
                  <a:lnTo>
                    <a:pt x="1415" y="288"/>
                  </a:lnTo>
                  <a:lnTo>
                    <a:pt x="1358" y="327"/>
                  </a:lnTo>
                  <a:lnTo>
                    <a:pt x="1303" y="371"/>
                  </a:lnTo>
                  <a:lnTo>
                    <a:pt x="1253" y="418"/>
                  </a:lnTo>
                  <a:lnTo>
                    <a:pt x="1208" y="469"/>
                  </a:lnTo>
                  <a:lnTo>
                    <a:pt x="1166" y="524"/>
                  </a:lnTo>
                  <a:lnTo>
                    <a:pt x="1129" y="581"/>
                  </a:lnTo>
                  <a:lnTo>
                    <a:pt x="1097" y="642"/>
                  </a:lnTo>
                  <a:lnTo>
                    <a:pt x="1069" y="704"/>
                  </a:lnTo>
                  <a:lnTo>
                    <a:pt x="1047" y="768"/>
                  </a:lnTo>
                  <a:lnTo>
                    <a:pt x="1029" y="834"/>
                  </a:lnTo>
                  <a:lnTo>
                    <a:pt x="1018" y="901"/>
                  </a:lnTo>
                  <a:lnTo>
                    <a:pt x="1013" y="921"/>
                  </a:lnTo>
                  <a:lnTo>
                    <a:pt x="1003" y="938"/>
                  </a:lnTo>
                  <a:lnTo>
                    <a:pt x="989" y="952"/>
                  </a:lnTo>
                  <a:lnTo>
                    <a:pt x="973" y="962"/>
                  </a:lnTo>
                  <a:lnTo>
                    <a:pt x="954" y="968"/>
                  </a:lnTo>
                  <a:lnTo>
                    <a:pt x="933" y="969"/>
                  </a:lnTo>
                  <a:lnTo>
                    <a:pt x="898" y="966"/>
                  </a:lnTo>
                  <a:lnTo>
                    <a:pt x="866" y="966"/>
                  </a:lnTo>
                  <a:lnTo>
                    <a:pt x="797" y="968"/>
                  </a:lnTo>
                  <a:lnTo>
                    <a:pt x="731" y="978"/>
                  </a:lnTo>
                  <a:lnTo>
                    <a:pt x="667" y="993"/>
                  </a:lnTo>
                  <a:lnTo>
                    <a:pt x="604" y="1014"/>
                  </a:lnTo>
                  <a:lnTo>
                    <a:pt x="546" y="1041"/>
                  </a:lnTo>
                  <a:lnTo>
                    <a:pt x="489" y="1073"/>
                  </a:lnTo>
                  <a:lnTo>
                    <a:pt x="436" y="1109"/>
                  </a:lnTo>
                  <a:lnTo>
                    <a:pt x="387" y="1150"/>
                  </a:lnTo>
                  <a:lnTo>
                    <a:pt x="342" y="1196"/>
                  </a:lnTo>
                  <a:lnTo>
                    <a:pt x="301" y="1245"/>
                  </a:lnTo>
                  <a:lnTo>
                    <a:pt x="264" y="1297"/>
                  </a:lnTo>
                  <a:lnTo>
                    <a:pt x="232" y="1354"/>
                  </a:lnTo>
                  <a:lnTo>
                    <a:pt x="205" y="1412"/>
                  </a:lnTo>
                  <a:lnTo>
                    <a:pt x="184" y="1474"/>
                  </a:lnTo>
                  <a:lnTo>
                    <a:pt x="169" y="1538"/>
                  </a:lnTo>
                  <a:lnTo>
                    <a:pt x="159" y="1605"/>
                  </a:lnTo>
                  <a:lnTo>
                    <a:pt x="155" y="1673"/>
                  </a:lnTo>
                  <a:lnTo>
                    <a:pt x="159" y="1741"/>
                  </a:lnTo>
                  <a:lnTo>
                    <a:pt x="169" y="1807"/>
                  </a:lnTo>
                  <a:lnTo>
                    <a:pt x="184" y="1871"/>
                  </a:lnTo>
                  <a:lnTo>
                    <a:pt x="205" y="1933"/>
                  </a:lnTo>
                  <a:lnTo>
                    <a:pt x="232" y="1992"/>
                  </a:lnTo>
                  <a:lnTo>
                    <a:pt x="264" y="2048"/>
                  </a:lnTo>
                  <a:lnTo>
                    <a:pt x="301" y="2101"/>
                  </a:lnTo>
                  <a:lnTo>
                    <a:pt x="342" y="2150"/>
                  </a:lnTo>
                  <a:lnTo>
                    <a:pt x="387" y="2195"/>
                  </a:lnTo>
                  <a:lnTo>
                    <a:pt x="436" y="2236"/>
                  </a:lnTo>
                  <a:lnTo>
                    <a:pt x="489" y="2272"/>
                  </a:lnTo>
                  <a:lnTo>
                    <a:pt x="546" y="2304"/>
                  </a:lnTo>
                  <a:lnTo>
                    <a:pt x="604" y="2331"/>
                  </a:lnTo>
                  <a:lnTo>
                    <a:pt x="667" y="2352"/>
                  </a:lnTo>
                  <a:lnTo>
                    <a:pt x="731" y="2367"/>
                  </a:lnTo>
                  <a:lnTo>
                    <a:pt x="797" y="2377"/>
                  </a:lnTo>
                  <a:lnTo>
                    <a:pt x="866" y="2381"/>
                  </a:lnTo>
                  <a:lnTo>
                    <a:pt x="1471" y="2381"/>
                  </a:lnTo>
                  <a:lnTo>
                    <a:pt x="1491" y="2383"/>
                  </a:lnTo>
                  <a:lnTo>
                    <a:pt x="1509" y="2391"/>
                  </a:lnTo>
                  <a:lnTo>
                    <a:pt x="1525" y="2403"/>
                  </a:lnTo>
                  <a:lnTo>
                    <a:pt x="1537" y="2418"/>
                  </a:lnTo>
                  <a:lnTo>
                    <a:pt x="1545" y="2437"/>
                  </a:lnTo>
                  <a:lnTo>
                    <a:pt x="1548" y="2458"/>
                  </a:lnTo>
                  <a:lnTo>
                    <a:pt x="1545" y="2479"/>
                  </a:lnTo>
                  <a:lnTo>
                    <a:pt x="1537" y="2497"/>
                  </a:lnTo>
                  <a:lnTo>
                    <a:pt x="1525" y="2513"/>
                  </a:lnTo>
                  <a:lnTo>
                    <a:pt x="1509" y="2526"/>
                  </a:lnTo>
                  <a:lnTo>
                    <a:pt x="1491" y="2533"/>
                  </a:lnTo>
                  <a:lnTo>
                    <a:pt x="1471" y="2535"/>
                  </a:lnTo>
                  <a:lnTo>
                    <a:pt x="866" y="2535"/>
                  </a:lnTo>
                  <a:lnTo>
                    <a:pt x="787" y="2532"/>
                  </a:lnTo>
                  <a:lnTo>
                    <a:pt x="710" y="2522"/>
                  </a:lnTo>
                  <a:lnTo>
                    <a:pt x="636" y="2505"/>
                  </a:lnTo>
                  <a:lnTo>
                    <a:pt x="563" y="2481"/>
                  </a:lnTo>
                  <a:lnTo>
                    <a:pt x="495" y="2453"/>
                  </a:lnTo>
                  <a:lnTo>
                    <a:pt x="429" y="2417"/>
                  </a:lnTo>
                  <a:lnTo>
                    <a:pt x="367" y="2377"/>
                  </a:lnTo>
                  <a:lnTo>
                    <a:pt x="308" y="2332"/>
                  </a:lnTo>
                  <a:lnTo>
                    <a:pt x="254" y="2282"/>
                  </a:lnTo>
                  <a:lnTo>
                    <a:pt x="204" y="2228"/>
                  </a:lnTo>
                  <a:lnTo>
                    <a:pt x="159" y="2170"/>
                  </a:lnTo>
                  <a:lnTo>
                    <a:pt x="119" y="2108"/>
                  </a:lnTo>
                  <a:lnTo>
                    <a:pt x="83" y="2042"/>
                  </a:lnTo>
                  <a:lnTo>
                    <a:pt x="54" y="1974"/>
                  </a:lnTo>
                  <a:lnTo>
                    <a:pt x="31" y="1902"/>
                  </a:lnTo>
                  <a:lnTo>
                    <a:pt x="14" y="1828"/>
                  </a:lnTo>
                  <a:lnTo>
                    <a:pt x="3" y="1752"/>
                  </a:lnTo>
                  <a:lnTo>
                    <a:pt x="0" y="1673"/>
                  </a:lnTo>
                  <a:lnTo>
                    <a:pt x="3" y="1595"/>
                  </a:lnTo>
                  <a:lnTo>
                    <a:pt x="14" y="1517"/>
                  </a:lnTo>
                  <a:lnTo>
                    <a:pt x="31" y="1443"/>
                  </a:lnTo>
                  <a:lnTo>
                    <a:pt x="54" y="1372"/>
                  </a:lnTo>
                  <a:lnTo>
                    <a:pt x="83" y="1303"/>
                  </a:lnTo>
                  <a:lnTo>
                    <a:pt x="119" y="1238"/>
                  </a:lnTo>
                  <a:lnTo>
                    <a:pt x="159" y="1176"/>
                  </a:lnTo>
                  <a:lnTo>
                    <a:pt x="204" y="1117"/>
                  </a:lnTo>
                  <a:lnTo>
                    <a:pt x="254" y="1063"/>
                  </a:lnTo>
                  <a:lnTo>
                    <a:pt x="308" y="1013"/>
                  </a:lnTo>
                  <a:lnTo>
                    <a:pt x="367" y="968"/>
                  </a:lnTo>
                  <a:lnTo>
                    <a:pt x="429" y="928"/>
                  </a:lnTo>
                  <a:lnTo>
                    <a:pt x="495" y="893"/>
                  </a:lnTo>
                  <a:lnTo>
                    <a:pt x="563" y="864"/>
                  </a:lnTo>
                  <a:lnTo>
                    <a:pt x="636" y="841"/>
                  </a:lnTo>
                  <a:lnTo>
                    <a:pt x="710" y="824"/>
                  </a:lnTo>
                  <a:lnTo>
                    <a:pt x="787" y="813"/>
                  </a:lnTo>
                  <a:lnTo>
                    <a:pt x="866" y="810"/>
                  </a:lnTo>
                  <a:lnTo>
                    <a:pt x="875" y="810"/>
                  </a:lnTo>
                  <a:lnTo>
                    <a:pt x="893" y="739"/>
                  </a:lnTo>
                  <a:lnTo>
                    <a:pt x="915" y="670"/>
                  </a:lnTo>
                  <a:lnTo>
                    <a:pt x="943" y="603"/>
                  </a:lnTo>
                  <a:lnTo>
                    <a:pt x="975" y="538"/>
                  </a:lnTo>
                  <a:lnTo>
                    <a:pt x="1011" y="476"/>
                  </a:lnTo>
                  <a:lnTo>
                    <a:pt x="1053" y="416"/>
                  </a:lnTo>
                  <a:lnTo>
                    <a:pt x="1098" y="359"/>
                  </a:lnTo>
                  <a:lnTo>
                    <a:pt x="1147" y="304"/>
                  </a:lnTo>
                  <a:lnTo>
                    <a:pt x="1200" y="255"/>
                  </a:lnTo>
                  <a:lnTo>
                    <a:pt x="1258" y="207"/>
                  </a:lnTo>
                  <a:lnTo>
                    <a:pt x="1319" y="165"/>
                  </a:lnTo>
                  <a:lnTo>
                    <a:pt x="1381" y="128"/>
                  </a:lnTo>
                  <a:lnTo>
                    <a:pt x="1446" y="94"/>
                  </a:lnTo>
                  <a:lnTo>
                    <a:pt x="1514" y="66"/>
                  </a:lnTo>
                  <a:lnTo>
                    <a:pt x="1584" y="42"/>
                  </a:lnTo>
                  <a:lnTo>
                    <a:pt x="1655" y="25"/>
                  </a:lnTo>
                  <a:lnTo>
                    <a:pt x="1727" y="11"/>
                  </a:lnTo>
                  <a:lnTo>
                    <a:pt x="1800" y="4"/>
                  </a:lnTo>
                  <a:lnTo>
                    <a:pt x="18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6" name="Freeform 386">
              <a:extLst>
                <a:ext uri="{FF2B5EF4-FFF2-40B4-BE49-F238E27FC236}">
                  <a16:creationId xmlns:a16="http://schemas.microsoft.com/office/drawing/2014/main" id="{163FF23F-A5ED-FD52-4EA2-35E50033F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5113338"/>
              <a:ext cx="114300" cy="103188"/>
            </a:xfrm>
            <a:custGeom>
              <a:avLst/>
              <a:gdLst>
                <a:gd name="T0" fmla="*/ 648 w 726"/>
                <a:gd name="T1" fmla="*/ 0 h 654"/>
                <a:gd name="T2" fmla="*/ 669 w 726"/>
                <a:gd name="T3" fmla="*/ 4 h 654"/>
                <a:gd name="T4" fmla="*/ 688 w 726"/>
                <a:gd name="T5" fmla="*/ 11 h 654"/>
                <a:gd name="T6" fmla="*/ 704 w 726"/>
                <a:gd name="T7" fmla="*/ 23 h 654"/>
                <a:gd name="T8" fmla="*/ 716 w 726"/>
                <a:gd name="T9" fmla="*/ 39 h 654"/>
                <a:gd name="T10" fmla="*/ 724 w 726"/>
                <a:gd name="T11" fmla="*/ 58 h 654"/>
                <a:gd name="T12" fmla="*/ 726 w 726"/>
                <a:gd name="T13" fmla="*/ 79 h 654"/>
                <a:gd name="T14" fmla="*/ 724 w 726"/>
                <a:gd name="T15" fmla="*/ 99 h 654"/>
                <a:gd name="T16" fmla="*/ 716 w 726"/>
                <a:gd name="T17" fmla="*/ 117 h 654"/>
                <a:gd name="T18" fmla="*/ 704 w 726"/>
                <a:gd name="T19" fmla="*/ 133 h 654"/>
                <a:gd name="T20" fmla="*/ 688 w 726"/>
                <a:gd name="T21" fmla="*/ 145 h 654"/>
                <a:gd name="T22" fmla="*/ 669 w 726"/>
                <a:gd name="T23" fmla="*/ 153 h 654"/>
                <a:gd name="T24" fmla="*/ 648 w 726"/>
                <a:gd name="T25" fmla="*/ 156 h 654"/>
                <a:gd name="T26" fmla="*/ 592 w 726"/>
                <a:gd name="T27" fmla="*/ 159 h 654"/>
                <a:gd name="T28" fmla="*/ 537 w 726"/>
                <a:gd name="T29" fmla="*/ 168 h 654"/>
                <a:gd name="T30" fmla="*/ 484 w 726"/>
                <a:gd name="T31" fmla="*/ 184 h 654"/>
                <a:gd name="T32" fmla="*/ 434 w 726"/>
                <a:gd name="T33" fmla="*/ 205 h 654"/>
                <a:gd name="T34" fmla="*/ 387 w 726"/>
                <a:gd name="T35" fmla="*/ 231 h 654"/>
                <a:gd name="T36" fmla="*/ 342 w 726"/>
                <a:gd name="T37" fmla="*/ 262 h 654"/>
                <a:gd name="T38" fmla="*/ 301 w 726"/>
                <a:gd name="T39" fmla="*/ 298 h 654"/>
                <a:gd name="T40" fmla="*/ 265 w 726"/>
                <a:gd name="T41" fmla="*/ 337 h 654"/>
                <a:gd name="T42" fmla="*/ 232 w 726"/>
                <a:gd name="T43" fmla="*/ 381 h 654"/>
                <a:gd name="T44" fmla="*/ 205 w 726"/>
                <a:gd name="T45" fmla="*/ 427 h 654"/>
                <a:gd name="T46" fmla="*/ 183 w 726"/>
                <a:gd name="T47" fmla="*/ 478 h 654"/>
                <a:gd name="T48" fmla="*/ 165 w 726"/>
                <a:gd name="T49" fmla="*/ 531 h 654"/>
                <a:gd name="T50" fmla="*/ 155 w 726"/>
                <a:gd name="T51" fmla="*/ 586 h 654"/>
                <a:gd name="T52" fmla="*/ 149 w 726"/>
                <a:gd name="T53" fmla="*/ 605 h 654"/>
                <a:gd name="T54" fmla="*/ 140 w 726"/>
                <a:gd name="T55" fmla="*/ 620 h 654"/>
                <a:gd name="T56" fmla="*/ 128 w 726"/>
                <a:gd name="T57" fmla="*/ 634 h 654"/>
                <a:gd name="T58" fmla="*/ 113 w 726"/>
                <a:gd name="T59" fmla="*/ 645 h 654"/>
                <a:gd name="T60" fmla="*/ 96 w 726"/>
                <a:gd name="T61" fmla="*/ 651 h 654"/>
                <a:gd name="T62" fmla="*/ 77 w 726"/>
                <a:gd name="T63" fmla="*/ 654 h 654"/>
                <a:gd name="T64" fmla="*/ 67 w 726"/>
                <a:gd name="T65" fmla="*/ 653 h 654"/>
                <a:gd name="T66" fmla="*/ 46 w 726"/>
                <a:gd name="T67" fmla="*/ 647 h 654"/>
                <a:gd name="T68" fmla="*/ 29 w 726"/>
                <a:gd name="T69" fmla="*/ 637 h 654"/>
                <a:gd name="T70" fmla="*/ 15 w 726"/>
                <a:gd name="T71" fmla="*/ 623 h 654"/>
                <a:gd name="T72" fmla="*/ 5 w 726"/>
                <a:gd name="T73" fmla="*/ 605 h 654"/>
                <a:gd name="T74" fmla="*/ 0 w 726"/>
                <a:gd name="T75" fmla="*/ 586 h 654"/>
                <a:gd name="T76" fmla="*/ 0 w 726"/>
                <a:gd name="T77" fmla="*/ 565 h 654"/>
                <a:gd name="T78" fmla="*/ 12 w 726"/>
                <a:gd name="T79" fmla="*/ 502 h 654"/>
                <a:gd name="T80" fmla="*/ 29 w 726"/>
                <a:gd name="T81" fmla="*/ 441 h 654"/>
                <a:gd name="T82" fmla="*/ 53 w 726"/>
                <a:gd name="T83" fmla="*/ 383 h 654"/>
                <a:gd name="T84" fmla="*/ 82 w 726"/>
                <a:gd name="T85" fmla="*/ 328 h 654"/>
                <a:gd name="T86" fmla="*/ 115 w 726"/>
                <a:gd name="T87" fmla="*/ 276 h 654"/>
                <a:gd name="T88" fmla="*/ 154 w 726"/>
                <a:gd name="T89" fmla="*/ 227 h 654"/>
                <a:gd name="T90" fmla="*/ 196 w 726"/>
                <a:gd name="T91" fmla="*/ 183 h 654"/>
                <a:gd name="T92" fmla="*/ 242 w 726"/>
                <a:gd name="T93" fmla="*/ 143 h 654"/>
                <a:gd name="T94" fmla="*/ 292 w 726"/>
                <a:gd name="T95" fmla="*/ 106 h 654"/>
                <a:gd name="T96" fmla="*/ 346 w 726"/>
                <a:gd name="T97" fmla="*/ 75 h 654"/>
                <a:gd name="T98" fmla="*/ 402 w 726"/>
                <a:gd name="T99" fmla="*/ 49 h 654"/>
                <a:gd name="T100" fmla="*/ 460 w 726"/>
                <a:gd name="T101" fmla="*/ 28 h 654"/>
                <a:gd name="T102" fmla="*/ 521 w 726"/>
                <a:gd name="T103" fmla="*/ 14 h 654"/>
                <a:gd name="T104" fmla="*/ 584 w 726"/>
                <a:gd name="T105" fmla="*/ 4 h 654"/>
                <a:gd name="T106" fmla="*/ 648 w 726"/>
                <a:gd name="T107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6" h="654">
                  <a:moveTo>
                    <a:pt x="648" y="0"/>
                  </a:moveTo>
                  <a:lnTo>
                    <a:pt x="669" y="4"/>
                  </a:lnTo>
                  <a:lnTo>
                    <a:pt x="688" y="11"/>
                  </a:lnTo>
                  <a:lnTo>
                    <a:pt x="704" y="23"/>
                  </a:lnTo>
                  <a:lnTo>
                    <a:pt x="716" y="39"/>
                  </a:lnTo>
                  <a:lnTo>
                    <a:pt x="724" y="58"/>
                  </a:lnTo>
                  <a:lnTo>
                    <a:pt x="726" y="79"/>
                  </a:lnTo>
                  <a:lnTo>
                    <a:pt x="724" y="99"/>
                  </a:lnTo>
                  <a:lnTo>
                    <a:pt x="716" y="117"/>
                  </a:lnTo>
                  <a:lnTo>
                    <a:pt x="704" y="133"/>
                  </a:lnTo>
                  <a:lnTo>
                    <a:pt x="688" y="145"/>
                  </a:lnTo>
                  <a:lnTo>
                    <a:pt x="669" y="153"/>
                  </a:lnTo>
                  <a:lnTo>
                    <a:pt x="648" y="156"/>
                  </a:lnTo>
                  <a:lnTo>
                    <a:pt x="592" y="159"/>
                  </a:lnTo>
                  <a:lnTo>
                    <a:pt x="537" y="168"/>
                  </a:lnTo>
                  <a:lnTo>
                    <a:pt x="484" y="184"/>
                  </a:lnTo>
                  <a:lnTo>
                    <a:pt x="434" y="205"/>
                  </a:lnTo>
                  <a:lnTo>
                    <a:pt x="387" y="231"/>
                  </a:lnTo>
                  <a:lnTo>
                    <a:pt x="342" y="262"/>
                  </a:lnTo>
                  <a:lnTo>
                    <a:pt x="301" y="298"/>
                  </a:lnTo>
                  <a:lnTo>
                    <a:pt x="265" y="337"/>
                  </a:lnTo>
                  <a:lnTo>
                    <a:pt x="232" y="381"/>
                  </a:lnTo>
                  <a:lnTo>
                    <a:pt x="205" y="427"/>
                  </a:lnTo>
                  <a:lnTo>
                    <a:pt x="183" y="478"/>
                  </a:lnTo>
                  <a:lnTo>
                    <a:pt x="165" y="531"/>
                  </a:lnTo>
                  <a:lnTo>
                    <a:pt x="155" y="586"/>
                  </a:lnTo>
                  <a:lnTo>
                    <a:pt x="149" y="605"/>
                  </a:lnTo>
                  <a:lnTo>
                    <a:pt x="140" y="620"/>
                  </a:lnTo>
                  <a:lnTo>
                    <a:pt x="128" y="634"/>
                  </a:lnTo>
                  <a:lnTo>
                    <a:pt x="113" y="645"/>
                  </a:lnTo>
                  <a:lnTo>
                    <a:pt x="96" y="651"/>
                  </a:lnTo>
                  <a:lnTo>
                    <a:pt x="77" y="654"/>
                  </a:lnTo>
                  <a:lnTo>
                    <a:pt x="67" y="653"/>
                  </a:lnTo>
                  <a:lnTo>
                    <a:pt x="46" y="647"/>
                  </a:lnTo>
                  <a:lnTo>
                    <a:pt x="29" y="637"/>
                  </a:lnTo>
                  <a:lnTo>
                    <a:pt x="15" y="623"/>
                  </a:lnTo>
                  <a:lnTo>
                    <a:pt x="5" y="605"/>
                  </a:lnTo>
                  <a:lnTo>
                    <a:pt x="0" y="586"/>
                  </a:lnTo>
                  <a:lnTo>
                    <a:pt x="0" y="565"/>
                  </a:lnTo>
                  <a:lnTo>
                    <a:pt x="12" y="502"/>
                  </a:lnTo>
                  <a:lnTo>
                    <a:pt x="29" y="441"/>
                  </a:lnTo>
                  <a:lnTo>
                    <a:pt x="53" y="383"/>
                  </a:lnTo>
                  <a:lnTo>
                    <a:pt x="82" y="328"/>
                  </a:lnTo>
                  <a:lnTo>
                    <a:pt x="115" y="276"/>
                  </a:lnTo>
                  <a:lnTo>
                    <a:pt x="154" y="227"/>
                  </a:lnTo>
                  <a:lnTo>
                    <a:pt x="196" y="183"/>
                  </a:lnTo>
                  <a:lnTo>
                    <a:pt x="242" y="143"/>
                  </a:lnTo>
                  <a:lnTo>
                    <a:pt x="292" y="106"/>
                  </a:lnTo>
                  <a:lnTo>
                    <a:pt x="346" y="75"/>
                  </a:lnTo>
                  <a:lnTo>
                    <a:pt x="402" y="49"/>
                  </a:lnTo>
                  <a:lnTo>
                    <a:pt x="460" y="28"/>
                  </a:lnTo>
                  <a:lnTo>
                    <a:pt x="521" y="14"/>
                  </a:lnTo>
                  <a:lnTo>
                    <a:pt x="584" y="4"/>
                  </a:lnTo>
                  <a:lnTo>
                    <a:pt x="6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107" name="Freeform 387">
              <a:extLst>
                <a:ext uri="{FF2B5EF4-FFF2-40B4-BE49-F238E27FC236}">
                  <a16:creationId xmlns:a16="http://schemas.microsoft.com/office/drawing/2014/main" id="{4C9C6D8D-6B8B-C20D-5BA0-3CCCEEF3C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088" y="5310188"/>
              <a:ext cx="123825" cy="201613"/>
            </a:xfrm>
            <a:custGeom>
              <a:avLst/>
              <a:gdLst>
                <a:gd name="T0" fmla="*/ 382 w 790"/>
                <a:gd name="T1" fmla="*/ 0 h 1267"/>
                <a:gd name="T2" fmla="*/ 408 w 790"/>
                <a:gd name="T3" fmla="*/ 0 h 1267"/>
                <a:gd name="T4" fmla="*/ 434 w 790"/>
                <a:gd name="T5" fmla="*/ 6 h 1267"/>
                <a:gd name="T6" fmla="*/ 458 w 790"/>
                <a:gd name="T7" fmla="*/ 17 h 1267"/>
                <a:gd name="T8" fmla="*/ 480 w 790"/>
                <a:gd name="T9" fmla="*/ 32 h 1267"/>
                <a:gd name="T10" fmla="*/ 764 w 790"/>
                <a:gd name="T11" fmla="*/ 284 h 1267"/>
                <a:gd name="T12" fmla="*/ 778 w 790"/>
                <a:gd name="T13" fmla="*/ 301 h 1267"/>
                <a:gd name="T14" fmla="*/ 786 w 790"/>
                <a:gd name="T15" fmla="*/ 318 h 1267"/>
                <a:gd name="T16" fmla="*/ 790 w 790"/>
                <a:gd name="T17" fmla="*/ 338 h 1267"/>
                <a:gd name="T18" fmla="*/ 789 w 790"/>
                <a:gd name="T19" fmla="*/ 358 h 1267"/>
                <a:gd name="T20" fmla="*/ 782 w 790"/>
                <a:gd name="T21" fmla="*/ 377 h 1267"/>
                <a:gd name="T22" fmla="*/ 770 w 790"/>
                <a:gd name="T23" fmla="*/ 395 h 1267"/>
                <a:gd name="T24" fmla="*/ 758 w 790"/>
                <a:gd name="T25" fmla="*/ 406 h 1267"/>
                <a:gd name="T26" fmla="*/ 743 w 790"/>
                <a:gd name="T27" fmla="*/ 414 h 1267"/>
                <a:gd name="T28" fmla="*/ 728 w 790"/>
                <a:gd name="T29" fmla="*/ 419 h 1267"/>
                <a:gd name="T30" fmla="*/ 712 w 790"/>
                <a:gd name="T31" fmla="*/ 420 h 1267"/>
                <a:gd name="T32" fmla="*/ 693 w 790"/>
                <a:gd name="T33" fmla="*/ 418 h 1267"/>
                <a:gd name="T34" fmla="*/ 676 w 790"/>
                <a:gd name="T35" fmla="*/ 411 h 1267"/>
                <a:gd name="T36" fmla="*/ 660 w 790"/>
                <a:gd name="T37" fmla="*/ 400 h 1267"/>
                <a:gd name="T38" fmla="*/ 473 w 790"/>
                <a:gd name="T39" fmla="*/ 233 h 1267"/>
                <a:gd name="T40" fmla="*/ 473 w 790"/>
                <a:gd name="T41" fmla="*/ 1189 h 1267"/>
                <a:gd name="T42" fmla="*/ 470 w 790"/>
                <a:gd name="T43" fmla="*/ 1210 h 1267"/>
                <a:gd name="T44" fmla="*/ 463 w 790"/>
                <a:gd name="T45" fmla="*/ 1228 h 1267"/>
                <a:gd name="T46" fmla="*/ 450 w 790"/>
                <a:gd name="T47" fmla="*/ 1244 h 1267"/>
                <a:gd name="T48" fmla="*/ 434 w 790"/>
                <a:gd name="T49" fmla="*/ 1256 h 1267"/>
                <a:gd name="T50" fmla="*/ 416 w 790"/>
                <a:gd name="T51" fmla="*/ 1264 h 1267"/>
                <a:gd name="T52" fmla="*/ 395 w 790"/>
                <a:gd name="T53" fmla="*/ 1267 h 1267"/>
                <a:gd name="T54" fmla="*/ 374 w 790"/>
                <a:gd name="T55" fmla="*/ 1264 h 1267"/>
                <a:gd name="T56" fmla="*/ 355 w 790"/>
                <a:gd name="T57" fmla="*/ 1256 h 1267"/>
                <a:gd name="T58" fmla="*/ 339 w 790"/>
                <a:gd name="T59" fmla="*/ 1244 h 1267"/>
                <a:gd name="T60" fmla="*/ 327 w 790"/>
                <a:gd name="T61" fmla="*/ 1228 h 1267"/>
                <a:gd name="T62" fmla="*/ 320 w 790"/>
                <a:gd name="T63" fmla="*/ 1210 h 1267"/>
                <a:gd name="T64" fmla="*/ 317 w 790"/>
                <a:gd name="T65" fmla="*/ 1189 h 1267"/>
                <a:gd name="T66" fmla="*/ 317 w 790"/>
                <a:gd name="T67" fmla="*/ 233 h 1267"/>
                <a:gd name="T68" fmla="*/ 130 w 790"/>
                <a:gd name="T69" fmla="*/ 400 h 1267"/>
                <a:gd name="T70" fmla="*/ 112 w 790"/>
                <a:gd name="T71" fmla="*/ 412 h 1267"/>
                <a:gd name="T72" fmla="*/ 93 w 790"/>
                <a:gd name="T73" fmla="*/ 419 h 1267"/>
                <a:gd name="T74" fmla="*/ 73 w 790"/>
                <a:gd name="T75" fmla="*/ 420 h 1267"/>
                <a:gd name="T76" fmla="*/ 53 w 790"/>
                <a:gd name="T77" fmla="*/ 417 h 1267"/>
                <a:gd name="T78" fmla="*/ 36 w 790"/>
                <a:gd name="T79" fmla="*/ 408 h 1267"/>
                <a:gd name="T80" fmla="*/ 20 w 790"/>
                <a:gd name="T81" fmla="*/ 395 h 1267"/>
                <a:gd name="T82" fmla="*/ 8 w 790"/>
                <a:gd name="T83" fmla="*/ 377 h 1267"/>
                <a:gd name="T84" fmla="*/ 1 w 790"/>
                <a:gd name="T85" fmla="*/ 358 h 1267"/>
                <a:gd name="T86" fmla="*/ 0 w 790"/>
                <a:gd name="T87" fmla="*/ 338 h 1267"/>
                <a:gd name="T88" fmla="*/ 3 w 790"/>
                <a:gd name="T89" fmla="*/ 318 h 1267"/>
                <a:gd name="T90" fmla="*/ 12 w 790"/>
                <a:gd name="T91" fmla="*/ 301 h 1267"/>
                <a:gd name="T92" fmla="*/ 26 w 790"/>
                <a:gd name="T93" fmla="*/ 284 h 1267"/>
                <a:gd name="T94" fmla="*/ 310 w 790"/>
                <a:gd name="T95" fmla="*/ 32 h 1267"/>
                <a:gd name="T96" fmla="*/ 332 w 790"/>
                <a:gd name="T97" fmla="*/ 17 h 1267"/>
                <a:gd name="T98" fmla="*/ 356 w 790"/>
                <a:gd name="T99" fmla="*/ 6 h 1267"/>
                <a:gd name="T100" fmla="*/ 382 w 790"/>
                <a:gd name="T101" fmla="*/ 0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90" h="1267">
                  <a:moveTo>
                    <a:pt x="382" y="0"/>
                  </a:moveTo>
                  <a:lnTo>
                    <a:pt x="408" y="0"/>
                  </a:lnTo>
                  <a:lnTo>
                    <a:pt x="434" y="6"/>
                  </a:lnTo>
                  <a:lnTo>
                    <a:pt x="458" y="17"/>
                  </a:lnTo>
                  <a:lnTo>
                    <a:pt x="480" y="32"/>
                  </a:lnTo>
                  <a:lnTo>
                    <a:pt x="764" y="284"/>
                  </a:lnTo>
                  <a:lnTo>
                    <a:pt x="778" y="301"/>
                  </a:lnTo>
                  <a:lnTo>
                    <a:pt x="786" y="318"/>
                  </a:lnTo>
                  <a:lnTo>
                    <a:pt x="790" y="338"/>
                  </a:lnTo>
                  <a:lnTo>
                    <a:pt x="789" y="358"/>
                  </a:lnTo>
                  <a:lnTo>
                    <a:pt x="782" y="377"/>
                  </a:lnTo>
                  <a:lnTo>
                    <a:pt x="770" y="395"/>
                  </a:lnTo>
                  <a:lnTo>
                    <a:pt x="758" y="406"/>
                  </a:lnTo>
                  <a:lnTo>
                    <a:pt x="743" y="414"/>
                  </a:lnTo>
                  <a:lnTo>
                    <a:pt x="728" y="419"/>
                  </a:lnTo>
                  <a:lnTo>
                    <a:pt x="712" y="420"/>
                  </a:lnTo>
                  <a:lnTo>
                    <a:pt x="693" y="418"/>
                  </a:lnTo>
                  <a:lnTo>
                    <a:pt x="676" y="411"/>
                  </a:lnTo>
                  <a:lnTo>
                    <a:pt x="660" y="400"/>
                  </a:lnTo>
                  <a:lnTo>
                    <a:pt x="473" y="233"/>
                  </a:lnTo>
                  <a:lnTo>
                    <a:pt x="473" y="1189"/>
                  </a:lnTo>
                  <a:lnTo>
                    <a:pt x="470" y="1210"/>
                  </a:lnTo>
                  <a:lnTo>
                    <a:pt x="463" y="1228"/>
                  </a:lnTo>
                  <a:lnTo>
                    <a:pt x="450" y="1244"/>
                  </a:lnTo>
                  <a:lnTo>
                    <a:pt x="434" y="1256"/>
                  </a:lnTo>
                  <a:lnTo>
                    <a:pt x="416" y="1264"/>
                  </a:lnTo>
                  <a:lnTo>
                    <a:pt x="395" y="1267"/>
                  </a:lnTo>
                  <a:lnTo>
                    <a:pt x="374" y="1264"/>
                  </a:lnTo>
                  <a:lnTo>
                    <a:pt x="355" y="1256"/>
                  </a:lnTo>
                  <a:lnTo>
                    <a:pt x="339" y="1244"/>
                  </a:lnTo>
                  <a:lnTo>
                    <a:pt x="327" y="1228"/>
                  </a:lnTo>
                  <a:lnTo>
                    <a:pt x="320" y="1210"/>
                  </a:lnTo>
                  <a:lnTo>
                    <a:pt x="317" y="1189"/>
                  </a:lnTo>
                  <a:lnTo>
                    <a:pt x="317" y="233"/>
                  </a:lnTo>
                  <a:lnTo>
                    <a:pt x="130" y="400"/>
                  </a:lnTo>
                  <a:lnTo>
                    <a:pt x="112" y="412"/>
                  </a:lnTo>
                  <a:lnTo>
                    <a:pt x="93" y="419"/>
                  </a:lnTo>
                  <a:lnTo>
                    <a:pt x="73" y="420"/>
                  </a:lnTo>
                  <a:lnTo>
                    <a:pt x="53" y="417"/>
                  </a:lnTo>
                  <a:lnTo>
                    <a:pt x="36" y="408"/>
                  </a:lnTo>
                  <a:lnTo>
                    <a:pt x="20" y="395"/>
                  </a:lnTo>
                  <a:lnTo>
                    <a:pt x="8" y="377"/>
                  </a:lnTo>
                  <a:lnTo>
                    <a:pt x="1" y="358"/>
                  </a:lnTo>
                  <a:lnTo>
                    <a:pt x="0" y="338"/>
                  </a:lnTo>
                  <a:lnTo>
                    <a:pt x="3" y="318"/>
                  </a:lnTo>
                  <a:lnTo>
                    <a:pt x="12" y="301"/>
                  </a:lnTo>
                  <a:lnTo>
                    <a:pt x="26" y="284"/>
                  </a:lnTo>
                  <a:lnTo>
                    <a:pt x="310" y="32"/>
                  </a:lnTo>
                  <a:lnTo>
                    <a:pt x="332" y="17"/>
                  </a:lnTo>
                  <a:lnTo>
                    <a:pt x="356" y="6"/>
                  </a:lnTo>
                  <a:lnTo>
                    <a:pt x="3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49ACC7F1-566C-05AF-9AB1-71860C1A4357}"/>
              </a:ext>
            </a:extLst>
          </p:cNvPr>
          <p:cNvGrpSpPr/>
          <p:nvPr/>
        </p:nvGrpSpPr>
        <p:grpSpPr>
          <a:xfrm>
            <a:off x="517287" y="3786599"/>
            <a:ext cx="505383" cy="460253"/>
            <a:chOff x="433387" y="638175"/>
            <a:chExt cx="1062038" cy="1092200"/>
          </a:xfrm>
          <a:solidFill>
            <a:schemeClr val="tx1"/>
          </a:solidFill>
        </p:grpSpPr>
        <p:sp>
          <p:nvSpPr>
            <p:cNvPr id="170" name="Freeform 6">
              <a:extLst>
                <a:ext uri="{FF2B5EF4-FFF2-40B4-BE49-F238E27FC236}">
                  <a16:creationId xmlns:a16="http://schemas.microsoft.com/office/drawing/2014/main" id="{3ED24079-4D1D-C671-0CE7-6B90414E3D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387" y="638175"/>
              <a:ext cx="1062038" cy="1092200"/>
            </a:xfrm>
            <a:custGeom>
              <a:avLst/>
              <a:gdLst>
                <a:gd name="T0" fmla="*/ 77 w 459"/>
                <a:gd name="T1" fmla="*/ 61 h 471"/>
                <a:gd name="T2" fmla="*/ 54 w 459"/>
                <a:gd name="T3" fmla="*/ 66 h 471"/>
                <a:gd name="T4" fmla="*/ 6 w 459"/>
                <a:gd name="T5" fmla="*/ 126 h 471"/>
                <a:gd name="T6" fmla="*/ 10 w 459"/>
                <a:gd name="T7" fmla="*/ 147 h 471"/>
                <a:gd name="T8" fmla="*/ 31 w 459"/>
                <a:gd name="T9" fmla="*/ 142 h 471"/>
                <a:gd name="T10" fmla="*/ 77 w 459"/>
                <a:gd name="T11" fmla="*/ 61 h 471"/>
                <a:gd name="T12" fmla="*/ 370 w 459"/>
                <a:gd name="T13" fmla="*/ 0 h 471"/>
                <a:gd name="T14" fmla="*/ 296 w 459"/>
                <a:gd name="T15" fmla="*/ 15 h 471"/>
                <a:gd name="T16" fmla="*/ 251 w 459"/>
                <a:gd name="T17" fmla="*/ 96 h 471"/>
                <a:gd name="T18" fmla="*/ 324 w 459"/>
                <a:gd name="T19" fmla="*/ 80 h 471"/>
                <a:gd name="T20" fmla="*/ 370 w 459"/>
                <a:gd name="T21" fmla="*/ 0 h 471"/>
                <a:gd name="T22" fmla="*/ 445 w 459"/>
                <a:gd name="T23" fmla="*/ 34 h 471"/>
                <a:gd name="T24" fmla="*/ 429 w 459"/>
                <a:gd name="T25" fmla="*/ 9 h 471"/>
                <a:gd name="T26" fmla="*/ 397 w 459"/>
                <a:gd name="T27" fmla="*/ 65 h 471"/>
                <a:gd name="T28" fmla="*/ 449 w 459"/>
                <a:gd name="T29" fmla="*/ 54 h 471"/>
                <a:gd name="T30" fmla="*/ 445 w 459"/>
                <a:gd name="T31" fmla="*/ 34 h 471"/>
                <a:gd name="T32" fmla="*/ 223 w 459"/>
                <a:gd name="T33" fmla="*/ 30 h 471"/>
                <a:gd name="T34" fmla="*/ 150 w 459"/>
                <a:gd name="T35" fmla="*/ 46 h 471"/>
                <a:gd name="T36" fmla="*/ 104 w 459"/>
                <a:gd name="T37" fmla="*/ 127 h 471"/>
                <a:gd name="T38" fmla="*/ 177 w 459"/>
                <a:gd name="T39" fmla="*/ 111 h 471"/>
                <a:gd name="T40" fmla="*/ 223 w 459"/>
                <a:gd name="T41" fmla="*/ 30 h 471"/>
                <a:gd name="T42" fmla="*/ 406 w 459"/>
                <a:gd name="T43" fmla="*/ 150 h 471"/>
                <a:gd name="T44" fmla="*/ 459 w 459"/>
                <a:gd name="T45" fmla="*/ 210 h 471"/>
                <a:gd name="T46" fmla="*/ 459 w 459"/>
                <a:gd name="T47" fmla="*/ 150 h 471"/>
                <a:gd name="T48" fmla="*/ 406 w 459"/>
                <a:gd name="T49" fmla="*/ 150 h 471"/>
                <a:gd name="T50" fmla="*/ 331 w 459"/>
                <a:gd name="T51" fmla="*/ 150 h 471"/>
                <a:gd name="T52" fmla="*/ 257 w 459"/>
                <a:gd name="T53" fmla="*/ 150 h 471"/>
                <a:gd name="T54" fmla="*/ 316 w 459"/>
                <a:gd name="T55" fmla="*/ 217 h 471"/>
                <a:gd name="T56" fmla="*/ 241 w 459"/>
                <a:gd name="T57" fmla="*/ 217 h 471"/>
                <a:gd name="T58" fmla="*/ 182 w 459"/>
                <a:gd name="T59" fmla="*/ 150 h 471"/>
                <a:gd name="T60" fmla="*/ 107 w 459"/>
                <a:gd name="T61" fmla="*/ 150 h 471"/>
                <a:gd name="T62" fmla="*/ 166 w 459"/>
                <a:gd name="T63" fmla="*/ 217 h 471"/>
                <a:gd name="T64" fmla="*/ 91 w 459"/>
                <a:gd name="T65" fmla="*/ 217 h 471"/>
                <a:gd name="T66" fmla="*/ 32 w 459"/>
                <a:gd name="T67" fmla="*/ 150 h 471"/>
                <a:gd name="T68" fmla="*/ 10 w 459"/>
                <a:gd name="T69" fmla="*/ 150 h 471"/>
                <a:gd name="T70" fmla="*/ 10 w 459"/>
                <a:gd name="T71" fmla="*/ 412 h 471"/>
                <a:gd name="T72" fmla="*/ 69 w 459"/>
                <a:gd name="T73" fmla="*/ 471 h 471"/>
                <a:gd name="T74" fmla="*/ 400 w 459"/>
                <a:gd name="T75" fmla="*/ 471 h 471"/>
                <a:gd name="T76" fmla="*/ 459 w 459"/>
                <a:gd name="T77" fmla="*/ 412 h 471"/>
                <a:gd name="T78" fmla="*/ 459 w 459"/>
                <a:gd name="T79" fmla="*/ 217 h 471"/>
                <a:gd name="T80" fmla="*/ 391 w 459"/>
                <a:gd name="T81" fmla="*/ 217 h 471"/>
                <a:gd name="T82" fmla="*/ 331 w 459"/>
                <a:gd name="T83" fmla="*/ 150 h 471"/>
                <a:gd name="T84" fmla="*/ 408 w 459"/>
                <a:gd name="T85" fmla="*/ 304 h 471"/>
                <a:gd name="T86" fmla="*/ 408 w 459"/>
                <a:gd name="T87" fmla="*/ 384 h 471"/>
                <a:gd name="T88" fmla="*/ 367 w 459"/>
                <a:gd name="T89" fmla="*/ 424 h 471"/>
                <a:gd name="T90" fmla="*/ 99 w 459"/>
                <a:gd name="T91" fmla="*/ 424 h 471"/>
                <a:gd name="T92" fmla="*/ 59 w 459"/>
                <a:gd name="T93" fmla="*/ 384 h 471"/>
                <a:gd name="T94" fmla="*/ 59 w 459"/>
                <a:gd name="T95" fmla="*/ 304 h 471"/>
                <a:gd name="T96" fmla="*/ 99 w 459"/>
                <a:gd name="T97" fmla="*/ 263 h 471"/>
                <a:gd name="T98" fmla="*/ 367 w 459"/>
                <a:gd name="T99" fmla="*/ 263 h 471"/>
                <a:gd name="T100" fmla="*/ 408 w 459"/>
                <a:gd name="T101" fmla="*/ 30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9" h="471">
                  <a:moveTo>
                    <a:pt x="77" y="61"/>
                  </a:moveTo>
                  <a:cubicBezTo>
                    <a:pt x="54" y="66"/>
                    <a:pt x="54" y="66"/>
                    <a:pt x="54" y="66"/>
                  </a:cubicBezTo>
                  <a:cubicBezTo>
                    <a:pt x="22" y="73"/>
                    <a:pt x="0" y="100"/>
                    <a:pt x="6" y="126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31" y="142"/>
                    <a:pt x="31" y="142"/>
                    <a:pt x="31" y="142"/>
                  </a:cubicBezTo>
                  <a:lnTo>
                    <a:pt x="77" y="61"/>
                  </a:lnTo>
                  <a:close/>
                  <a:moveTo>
                    <a:pt x="370" y="0"/>
                  </a:moveTo>
                  <a:cubicBezTo>
                    <a:pt x="296" y="15"/>
                    <a:pt x="296" y="15"/>
                    <a:pt x="296" y="15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324" y="80"/>
                    <a:pt x="324" y="80"/>
                    <a:pt x="324" y="80"/>
                  </a:cubicBezTo>
                  <a:lnTo>
                    <a:pt x="370" y="0"/>
                  </a:lnTo>
                  <a:close/>
                  <a:moveTo>
                    <a:pt x="445" y="34"/>
                  </a:moveTo>
                  <a:cubicBezTo>
                    <a:pt x="443" y="24"/>
                    <a:pt x="437" y="15"/>
                    <a:pt x="429" y="9"/>
                  </a:cubicBezTo>
                  <a:cubicBezTo>
                    <a:pt x="397" y="65"/>
                    <a:pt x="397" y="65"/>
                    <a:pt x="397" y="65"/>
                  </a:cubicBezTo>
                  <a:cubicBezTo>
                    <a:pt x="449" y="54"/>
                    <a:pt x="449" y="54"/>
                    <a:pt x="449" y="54"/>
                  </a:cubicBezTo>
                  <a:lnTo>
                    <a:pt x="445" y="34"/>
                  </a:lnTo>
                  <a:close/>
                  <a:moveTo>
                    <a:pt x="223" y="30"/>
                  </a:moveTo>
                  <a:cubicBezTo>
                    <a:pt x="150" y="46"/>
                    <a:pt x="150" y="46"/>
                    <a:pt x="150" y="46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77" y="111"/>
                    <a:pt x="177" y="111"/>
                    <a:pt x="177" y="111"/>
                  </a:cubicBezTo>
                  <a:lnTo>
                    <a:pt x="223" y="30"/>
                  </a:lnTo>
                  <a:close/>
                  <a:moveTo>
                    <a:pt x="406" y="150"/>
                  </a:moveTo>
                  <a:cubicBezTo>
                    <a:pt x="459" y="210"/>
                    <a:pt x="459" y="210"/>
                    <a:pt x="459" y="210"/>
                  </a:cubicBezTo>
                  <a:cubicBezTo>
                    <a:pt x="459" y="150"/>
                    <a:pt x="459" y="150"/>
                    <a:pt x="459" y="150"/>
                  </a:cubicBezTo>
                  <a:lnTo>
                    <a:pt x="406" y="150"/>
                  </a:lnTo>
                  <a:close/>
                  <a:moveTo>
                    <a:pt x="331" y="150"/>
                  </a:moveTo>
                  <a:cubicBezTo>
                    <a:pt x="257" y="150"/>
                    <a:pt x="257" y="150"/>
                    <a:pt x="257" y="150"/>
                  </a:cubicBezTo>
                  <a:cubicBezTo>
                    <a:pt x="316" y="217"/>
                    <a:pt x="316" y="217"/>
                    <a:pt x="316" y="217"/>
                  </a:cubicBezTo>
                  <a:cubicBezTo>
                    <a:pt x="241" y="217"/>
                    <a:pt x="241" y="217"/>
                    <a:pt x="241" y="217"/>
                  </a:cubicBezTo>
                  <a:cubicBezTo>
                    <a:pt x="182" y="150"/>
                    <a:pt x="182" y="150"/>
                    <a:pt x="182" y="150"/>
                  </a:cubicBezTo>
                  <a:cubicBezTo>
                    <a:pt x="107" y="150"/>
                    <a:pt x="107" y="150"/>
                    <a:pt x="107" y="150"/>
                  </a:cubicBezTo>
                  <a:cubicBezTo>
                    <a:pt x="166" y="217"/>
                    <a:pt x="166" y="217"/>
                    <a:pt x="166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32" y="150"/>
                    <a:pt x="32" y="150"/>
                    <a:pt x="32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412"/>
                    <a:pt x="10" y="412"/>
                    <a:pt x="10" y="412"/>
                  </a:cubicBezTo>
                  <a:cubicBezTo>
                    <a:pt x="10" y="444"/>
                    <a:pt x="37" y="471"/>
                    <a:pt x="69" y="471"/>
                  </a:cubicBezTo>
                  <a:cubicBezTo>
                    <a:pt x="400" y="471"/>
                    <a:pt x="400" y="471"/>
                    <a:pt x="400" y="471"/>
                  </a:cubicBezTo>
                  <a:cubicBezTo>
                    <a:pt x="433" y="471"/>
                    <a:pt x="459" y="444"/>
                    <a:pt x="459" y="412"/>
                  </a:cubicBezTo>
                  <a:cubicBezTo>
                    <a:pt x="459" y="217"/>
                    <a:pt x="459" y="217"/>
                    <a:pt x="459" y="217"/>
                  </a:cubicBezTo>
                  <a:cubicBezTo>
                    <a:pt x="391" y="217"/>
                    <a:pt x="391" y="217"/>
                    <a:pt x="391" y="217"/>
                  </a:cubicBezTo>
                  <a:lnTo>
                    <a:pt x="331" y="150"/>
                  </a:lnTo>
                  <a:close/>
                  <a:moveTo>
                    <a:pt x="408" y="304"/>
                  </a:moveTo>
                  <a:cubicBezTo>
                    <a:pt x="408" y="384"/>
                    <a:pt x="408" y="384"/>
                    <a:pt x="408" y="384"/>
                  </a:cubicBezTo>
                  <a:cubicBezTo>
                    <a:pt x="408" y="406"/>
                    <a:pt x="390" y="424"/>
                    <a:pt x="367" y="424"/>
                  </a:cubicBezTo>
                  <a:cubicBezTo>
                    <a:pt x="99" y="424"/>
                    <a:pt x="99" y="424"/>
                    <a:pt x="99" y="424"/>
                  </a:cubicBezTo>
                  <a:cubicBezTo>
                    <a:pt x="77" y="424"/>
                    <a:pt x="59" y="406"/>
                    <a:pt x="59" y="384"/>
                  </a:cubicBezTo>
                  <a:cubicBezTo>
                    <a:pt x="59" y="304"/>
                    <a:pt x="59" y="304"/>
                    <a:pt x="59" y="304"/>
                  </a:cubicBezTo>
                  <a:cubicBezTo>
                    <a:pt x="59" y="281"/>
                    <a:pt x="77" y="263"/>
                    <a:pt x="99" y="263"/>
                  </a:cubicBezTo>
                  <a:cubicBezTo>
                    <a:pt x="367" y="263"/>
                    <a:pt x="367" y="263"/>
                    <a:pt x="367" y="263"/>
                  </a:cubicBezTo>
                  <a:cubicBezTo>
                    <a:pt x="390" y="263"/>
                    <a:pt x="408" y="281"/>
                    <a:pt x="408" y="30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+mj-lt"/>
              </a:endParaRPr>
            </a:p>
          </p:txBody>
        </p:sp>
        <p:sp>
          <p:nvSpPr>
            <p:cNvPr id="171" name="Freeform 7">
              <a:extLst>
                <a:ext uri="{FF2B5EF4-FFF2-40B4-BE49-F238E27FC236}">
                  <a16:creationId xmlns:a16="http://schemas.microsoft.com/office/drawing/2014/main" id="{4D261076-DCB1-D97E-1702-06C8373A2A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113" y="1352550"/>
              <a:ext cx="652463" cy="173038"/>
            </a:xfrm>
            <a:custGeom>
              <a:avLst/>
              <a:gdLst>
                <a:gd name="T0" fmla="*/ 9 w 282"/>
                <a:gd name="T1" fmla="*/ 0 h 75"/>
                <a:gd name="T2" fmla="*/ 273 w 282"/>
                <a:gd name="T3" fmla="*/ 0 h 75"/>
                <a:gd name="T4" fmla="*/ 282 w 282"/>
                <a:gd name="T5" fmla="*/ 9 h 75"/>
                <a:gd name="T6" fmla="*/ 273 w 282"/>
                <a:gd name="T7" fmla="*/ 18 h 75"/>
                <a:gd name="T8" fmla="*/ 9 w 282"/>
                <a:gd name="T9" fmla="*/ 18 h 75"/>
                <a:gd name="T10" fmla="*/ 0 w 282"/>
                <a:gd name="T11" fmla="*/ 9 h 75"/>
                <a:gd name="T12" fmla="*/ 9 w 282"/>
                <a:gd name="T13" fmla="*/ 0 h 75"/>
                <a:gd name="T14" fmla="*/ 273 w 282"/>
                <a:gd name="T15" fmla="*/ 75 h 75"/>
                <a:gd name="T16" fmla="*/ 9 w 282"/>
                <a:gd name="T17" fmla="*/ 75 h 75"/>
                <a:gd name="T18" fmla="*/ 0 w 282"/>
                <a:gd name="T19" fmla="*/ 66 h 75"/>
                <a:gd name="T20" fmla="*/ 9 w 282"/>
                <a:gd name="T21" fmla="*/ 57 h 75"/>
                <a:gd name="T22" fmla="*/ 273 w 282"/>
                <a:gd name="T23" fmla="*/ 57 h 75"/>
                <a:gd name="T24" fmla="*/ 282 w 282"/>
                <a:gd name="T25" fmla="*/ 66 h 75"/>
                <a:gd name="T26" fmla="*/ 273 w 282"/>
                <a:gd name="T2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2" h="75">
                  <a:moveTo>
                    <a:pt x="9" y="0"/>
                  </a:moveTo>
                  <a:cubicBezTo>
                    <a:pt x="273" y="0"/>
                    <a:pt x="273" y="0"/>
                    <a:pt x="273" y="0"/>
                  </a:cubicBezTo>
                  <a:cubicBezTo>
                    <a:pt x="278" y="0"/>
                    <a:pt x="282" y="4"/>
                    <a:pt x="282" y="9"/>
                  </a:cubicBezTo>
                  <a:cubicBezTo>
                    <a:pt x="282" y="14"/>
                    <a:pt x="278" y="18"/>
                    <a:pt x="273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lose/>
                  <a:moveTo>
                    <a:pt x="273" y="75"/>
                  </a:moveTo>
                  <a:cubicBezTo>
                    <a:pt x="9" y="75"/>
                    <a:pt x="9" y="75"/>
                    <a:pt x="9" y="75"/>
                  </a:cubicBezTo>
                  <a:cubicBezTo>
                    <a:pt x="4" y="75"/>
                    <a:pt x="0" y="71"/>
                    <a:pt x="0" y="66"/>
                  </a:cubicBezTo>
                  <a:cubicBezTo>
                    <a:pt x="0" y="61"/>
                    <a:pt x="4" y="57"/>
                    <a:pt x="9" y="57"/>
                  </a:cubicBezTo>
                  <a:cubicBezTo>
                    <a:pt x="273" y="57"/>
                    <a:pt x="273" y="57"/>
                    <a:pt x="273" y="57"/>
                  </a:cubicBezTo>
                  <a:cubicBezTo>
                    <a:pt x="278" y="57"/>
                    <a:pt x="282" y="61"/>
                    <a:pt x="282" y="66"/>
                  </a:cubicBezTo>
                  <a:cubicBezTo>
                    <a:pt x="282" y="71"/>
                    <a:pt x="278" y="75"/>
                    <a:pt x="273" y="7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+mj-lt"/>
              </a:endParaRPr>
            </a:p>
          </p:txBody>
        </p:sp>
      </p:grpSp>
      <p:sp>
        <p:nvSpPr>
          <p:cNvPr id="201" name="Freeform 144">
            <a:extLst>
              <a:ext uri="{FF2B5EF4-FFF2-40B4-BE49-F238E27FC236}">
                <a16:creationId xmlns:a16="http://schemas.microsoft.com/office/drawing/2014/main" id="{84DF914A-F6FC-A76F-A956-3D702749342D}"/>
              </a:ext>
            </a:extLst>
          </p:cNvPr>
          <p:cNvSpPr>
            <a:spLocks noEditPoints="1"/>
          </p:cNvSpPr>
          <p:nvPr/>
        </p:nvSpPr>
        <p:spPr bwMode="auto">
          <a:xfrm>
            <a:off x="500586" y="4716126"/>
            <a:ext cx="538793" cy="527182"/>
          </a:xfrm>
          <a:custGeom>
            <a:avLst/>
            <a:gdLst/>
            <a:ahLst/>
            <a:cxnLst>
              <a:cxn ang="0">
                <a:pos x="90" y="0"/>
              </a:cxn>
              <a:cxn ang="0">
                <a:pos x="53" y="26"/>
              </a:cxn>
              <a:cxn ang="0">
                <a:pos x="53" y="26"/>
              </a:cxn>
              <a:cxn ang="0">
                <a:pos x="13" y="66"/>
              </a:cxn>
              <a:cxn ang="0">
                <a:pos x="0" y="106"/>
              </a:cxn>
              <a:cxn ang="0">
                <a:pos x="13" y="123"/>
              </a:cxn>
              <a:cxn ang="0">
                <a:pos x="50" y="114"/>
              </a:cxn>
              <a:cxn ang="0">
                <a:pos x="115" y="51"/>
              </a:cxn>
              <a:cxn ang="0">
                <a:pos x="61" y="91"/>
              </a:cxn>
              <a:cxn ang="0">
                <a:pos x="95" y="45"/>
              </a:cxn>
              <a:cxn ang="0">
                <a:pos x="91" y="64"/>
              </a:cxn>
              <a:cxn ang="0">
                <a:pos x="61" y="94"/>
              </a:cxn>
              <a:cxn ang="0">
                <a:pos x="56" y="78"/>
              </a:cxn>
              <a:cxn ang="0">
                <a:pos x="43" y="66"/>
              </a:cxn>
              <a:cxn ang="0">
                <a:pos x="88" y="34"/>
              </a:cxn>
              <a:cxn ang="0">
                <a:pos x="56" y="78"/>
              </a:cxn>
              <a:cxn ang="0">
                <a:pos x="29" y="61"/>
              </a:cxn>
              <a:cxn ang="0">
                <a:pos x="76" y="28"/>
              </a:cxn>
              <a:cxn ang="0">
                <a:pos x="16" y="115"/>
              </a:cxn>
              <a:cxn ang="0">
                <a:pos x="7" y="110"/>
              </a:cxn>
              <a:cxn ang="0">
                <a:pos x="12" y="93"/>
              </a:cxn>
              <a:cxn ang="0">
                <a:pos x="30" y="111"/>
              </a:cxn>
              <a:cxn ang="0">
                <a:pos x="34" y="110"/>
              </a:cxn>
              <a:cxn ang="0">
                <a:pos x="13" y="89"/>
              </a:cxn>
              <a:cxn ang="0">
                <a:pos x="18" y="72"/>
              </a:cxn>
              <a:cxn ang="0">
                <a:pos x="49" y="106"/>
              </a:cxn>
              <a:cxn ang="0">
                <a:pos x="34" y="110"/>
              </a:cxn>
              <a:cxn ang="0">
                <a:pos x="103" y="52"/>
              </a:cxn>
              <a:cxn ang="0">
                <a:pos x="93" y="29"/>
              </a:cxn>
              <a:cxn ang="0">
                <a:pos x="77" y="13"/>
              </a:cxn>
              <a:cxn ang="0">
                <a:pos x="107" y="16"/>
              </a:cxn>
              <a:cxn ang="0">
                <a:pos x="110" y="45"/>
              </a:cxn>
              <a:cxn ang="0">
                <a:pos x="110" y="45"/>
              </a:cxn>
            </a:cxnLst>
            <a:rect l="0" t="0" r="r" b="b"/>
            <a:pathLst>
              <a:path w="126" h="123">
                <a:moveTo>
                  <a:pt x="112" y="10"/>
                </a:moveTo>
                <a:cubicBezTo>
                  <a:pt x="106" y="4"/>
                  <a:pt x="98" y="0"/>
                  <a:pt x="90" y="0"/>
                </a:cubicBezTo>
                <a:cubicBezTo>
                  <a:pt x="83" y="0"/>
                  <a:pt x="76" y="3"/>
                  <a:pt x="72" y="7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13" y="66"/>
                  <a:pt x="13" y="66"/>
                  <a:pt x="13" y="66"/>
                </a:cubicBezTo>
                <a:cubicBezTo>
                  <a:pt x="11" y="68"/>
                  <a:pt x="10" y="70"/>
                  <a:pt x="9" y="73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6"/>
                  <a:pt x="0" y="108"/>
                  <a:pt x="0" y="110"/>
                </a:cubicBezTo>
                <a:cubicBezTo>
                  <a:pt x="0" y="117"/>
                  <a:pt x="6" y="123"/>
                  <a:pt x="13" y="123"/>
                </a:cubicBezTo>
                <a:cubicBezTo>
                  <a:pt x="15" y="123"/>
                  <a:pt x="17" y="122"/>
                  <a:pt x="18" y="122"/>
                </a:cubicBezTo>
                <a:cubicBezTo>
                  <a:pt x="50" y="114"/>
                  <a:pt x="50" y="114"/>
                  <a:pt x="50" y="114"/>
                </a:cubicBezTo>
                <a:cubicBezTo>
                  <a:pt x="52" y="113"/>
                  <a:pt x="55" y="112"/>
                  <a:pt x="57" y="110"/>
                </a:cubicBezTo>
                <a:cubicBezTo>
                  <a:pt x="115" y="51"/>
                  <a:pt x="115" y="51"/>
                  <a:pt x="115" y="51"/>
                </a:cubicBezTo>
                <a:cubicBezTo>
                  <a:pt x="126" y="40"/>
                  <a:pt x="125" y="22"/>
                  <a:pt x="112" y="10"/>
                </a:cubicBezTo>
                <a:close/>
                <a:moveTo>
                  <a:pt x="61" y="91"/>
                </a:moveTo>
                <a:cubicBezTo>
                  <a:pt x="61" y="88"/>
                  <a:pt x="60" y="85"/>
                  <a:pt x="58" y="81"/>
                </a:cubicBezTo>
                <a:cubicBezTo>
                  <a:pt x="95" y="45"/>
                  <a:pt x="95" y="45"/>
                  <a:pt x="95" y="45"/>
                </a:cubicBezTo>
                <a:cubicBezTo>
                  <a:pt x="97" y="52"/>
                  <a:pt x="96" y="59"/>
                  <a:pt x="91" y="64"/>
                </a:cubicBezTo>
                <a:cubicBezTo>
                  <a:pt x="91" y="64"/>
                  <a:pt x="91" y="64"/>
                  <a:pt x="91" y="64"/>
                </a:cubicBezTo>
                <a:cubicBezTo>
                  <a:pt x="91" y="64"/>
                  <a:pt x="91" y="64"/>
                  <a:pt x="91" y="64"/>
                </a:cubicBezTo>
                <a:cubicBezTo>
                  <a:pt x="61" y="94"/>
                  <a:pt x="61" y="94"/>
                  <a:pt x="61" y="94"/>
                </a:cubicBezTo>
                <a:cubicBezTo>
                  <a:pt x="61" y="93"/>
                  <a:pt x="61" y="92"/>
                  <a:pt x="61" y="91"/>
                </a:cubicBezTo>
                <a:close/>
                <a:moveTo>
                  <a:pt x="56" y="78"/>
                </a:moveTo>
                <a:cubicBezTo>
                  <a:pt x="55" y="76"/>
                  <a:pt x="53" y="73"/>
                  <a:pt x="51" y="71"/>
                </a:cubicBezTo>
                <a:cubicBezTo>
                  <a:pt x="49" y="69"/>
                  <a:pt x="46" y="67"/>
                  <a:pt x="43" y="66"/>
                </a:cubicBezTo>
                <a:cubicBezTo>
                  <a:pt x="80" y="29"/>
                  <a:pt x="80" y="29"/>
                  <a:pt x="80" y="29"/>
                </a:cubicBezTo>
                <a:cubicBezTo>
                  <a:pt x="83" y="30"/>
                  <a:pt x="86" y="32"/>
                  <a:pt x="88" y="34"/>
                </a:cubicBezTo>
                <a:cubicBezTo>
                  <a:pt x="90" y="37"/>
                  <a:pt x="92" y="39"/>
                  <a:pt x="93" y="41"/>
                </a:cubicBezTo>
                <a:lnTo>
                  <a:pt x="56" y="78"/>
                </a:lnTo>
                <a:close/>
                <a:moveTo>
                  <a:pt x="40" y="64"/>
                </a:moveTo>
                <a:cubicBezTo>
                  <a:pt x="36" y="62"/>
                  <a:pt x="33" y="61"/>
                  <a:pt x="29" y="61"/>
                </a:cubicBezTo>
                <a:cubicBezTo>
                  <a:pt x="58" y="32"/>
                  <a:pt x="58" y="32"/>
                  <a:pt x="58" y="32"/>
                </a:cubicBezTo>
                <a:cubicBezTo>
                  <a:pt x="63" y="27"/>
                  <a:pt x="69" y="26"/>
                  <a:pt x="76" y="28"/>
                </a:cubicBezTo>
                <a:lnTo>
                  <a:pt x="40" y="64"/>
                </a:lnTo>
                <a:close/>
                <a:moveTo>
                  <a:pt x="16" y="115"/>
                </a:moveTo>
                <a:cubicBezTo>
                  <a:pt x="15" y="115"/>
                  <a:pt x="14" y="115"/>
                  <a:pt x="13" y="115"/>
                </a:cubicBezTo>
                <a:cubicBezTo>
                  <a:pt x="10" y="115"/>
                  <a:pt x="7" y="113"/>
                  <a:pt x="7" y="110"/>
                </a:cubicBezTo>
                <a:cubicBezTo>
                  <a:pt x="7" y="109"/>
                  <a:pt x="8" y="108"/>
                  <a:pt x="8" y="107"/>
                </a:cubicBezTo>
                <a:cubicBezTo>
                  <a:pt x="12" y="93"/>
                  <a:pt x="12" y="93"/>
                  <a:pt x="12" y="93"/>
                </a:cubicBezTo>
                <a:cubicBezTo>
                  <a:pt x="16" y="93"/>
                  <a:pt x="21" y="94"/>
                  <a:pt x="25" y="98"/>
                </a:cubicBezTo>
                <a:cubicBezTo>
                  <a:pt x="28" y="102"/>
                  <a:pt x="30" y="107"/>
                  <a:pt x="30" y="111"/>
                </a:cubicBezTo>
                <a:lnTo>
                  <a:pt x="16" y="115"/>
                </a:lnTo>
                <a:close/>
                <a:moveTo>
                  <a:pt x="34" y="110"/>
                </a:moveTo>
                <a:cubicBezTo>
                  <a:pt x="34" y="105"/>
                  <a:pt x="31" y="100"/>
                  <a:pt x="27" y="95"/>
                </a:cubicBezTo>
                <a:cubicBezTo>
                  <a:pt x="23" y="91"/>
                  <a:pt x="18" y="89"/>
                  <a:pt x="13" y="89"/>
                </a:cubicBezTo>
                <a:cubicBezTo>
                  <a:pt x="17" y="75"/>
                  <a:pt x="17" y="75"/>
                  <a:pt x="17" y="75"/>
                </a:cubicBezTo>
                <a:cubicBezTo>
                  <a:pt x="17" y="74"/>
                  <a:pt x="17" y="73"/>
                  <a:pt x="18" y="72"/>
                </a:cubicBezTo>
                <a:cubicBezTo>
                  <a:pt x="26" y="67"/>
                  <a:pt x="38" y="68"/>
                  <a:pt x="46" y="77"/>
                </a:cubicBezTo>
                <a:cubicBezTo>
                  <a:pt x="55" y="85"/>
                  <a:pt x="56" y="98"/>
                  <a:pt x="49" y="106"/>
                </a:cubicBezTo>
                <a:cubicBezTo>
                  <a:pt x="49" y="106"/>
                  <a:pt x="48" y="106"/>
                  <a:pt x="48" y="106"/>
                </a:cubicBezTo>
                <a:lnTo>
                  <a:pt x="34" y="110"/>
                </a:lnTo>
                <a:close/>
                <a:moveTo>
                  <a:pt x="110" y="45"/>
                </a:moveTo>
                <a:cubicBezTo>
                  <a:pt x="103" y="52"/>
                  <a:pt x="103" y="52"/>
                  <a:pt x="103" y="52"/>
                </a:cubicBezTo>
                <a:cubicBezTo>
                  <a:pt x="103" y="51"/>
                  <a:pt x="103" y="50"/>
                  <a:pt x="103" y="49"/>
                </a:cubicBezTo>
                <a:cubicBezTo>
                  <a:pt x="103" y="42"/>
                  <a:pt x="99" y="35"/>
                  <a:pt x="93" y="29"/>
                </a:cubicBezTo>
                <a:cubicBezTo>
                  <a:pt x="87" y="23"/>
                  <a:pt x="79" y="19"/>
                  <a:pt x="71" y="19"/>
                </a:cubicBezTo>
                <a:cubicBezTo>
                  <a:pt x="77" y="13"/>
                  <a:pt x="77" y="13"/>
                  <a:pt x="77" y="13"/>
                </a:cubicBezTo>
                <a:cubicBezTo>
                  <a:pt x="80" y="10"/>
                  <a:pt x="85" y="8"/>
                  <a:pt x="90" y="8"/>
                </a:cubicBezTo>
                <a:cubicBezTo>
                  <a:pt x="96" y="8"/>
                  <a:pt x="102" y="11"/>
                  <a:pt x="107" y="16"/>
                </a:cubicBezTo>
                <a:cubicBezTo>
                  <a:pt x="112" y="20"/>
                  <a:pt x="114" y="26"/>
                  <a:pt x="115" y="32"/>
                </a:cubicBezTo>
                <a:cubicBezTo>
                  <a:pt x="115" y="37"/>
                  <a:pt x="113" y="42"/>
                  <a:pt x="110" y="45"/>
                </a:cubicBezTo>
                <a:close/>
                <a:moveTo>
                  <a:pt x="110" y="45"/>
                </a:moveTo>
                <a:cubicBezTo>
                  <a:pt x="110" y="45"/>
                  <a:pt x="110" y="45"/>
                  <a:pt x="110" y="45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D3E589F-B0C1-7C16-FB42-38D9288C8922}"/>
              </a:ext>
            </a:extLst>
          </p:cNvPr>
          <p:cNvGrpSpPr/>
          <p:nvPr/>
        </p:nvGrpSpPr>
        <p:grpSpPr>
          <a:xfrm>
            <a:off x="1490583" y="1621527"/>
            <a:ext cx="516871" cy="591925"/>
            <a:chOff x="9990138" y="2690813"/>
            <a:chExt cx="481013" cy="550863"/>
          </a:xfrm>
          <a:solidFill>
            <a:schemeClr val="tx1"/>
          </a:solidFill>
        </p:grpSpPr>
        <p:sp>
          <p:nvSpPr>
            <p:cNvPr id="14" name="Freeform 107">
              <a:extLst>
                <a:ext uri="{FF2B5EF4-FFF2-40B4-BE49-F238E27FC236}">
                  <a16:creationId xmlns:a16="http://schemas.microsoft.com/office/drawing/2014/main" id="{6C81940A-E06F-1530-EC4C-E9F0CC7DD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1901" y="3182938"/>
              <a:ext cx="219075" cy="58738"/>
            </a:xfrm>
            <a:custGeom>
              <a:avLst/>
              <a:gdLst>
                <a:gd name="T0" fmla="*/ 689 w 1378"/>
                <a:gd name="T1" fmla="*/ 0 h 371"/>
                <a:gd name="T2" fmla="*/ 708 w 1378"/>
                <a:gd name="T3" fmla="*/ 2 h 371"/>
                <a:gd name="T4" fmla="*/ 724 w 1378"/>
                <a:gd name="T5" fmla="*/ 10 h 371"/>
                <a:gd name="T6" fmla="*/ 739 w 1378"/>
                <a:gd name="T7" fmla="*/ 20 h 371"/>
                <a:gd name="T8" fmla="*/ 749 w 1378"/>
                <a:gd name="T9" fmla="*/ 35 h 371"/>
                <a:gd name="T10" fmla="*/ 757 w 1378"/>
                <a:gd name="T11" fmla="*/ 51 h 371"/>
                <a:gd name="T12" fmla="*/ 759 w 1378"/>
                <a:gd name="T13" fmla="*/ 70 h 371"/>
                <a:gd name="T14" fmla="*/ 759 w 1378"/>
                <a:gd name="T15" fmla="*/ 230 h 371"/>
                <a:gd name="T16" fmla="*/ 1307 w 1378"/>
                <a:gd name="T17" fmla="*/ 230 h 371"/>
                <a:gd name="T18" fmla="*/ 1326 w 1378"/>
                <a:gd name="T19" fmla="*/ 232 h 371"/>
                <a:gd name="T20" fmla="*/ 1343 w 1378"/>
                <a:gd name="T21" fmla="*/ 239 h 371"/>
                <a:gd name="T22" fmla="*/ 1357 w 1378"/>
                <a:gd name="T23" fmla="*/ 250 h 371"/>
                <a:gd name="T24" fmla="*/ 1368 w 1378"/>
                <a:gd name="T25" fmla="*/ 265 h 371"/>
                <a:gd name="T26" fmla="*/ 1375 w 1378"/>
                <a:gd name="T27" fmla="*/ 282 h 371"/>
                <a:gd name="T28" fmla="*/ 1378 w 1378"/>
                <a:gd name="T29" fmla="*/ 300 h 371"/>
                <a:gd name="T30" fmla="*/ 1376 w 1378"/>
                <a:gd name="T31" fmla="*/ 319 h 371"/>
                <a:gd name="T32" fmla="*/ 1368 w 1378"/>
                <a:gd name="T33" fmla="*/ 336 h 371"/>
                <a:gd name="T34" fmla="*/ 1358 w 1378"/>
                <a:gd name="T35" fmla="*/ 349 h 371"/>
                <a:gd name="T36" fmla="*/ 1343 w 1378"/>
                <a:gd name="T37" fmla="*/ 361 h 371"/>
                <a:gd name="T38" fmla="*/ 1326 w 1378"/>
                <a:gd name="T39" fmla="*/ 367 h 371"/>
                <a:gd name="T40" fmla="*/ 1308 w 1378"/>
                <a:gd name="T41" fmla="*/ 371 h 371"/>
                <a:gd name="T42" fmla="*/ 71 w 1378"/>
                <a:gd name="T43" fmla="*/ 371 h 371"/>
                <a:gd name="T44" fmla="*/ 52 w 1378"/>
                <a:gd name="T45" fmla="*/ 367 h 371"/>
                <a:gd name="T46" fmla="*/ 35 w 1378"/>
                <a:gd name="T47" fmla="*/ 361 h 371"/>
                <a:gd name="T48" fmla="*/ 21 w 1378"/>
                <a:gd name="T49" fmla="*/ 349 h 371"/>
                <a:gd name="T50" fmla="*/ 9 w 1378"/>
                <a:gd name="T51" fmla="*/ 336 h 371"/>
                <a:gd name="T52" fmla="*/ 3 w 1378"/>
                <a:gd name="T53" fmla="*/ 319 h 371"/>
                <a:gd name="T54" fmla="*/ 0 w 1378"/>
                <a:gd name="T55" fmla="*/ 300 h 371"/>
                <a:gd name="T56" fmla="*/ 3 w 1378"/>
                <a:gd name="T57" fmla="*/ 282 h 371"/>
                <a:gd name="T58" fmla="*/ 9 w 1378"/>
                <a:gd name="T59" fmla="*/ 265 h 371"/>
                <a:gd name="T60" fmla="*/ 21 w 1378"/>
                <a:gd name="T61" fmla="*/ 250 h 371"/>
                <a:gd name="T62" fmla="*/ 35 w 1378"/>
                <a:gd name="T63" fmla="*/ 239 h 371"/>
                <a:gd name="T64" fmla="*/ 52 w 1378"/>
                <a:gd name="T65" fmla="*/ 232 h 371"/>
                <a:gd name="T66" fmla="*/ 71 w 1378"/>
                <a:gd name="T67" fmla="*/ 230 h 371"/>
                <a:gd name="T68" fmla="*/ 618 w 1378"/>
                <a:gd name="T69" fmla="*/ 230 h 371"/>
                <a:gd name="T70" fmla="*/ 618 w 1378"/>
                <a:gd name="T71" fmla="*/ 70 h 371"/>
                <a:gd name="T72" fmla="*/ 621 w 1378"/>
                <a:gd name="T73" fmla="*/ 51 h 371"/>
                <a:gd name="T74" fmla="*/ 627 w 1378"/>
                <a:gd name="T75" fmla="*/ 35 h 371"/>
                <a:gd name="T76" fmla="*/ 639 w 1378"/>
                <a:gd name="T77" fmla="*/ 20 h 371"/>
                <a:gd name="T78" fmla="*/ 653 w 1378"/>
                <a:gd name="T79" fmla="*/ 10 h 371"/>
                <a:gd name="T80" fmla="*/ 670 w 1378"/>
                <a:gd name="T81" fmla="*/ 2 h 371"/>
                <a:gd name="T82" fmla="*/ 689 w 1378"/>
                <a:gd name="T83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8" h="371">
                  <a:moveTo>
                    <a:pt x="689" y="0"/>
                  </a:moveTo>
                  <a:lnTo>
                    <a:pt x="708" y="2"/>
                  </a:lnTo>
                  <a:lnTo>
                    <a:pt x="724" y="10"/>
                  </a:lnTo>
                  <a:lnTo>
                    <a:pt x="739" y="20"/>
                  </a:lnTo>
                  <a:lnTo>
                    <a:pt x="749" y="35"/>
                  </a:lnTo>
                  <a:lnTo>
                    <a:pt x="757" y="51"/>
                  </a:lnTo>
                  <a:lnTo>
                    <a:pt x="759" y="70"/>
                  </a:lnTo>
                  <a:lnTo>
                    <a:pt x="759" y="230"/>
                  </a:lnTo>
                  <a:lnTo>
                    <a:pt x="1307" y="230"/>
                  </a:lnTo>
                  <a:lnTo>
                    <a:pt x="1326" y="232"/>
                  </a:lnTo>
                  <a:lnTo>
                    <a:pt x="1343" y="239"/>
                  </a:lnTo>
                  <a:lnTo>
                    <a:pt x="1357" y="250"/>
                  </a:lnTo>
                  <a:lnTo>
                    <a:pt x="1368" y="265"/>
                  </a:lnTo>
                  <a:lnTo>
                    <a:pt x="1375" y="282"/>
                  </a:lnTo>
                  <a:lnTo>
                    <a:pt x="1378" y="300"/>
                  </a:lnTo>
                  <a:lnTo>
                    <a:pt x="1376" y="319"/>
                  </a:lnTo>
                  <a:lnTo>
                    <a:pt x="1368" y="336"/>
                  </a:lnTo>
                  <a:lnTo>
                    <a:pt x="1358" y="349"/>
                  </a:lnTo>
                  <a:lnTo>
                    <a:pt x="1343" y="361"/>
                  </a:lnTo>
                  <a:lnTo>
                    <a:pt x="1326" y="367"/>
                  </a:lnTo>
                  <a:lnTo>
                    <a:pt x="1308" y="371"/>
                  </a:lnTo>
                  <a:lnTo>
                    <a:pt x="71" y="371"/>
                  </a:lnTo>
                  <a:lnTo>
                    <a:pt x="52" y="367"/>
                  </a:lnTo>
                  <a:lnTo>
                    <a:pt x="35" y="361"/>
                  </a:lnTo>
                  <a:lnTo>
                    <a:pt x="21" y="349"/>
                  </a:lnTo>
                  <a:lnTo>
                    <a:pt x="9" y="336"/>
                  </a:lnTo>
                  <a:lnTo>
                    <a:pt x="3" y="319"/>
                  </a:lnTo>
                  <a:lnTo>
                    <a:pt x="0" y="300"/>
                  </a:lnTo>
                  <a:lnTo>
                    <a:pt x="3" y="282"/>
                  </a:lnTo>
                  <a:lnTo>
                    <a:pt x="9" y="265"/>
                  </a:lnTo>
                  <a:lnTo>
                    <a:pt x="21" y="250"/>
                  </a:lnTo>
                  <a:lnTo>
                    <a:pt x="35" y="239"/>
                  </a:lnTo>
                  <a:lnTo>
                    <a:pt x="52" y="232"/>
                  </a:lnTo>
                  <a:lnTo>
                    <a:pt x="71" y="230"/>
                  </a:lnTo>
                  <a:lnTo>
                    <a:pt x="618" y="230"/>
                  </a:lnTo>
                  <a:lnTo>
                    <a:pt x="618" y="70"/>
                  </a:lnTo>
                  <a:lnTo>
                    <a:pt x="621" y="51"/>
                  </a:lnTo>
                  <a:lnTo>
                    <a:pt x="627" y="35"/>
                  </a:lnTo>
                  <a:lnTo>
                    <a:pt x="639" y="20"/>
                  </a:lnTo>
                  <a:lnTo>
                    <a:pt x="653" y="10"/>
                  </a:lnTo>
                  <a:lnTo>
                    <a:pt x="670" y="2"/>
                  </a:lnTo>
                  <a:lnTo>
                    <a:pt x="6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5" name="Freeform 108">
              <a:extLst>
                <a:ext uri="{FF2B5EF4-FFF2-40B4-BE49-F238E27FC236}">
                  <a16:creationId xmlns:a16="http://schemas.microsoft.com/office/drawing/2014/main" id="{B4F5A366-AAC8-1D27-20F5-10D3D5C9B0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09875"/>
              <a:ext cx="481013" cy="347663"/>
            </a:xfrm>
            <a:custGeom>
              <a:avLst/>
              <a:gdLst>
                <a:gd name="T0" fmla="*/ 1388 w 3034"/>
                <a:gd name="T1" fmla="*/ 1364 h 2187"/>
                <a:gd name="T2" fmla="*/ 1263 w 3034"/>
                <a:gd name="T3" fmla="*/ 1465 h 2187"/>
                <a:gd name="T4" fmla="*/ 1808 w 3034"/>
                <a:gd name="T5" fmla="*/ 1577 h 2187"/>
                <a:gd name="T6" fmla="*/ 1732 w 3034"/>
                <a:gd name="T7" fmla="*/ 1434 h 2187"/>
                <a:gd name="T8" fmla="*/ 1594 w 3034"/>
                <a:gd name="T9" fmla="*/ 1351 h 2187"/>
                <a:gd name="T10" fmla="*/ 2873 w 3034"/>
                <a:gd name="T11" fmla="*/ 0 h 2187"/>
                <a:gd name="T12" fmla="*/ 2986 w 3034"/>
                <a:gd name="T13" fmla="*/ 47 h 2187"/>
                <a:gd name="T14" fmla="*/ 3034 w 3034"/>
                <a:gd name="T15" fmla="*/ 160 h 2187"/>
                <a:gd name="T16" fmla="*/ 3006 w 3034"/>
                <a:gd name="T17" fmla="*/ 2117 h 2187"/>
                <a:gd name="T18" fmla="*/ 2906 w 3034"/>
                <a:gd name="T19" fmla="*/ 2184 h 2187"/>
                <a:gd name="T20" fmla="*/ 98 w 3034"/>
                <a:gd name="T21" fmla="*/ 2175 h 2187"/>
                <a:gd name="T22" fmla="*/ 13 w 3034"/>
                <a:gd name="T23" fmla="*/ 2089 h 2187"/>
                <a:gd name="T24" fmla="*/ 2 w 3034"/>
                <a:gd name="T25" fmla="*/ 1625 h 2187"/>
                <a:gd name="T26" fmla="*/ 51 w 3034"/>
                <a:gd name="T27" fmla="*/ 1576 h 2187"/>
                <a:gd name="T28" fmla="*/ 645 w 3034"/>
                <a:gd name="T29" fmla="*/ 1577 h 2187"/>
                <a:gd name="T30" fmla="*/ 716 w 3034"/>
                <a:gd name="T31" fmla="*/ 1411 h 2187"/>
                <a:gd name="T32" fmla="*/ 851 w 3034"/>
                <a:gd name="T33" fmla="*/ 1296 h 2187"/>
                <a:gd name="T34" fmla="*/ 1030 w 3034"/>
                <a:gd name="T35" fmla="*/ 1252 h 2187"/>
                <a:gd name="T36" fmla="*/ 1090 w 3034"/>
                <a:gd name="T37" fmla="*/ 1287 h 2187"/>
                <a:gd name="T38" fmla="*/ 1090 w 3034"/>
                <a:gd name="T39" fmla="*/ 1358 h 2187"/>
                <a:gd name="T40" fmla="*/ 1030 w 3034"/>
                <a:gd name="T41" fmla="*/ 1393 h 2187"/>
                <a:gd name="T42" fmla="*/ 892 w 3034"/>
                <a:gd name="T43" fmla="*/ 1434 h 2187"/>
                <a:gd name="T44" fmla="*/ 801 w 3034"/>
                <a:gd name="T45" fmla="*/ 1542 h 2187"/>
                <a:gd name="T46" fmla="*/ 1096 w 3034"/>
                <a:gd name="T47" fmla="*/ 1482 h 2187"/>
                <a:gd name="T48" fmla="*/ 1200 w 3034"/>
                <a:gd name="T49" fmla="*/ 1324 h 2187"/>
                <a:gd name="T50" fmla="*/ 1362 w 3034"/>
                <a:gd name="T51" fmla="*/ 1224 h 2187"/>
                <a:gd name="T52" fmla="*/ 1432 w 3034"/>
                <a:gd name="T53" fmla="*/ 1206 h 2187"/>
                <a:gd name="T54" fmla="*/ 1519 w 3034"/>
                <a:gd name="T55" fmla="*/ 1199 h 2187"/>
                <a:gd name="T56" fmla="*/ 1695 w 3034"/>
                <a:gd name="T57" fmla="*/ 1238 h 2187"/>
                <a:gd name="T58" fmla="*/ 1849 w 3034"/>
                <a:gd name="T59" fmla="*/ 1356 h 2187"/>
                <a:gd name="T60" fmla="*/ 1940 w 3034"/>
                <a:gd name="T61" fmla="*/ 1528 h 2187"/>
                <a:gd name="T62" fmla="*/ 2201 w 3034"/>
                <a:gd name="T63" fmla="*/ 1511 h 2187"/>
                <a:gd name="T64" fmla="*/ 2096 w 3034"/>
                <a:gd name="T65" fmla="*/ 1417 h 2187"/>
                <a:gd name="T66" fmla="*/ 1970 w 3034"/>
                <a:gd name="T67" fmla="*/ 1391 h 2187"/>
                <a:gd name="T68" fmla="*/ 1920 w 3034"/>
                <a:gd name="T69" fmla="*/ 1342 h 2187"/>
                <a:gd name="T70" fmla="*/ 1938 w 3034"/>
                <a:gd name="T71" fmla="*/ 1273 h 2187"/>
                <a:gd name="T72" fmla="*/ 2035 w 3034"/>
                <a:gd name="T73" fmla="*/ 1255 h 2187"/>
                <a:gd name="T74" fmla="*/ 2206 w 3034"/>
                <a:gd name="T75" fmla="*/ 1319 h 2187"/>
                <a:gd name="T76" fmla="*/ 2328 w 3034"/>
                <a:gd name="T77" fmla="*/ 1449 h 2187"/>
                <a:gd name="T78" fmla="*/ 2674 w 3034"/>
                <a:gd name="T79" fmla="*/ 1577 h 2187"/>
                <a:gd name="T80" fmla="*/ 2734 w 3034"/>
                <a:gd name="T81" fmla="*/ 1612 h 2187"/>
                <a:gd name="T82" fmla="*/ 2734 w 3034"/>
                <a:gd name="T83" fmla="*/ 1683 h 2187"/>
                <a:gd name="T84" fmla="*/ 2674 w 3034"/>
                <a:gd name="T85" fmla="*/ 1718 h 2187"/>
                <a:gd name="T86" fmla="*/ 150 w 3034"/>
                <a:gd name="T87" fmla="*/ 2045 h 2187"/>
                <a:gd name="T88" fmla="*/ 2891 w 3034"/>
                <a:gd name="T89" fmla="*/ 2037 h 2187"/>
                <a:gd name="T90" fmla="*/ 2883 w 3034"/>
                <a:gd name="T91" fmla="*/ 143 h 2187"/>
                <a:gd name="T92" fmla="*/ 2078 w 3034"/>
                <a:gd name="T93" fmla="*/ 131 h 2187"/>
                <a:gd name="T94" fmla="*/ 2044 w 3034"/>
                <a:gd name="T95" fmla="*/ 70 h 2187"/>
                <a:gd name="T96" fmla="*/ 2078 w 3034"/>
                <a:gd name="T97" fmla="*/ 9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4" h="2187">
                  <a:moveTo>
                    <a:pt x="1510" y="1339"/>
                  </a:moveTo>
                  <a:lnTo>
                    <a:pt x="1467" y="1342"/>
                  </a:lnTo>
                  <a:lnTo>
                    <a:pt x="1427" y="1351"/>
                  </a:lnTo>
                  <a:lnTo>
                    <a:pt x="1388" y="1364"/>
                  </a:lnTo>
                  <a:lnTo>
                    <a:pt x="1352" y="1383"/>
                  </a:lnTo>
                  <a:lnTo>
                    <a:pt x="1318" y="1407"/>
                  </a:lnTo>
                  <a:lnTo>
                    <a:pt x="1288" y="1434"/>
                  </a:lnTo>
                  <a:lnTo>
                    <a:pt x="1263" y="1465"/>
                  </a:lnTo>
                  <a:lnTo>
                    <a:pt x="1242" y="1500"/>
                  </a:lnTo>
                  <a:lnTo>
                    <a:pt x="1225" y="1537"/>
                  </a:lnTo>
                  <a:lnTo>
                    <a:pt x="1213" y="1577"/>
                  </a:lnTo>
                  <a:lnTo>
                    <a:pt x="1808" y="1577"/>
                  </a:lnTo>
                  <a:lnTo>
                    <a:pt x="1795" y="1537"/>
                  </a:lnTo>
                  <a:lnTo>
                    <a:pt x="1778" y="1500"/>
                  </a:lnTo>
                  <a:lnTo>
                    <a:pt x="1757" y="1465"/>
                  </a:lnTo>
                  <a:lnTo>
                    <a:pt x="1732" y="1434"/>
                  </a:lnTo>
                  <a:lnTo>
                    <a:pt x="1702" y="1407"/>
                  </a:lnTo>
                  <a:lnTo>
                    <a:pt x="1669" y="1383"/>
                  </a:lnTo>
                  <a:lnTo>
                    <a:pt x="1633" y="1364"/>
                  </a:lnTo>
                  <a:lnTo>
                    <a:pt x="1594" y="1351"/>
                  </a:lnTo>
                  <a:lnTo>
                    <a:pt x="1553" y="1342"/>
                  </a:lnTo>
                  <a:lnTo>
                    <a:pt x="1510" y="1339"/>
                  </a:lnTo>
                  <a:close/>
                  <a:moveTo>
                    <a:pt x="2114" y="0"/>
                  </a:moveTo>
                  <a:lnTo>
                    <a:pt x="2873" y="0"/>
                  </a:lnTo>
                  <a:lnTo>
                    <a:pt x="2906" y="3"/>
                  </a:lnTo>
                  <a:lnTo>
                    <a:pt x="2935" y="12"/>
                  </a:lnTo>
                  <a:lnTo>
                    <a:pt x="2963" y="27"/>
                  </a:lnTo>
                  <a:lnTo>
                    <a:pt x="2986" y="47"/>
                  </a:lnTo>
                  <a:lnTo>
                    <a:pt x="3006" y="71"/>
                  </a:lnTo>
                  <a:lnTo>
                    <a:pt x="3021" y="98"/>
                  </a:lnTo>
                  <a:lnTo>
                    <a:pt x="3030" y="128"/>
                  </a:lnTo>
                  <a:lnTo>
                    <a:pt x="3034" y="160"/>
                  </a:lnTo>
                  <a:lnTo>
                    <a:pt x="3034" y="2027"/>
                  </a:lnTo>
                  <a:lnTo>
                    <a:pt x="3030" y="2058"/>
                  </a:lnTo>
                  <a:lnTo>
                    <a:pt x="3021" y="2089"/>
                  </a:lnTo>
                  <a:lnTo>
                    <a:pt x="3006" y="2117"/>
                  </a:lnTo>
                  <a:lnTo>
                    <a:pt x="2986" y="2140"/>
                  </a:lnTo>
                  <a:lnTo>
                    <a:pt x="2963" y="2160"/>
                  </a:lnTo>
                  <a:lnTo>
                    <a:pt x="2935" y="2175"/>
                  </a:lnTo>
                  <a:lnTo>
                    <a:pt x="2906" y="2184"/>
                  </a:lnTo>
                  <a:lnTo>
                    <a:pt x="2873" y="2187"/>
                  </a:lnTo>
                  <a:lnTo>
                    <a:pt x="161" y="2187"/>
                  </a:lnTo>
                  <a:lnTo>
                    <a:pt x="128" y="2184"/>
                  </a:lnTo>
                  <a:lnTo>
                    <a:pt x="98" y="2175"/>
                  </a:lnTo>
                  <a:lnTo>
                    <a:pt x="71" y="2160"/>
                  </a:lnTo>
                  <a:lnTo>
                    <a:pt x="47" y="2140"/>
                  </a:lnTo>
                  <a:lnTo>
                    <a:pt x="28" y="2117"/>
                  </a:lnTo>
                  <a:lnTo>
                    <a:pt x="13" y="2089"/>
                  </a:lnTo>
                  <a:lnTo>
                    <a:pt x="3" y="2058"/>
                  </a:lnTo>
                  <a:lnTo>
                    <a:pt x="0" y="2027"/>
                  </a:lnTo>
                  <a:lnTo>
                    <a:pt x="0" y="1644"/>
                  </a:lnTo>
                  <a:lnTo>
                    <a:pt x="2" y="1625"/>
                  </a:lnTo>
                  <a:lnTo>
                    <a:pt x="10" y="1608"/>
                  </a:lnTo>
                  <a:lnTo>
                    <a:pt x="20" y="1594"/>
                  </a:lnTo>
                  <a:lnTo>
                    <a:pt x="34" y="1582"/>
                  </a:lnTo>
                  <a:lnTo>
                    <a:pt x="51" y="1576"/>
                  </a:lnTo>
                  <a:lnTo>
                    <a:pt x="70" y="1573"/>
                  </a:lnTo>
                  <a:lnTo>
                    <a:pt x="80" y="1574"/>
                  </a:lnTo>
                  <a:lnTo>
                    <a:pt x="91" y="1577"/>
                  </a:lnTo>
                  <a:lnTo>
                    <a:pt x="645" y="1577"/>
                  </a:lnTo>
                  <a:lnTo>
                    <a:pt x="655" y="1532"/>
                  </a:lnTo>
                  <a:lnTo>
                    <a:pt x="671" y="1489"/>
                  </a:lnTo>
                  <a:lnTo>
                    <a:pt x="691" y="1448"/>
                  </a:lnTo>
                  <a:lnTo>
                    <a:pt x="716" y="1411"/>
                  </a:lnTo>
                  <a:lnTo>
                    <a:pt x="744" y="1376"/>
                  </a:lnTo>
                  <a:lnTo>
                    <a:pt x="777" y="1345"/>
                  </a:lnTo>
                  <a:lnTo>
                    <a:pt x="813" y="1318"/>
                  </a:lnTo>
                  <a:lnTo>
                    <a:pt x="851" y="1296"/>
                  </a:lnTo>
                  <a:lnTo>
                    <a:pt x="893" y="1277"/>
                  </a:lnTo>
                  <a:lnTo>
                    <a:pt x="937" y="1264"/>
                  </a:lnTo>
                  <a:lnTo>
                    <a:pt x="982" y="1255"/>
                  </a:lnTo>
                  <a:lnTo>
                    <a:pt x="1030" y="1252"/>
                  </a:lnTo>
                  <a:lnTo>
                    <a:pt x="1049" y="1254"/>
                  </a:lnTo>
                  <a:lnTo>
                    <a:pt x="1066" y="1262"/>
                  </a:lnTo>
                  <a:lnTo>
                    <a:pt x="1080" y="1272"/>
                  </a:lnTo>
                  <a:lnTo>
                    <a:pt x="1090" y="1287"/>
                  </a:lnTo>
                  <a:lnTo>
                    <a:pt x="1098" y="1304"/>
                  </a:lnTo>
                  <a:lnTo>
                    <a:pt x="1100" y="1322"/>
                  </a:lnTo>
                  <a:lnTo>
                    <a:pt x="1098" y="1341"/>
                  </a:lnTo>
                  <a:lnTo>
                    <a:pt x="1090" y="1358"/>
                  </a:lnTo>
                  <a:lnTo>
                    <a:pt x="1080" y="1372"/>
                  </a:lnTo>
                  <a:lnTo>
                    <a:pt x="1066" y="1383"/>
                  </a:lnTo>
                  <a:lnTo>
                    <a:pt x="1049" y="1390"/>
                  </a:lnTo>
                  <a:lnTo>
                    <a:pt x="1030" y="1393"/>
                  </a:lnTo>
                  <a:lnTo>
                    <a:pt x="993" y="1395"/>
                  </a:lnTo>
                  <a:lnTo>
                    <a:pt x="957" y="1404"/>
                  </a:lnTo>
                  <a:lnTo>
                    <a:pt x="923" y="1416"/>
                  </a:lnTo>
                  <a:lnTo>
                    <a:pt x="892" y="1434"/>
                  </a:lnTo>
                  <a:lnTo>
                    <a:pt x="864" y="1456"/>
                  </a:lnTo>
                  <a:lnTo>
                    <a:pt x="838" y="1482"/>
                  </a:lnTo>
                  <a:lnTo>
                    <a:pt x="818" y="1510"/>
                  </a:lnTo>
                  <a:lnTo>
                    <a:pt x="801" y="1542"/>
                  </a:lnTo>
                  <a:lnTo>
                    <a:pt x="789" y="1577"/>
                  </a:lnTo>
                  <a:lnTo>
                    <a:pt x="1070" y="1577"/>
                  </a:lnTo>
                  <a:lnTo>
                    <a:pt x="1080" y="1528"/>
                  </a:lnTo>
                  <a:lnTo>
                    <a:pt x="1096" y="1482"/>
                  </a:lnTo>
                  <a:lnTo>
                    <a:pt x="1116" y="1438"/>
                  </a:lnTo>
                  <a:lnTo>
                    <a:pt x="1140" y="1397"/>
                  </a:lnTo>
                  <a:lnTo>
                    <a:pt x="1169" y="1359"/>
                  </a:lnTo>
                  <a:lnTo>
                    <a:pt x="1200" y="1324"/>
                  </a:lnTo>
                  <a:lnTo>
                    <a:pt x="1236" y="1292"/>
                  </a:lnTo>
                  <a:lnTo>
                    <a:pt x="1275" y="1265"/>
                  </a:lnTo>
                  <a:lnTo>
                    <a:pt x="1318" y="1242"/>
                  </a:lnTo>
                  <a:lnTo>
                    <a:pt x="1362" y="1224"/>
                  </a:lnTo>
                  <a:lnTo>
                    <a:pt x="1410" y="1210"/>
                  </a:lnTo>
                  <a:lnTo>
                    <a:pt x="1412" y="1209"/>
                  </a:lnTo>
                  <a:lnTo>
                    <a:pt x="1419" y="1208"/>
                  </a:lnTo>
                  <a:lnTo>
                    <a:pt x="1432" y="1206"/>
                  </a:lnTo>
                  <a:lnTo>
                    <a:pt x="1448" y="1204"/>
                  </a:lnTo>
                  <a:lnTo>
                    <a:pt x="1468" y="1201"/>
                  </a:lnTo>
                  <a:lnTo>
                    <a:pt x="1492" y="1199"/>
                  </a:lnTo>
                  <a:lnTo>
                    <a:pt x="1519" y="1199"/>
                  </a:lnTo>
                  <a:lnTo>
                    <a:pt x="1550" y="1200"/>
                  </a:lnTo>
                  <a:lnTo>
                    <a:pt x="1600" y="1208"/>
                  </a:lnTo>
                  <a:lnTo>
                    <a:pt x="1648" y="1220"/>
                  </a:lnTo>
                  <a:lnTo>
                    <a:pt x="1695" y="1238"/>
                  </a:lnTo>
                  <a:lnTo>
                    <a:pt x="1738" y="1262"/>
                  </a:lnTo>
                  <a:lnTo>
                    <a:pt x="1778" y="1289"/>
                  </a:lnTo>
                  <a:lnTo>
                    <a:pt x="1815" y="1320"/>
                  </a:lnTo>
                  <a:lnTo>
                    <a:pt x="1849" y="1356"/>
                  </a:lnTo>
                  <a:lnTo>
                    <a:pt x="1879" y="1394"/>
                  </a:lnTo>
                  <a:lnTo>
                    <a:pt x="1903" y="1436"/>
                  </a:lnTo>
                  <a:lnTo>
                    <a:pt x="1924" y="1481"/>
                  </a:lnTo>
                  <a:lnTo>
                    <a:pt x="1940" y="1528"/>
                  </a:lnTo>
                  <a:lnTo>
                    <a:pt x="1950" y="1577"/>
                  </a:lnTo>
                  <a:lnTo>
                    <a:pt x="2229" y="1577"/>
                  </a:lnTo>
                  <a:lnTo>
                    <a:pt x="2218" y="1543"/>
                  </a:lnTo>
                  <a:lnTo>
                    <a:pt x="2201" y="1511"/>
                  </a:lnTo>
                  <a:lnTo>
                    <a:pt x="2179" y="1483"/>
                  </a:lnTo>
                  <a:lnTo>
                    <a:pt x="2155" y="1456"/>
                  </a:lnTo>
                  <a:lnTo>
                    <a:pt x="2127" y="1435"/>
                  </a:lnTo>
                  <a:lnTo>
                    <a:pt x="2096" y="1417"/>
                  </a:lnTo>
                  <a:lnTo>
                    <a:pt x="2062" y="1405"/>
                  </a:lnTo>
                  <a:lnTo>
                    <a:pt x="2026" y="1396"/>
                  </a:lnTo>
                  <a:lnTo>
                    <a:pt x="1988" y="1393"/>
                  </a:lnTo>
                  <a:lnTo>
                    <a:pt x="1970" y="1391"/>
                  </a:lnTo>
                  <a:lnTo>
                    <a:pt x="1953" y="1383"/>
                  </a:lnTo>
                  <a:lnTo>
                    <a:pt x="1938" y="1373"/>
                  </a:lnTo>
                  <a:lnTo>
                    <a:pt x="1928" y="1359"/>
                  </a:lnTo>
                  <a:lnTo>
                    <a:pt x="1920" y="1342"/>
                  </a:lnTo>
                  <a:lnTo>
                    <a:pt x="1918" y="1323"/>
                  </a:lnTo>
                  <a:lnTo>
                    <a:pt x="1920" y="1304"/>
                  </a:lnTo>
                  <a:lnTo>
                    <a:pt x="1928" y="1287"/>
                  </a:lnTo>
                  <a:lnTo>
                    <a:pt x="1938" y="1273"/>
                  </a:lnTo>
                  <a:lnTo>
                    <a:pt x="1953" y="1263"/>
                  </a:lnTo>
                  <a:lnTo>
                    <a:pt x="1970" y="1255"/>
                  </a:lnTo>
                  <a:lnTo>
                    <a:pt x="1988" y="1253"/>
                  </a:lnTo>
                  <a:lnTo>
                    <a:pt x="2035" y="1255"/>
                  </a:lnTo>
                  <a:lnTo>
                    <a:pt x="2082" y="1264"/>
                  </a:lnTo>
                  <a:lnTo>
                    <a:pt x="2125" y="1278"/>
                  </a:lnTo>
                  <a:lnTo>
                    <a:pt x="2167" y="1296"/>
                  </a:lnTo>
                  <a:lnTo>
                    <a:pt x="2206" y="1319"/>
                  </a:lnTo>
                  <a:lnTo>
                    <a:pt x="2242" y="1346"/>
                  </a:lnTo>
                  <a:lnTo>
                    <a:pt x="2274" y="1377"/>
                  </a:lnTo>
                  <a:lnTo>
                    <a:pt x="2302" y="1412"/>
                  </a:lnTo>
                  <a:lnTo>
                    <a:pt x="2328" y="1449"/>
                  </a:lnTo>
                  <a:lnTo>
                    <a:pt x="2348" y="1489"/>
                  </a:lnTo>
                  <a:lnTo>
                    <a:pt x="2363" y="1533"/>
                  </a:lnTo>
                  <a:lnTo>
                    <a:pt x="2373" y="1577"/>
                  </a:lnTo>
                  <a:lnTo>
                    <a:pt x="2674" y="1577"/>
                  </a:lnTo>
                  <a:lnTo>
                    <a:pt x="2692" y="1580"/>
                  </a:lnTo>
                  <a:lnTo>
                    <a:pt x="2709" y="1588"/>
                  </a:lnTo>
                  <a:lnTo>
                    <a:pt x="2724" y="1598"/>
                  </a:lnTo>
                  <a:lnTo>
                    <a:pt x="2734" y="1612"/>
                  </a:lnTo>
                  <a:lnTo>
                    <a:pt x="2742" y="1629"/>
                  </a:lnTo>
                  <a:lnTo>
                    <a:pt x="2744" y="1648"/>
                  </a:lnTo>
                  <a:lnTo>
                    <a:pt x="2742" y="1667"/>
                  </a:lnTo>
                  <a:lnTo>
                    <a:pt x="2734" y="1683"/>
                  </a:lnTo>
                  <a:lnTo>
                    <a:pt x="2724" y="1698"/>
                  </a:lnTo>
                  <a:lnTo>
                    <a:pt x="2709" y="1708"/>
                  </a:lnTo>
                  <a:lnTo>
                    <a:pt x="2692" y="1716"/>
                  </a:lnTo>
                  <a:lnTo>
                    <a:pt x="2674" y="1718"/>
                  </a:lnTo>
                  <a:lnTo>
                    <a:pt x="140" y="1718"/>
                  </a:lnTo>
                  <a:lnTo>
                    <a:pt x="140" y="2027"/>
                  </a:lnTo>
                  <a:lnTo>
                    <a:pt x="143" y="2037"/>
                  </a:lnTo>
                  <a:lnTo>
                    <a:pt x="150" y="2045"/>
                  </a:lnTo>
                  <a:lnTo>
                    <a:pt x="161" y="2048"/>
                  </a:lnTo>
                  <a:lnTo>
                    <a:pt x="2873" y="2048"/>
                  </a:lnTo>
                  <a:lnTo>
                    <a:pt x="2883" y="2045"/>
                  </a:lnTo>
                  <a:lnTo>
                    <a:pt x="2891" y="2037"/>
                  </a:lnTo>
                  <a:lnTo>
                    <a:pt x="2893" y="2027"/>
                  </a:lnTo>
                  <a:lnTo>
                    <a:pt x="2893" y="160"/>
                  </a:lnTo>
                  <a:lnTo>
                    <a:pt x="2891" y="150"/>
                  </a:lnTo>
                  <a:lnTo>
                    <a:pt x="2883" y="143"/>
                  </a:lnTo>
                  <a:lnTo>
                    <a:pt x="2873" y="140"/>
                  </a:lnTo>
                  <a:lnTo>
                    <a:pt x="2114" y="140"/>
                  </a:lnTo>
                  <a:lnTo>
                    <a:pt x="2095" y="137"/>
                  </a:lnTo>
                  <a:lnTo>
                    <a:pt x="2078" y="131"/>
                  </a:lnTo>
                  <a:lnTo>
                    <a:pt x="2064" y="119"/>
                  </a:lnTo>
                  <a:lnTo>
                    <a:pt x="2053" y="105"/>
                  </a:lnTo>
                  <a:lnTo>
                    <a:pt x="2046" y="89"/>
                  </a:lnTo>
                  <a:lnTo>
                    <a:pt x="2044" y="70"/>
                  </a:lnTo>
                  <a:lnTo>
                    <a:pt x="2046" y="52"/>
                  </a:lnTo>
                  <a:lnTo>
                    <a:pt x="2053" y="35"/>
                  </a:lnTo>
                  <a:lnTo>
                    <a:pt x="2064" y="20"/>
                  </a:lnTo>
                  <a:lnTo>
                    <a:pt x="2078" y="9"/>
                  </a:lnTo>
                  <a:lnTo>
                    <a:pt x="2095" y="2"/>
                  </a:lnTo>
                  <a:lnTo>
                    <a:pt x="2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6" name="Freeform 109">
              <a:extLst>
                <a:ext uri="{FF2B5EF4-FFF2-40B4-BE49-F238E27FC236}">
                  <a16:creationId xmlns:a16="http://schemas.microsoft.com/office/drawing/2014/main" id="{9D33231E-5D1D-05E8-818D-5FBE45123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0144" y="2809875"/>
              <a:ext cx="157163" cy="231775"/>
            </a:xfrm>
            <a:custGeom>
              <a:avLst/>
              <a:gdLst>
                <a:gd name="T0" fmla="*/ 161 w 993"/>
                <a:gd name="T1" fmla="*/ 0 h 1455"/>
                <a:gd name="T2" fmla="*/ 922 w 993"/>
                <a:gd name="T3" fmla="*/ 0 h 1455"/>
                <a:gd name="T4" fmla="*/ 941 w 993"/>
                <a:gd name="T5" fmla="*/ 2 h 1455"/>
                <a:gd name="T6" fmla="*/ 958 w 993"/>
                <a:gd name="T7" fmla="*/ 9 h 1455"/>
                <a:gd name="T8" fmla="*/ 972 w 993"/>
                <a:gd name="T9" fmla="*/ 20 h 1455"/>
                <a:gd name="T10" fmla="*/ 983 w 993"/>
                <a:gd name="T11" fmla="*/ 35 h 1455"/>
                <a:gd name="T12" fmla="*/ 990 w 993"/>
                <a:gd name="T13" fmla="*/ 52 h 1455"/>
                <a:gd name="T14" fmla="*/ 993 w 993"/>
                <a:gd name="T15" fmla="*/ 70 h 1455"/>
                <a:gd name="T16" fmla="*/ 990 w 993"/>
                <a:gd name="T17" fmla="*/ 89 h 1455"/>
                <a:gd name="T18" fmla="*/ 983 w 993"/>
                <a:gd name="T19" fmla="*/ 105 h 1455"/>
                <a:gd name="T20" fmla="*/ 972 w 993"/>
                <a:gd name="T21" fmla="*/ 119 h 1455"/>
                <a:gd name="T22" fmla="*/ 958 w 993"/>
                <a:gd name="T23" fmla="*/ 131 h 1455"/>
                <a:gd name="T24" fmla="*/ 941 w 993"/>
                <a:gd name="T25" fmla="*/ 137 h 1455"/>
                <a:gd name="T26" fmla="*/ 922 w 993"/>
                <a:gd name="T27" fmla="*/ 140 h 1455"/>
                <a:gd name="T28" fmla="*/ 161 w 993"/>
                <a:gd name="T29" fmla="*/ 140 h 1455"/>
                <a:gd name="T30" fmla="*/ 150 w 993"/>
                <a:gd name="T31" fmla="*/ 143 h 1455"/>
                <a:gd name="T32" fmla="*/ 143 w 993"/>
                <a:gd name="T33" fmla="*/ 150 h 1455"/>
                <a:gd name="T34" fmla="*/ 140 w 993"/>
                <a:gd name="T35" fmla="*/ 160 h 1455"/>
                <a:gd name="T36" fmla="*/ 140 w 993"/>
                <a:gd name="T37" fmla="*/ 1384 h 1455"/>
                <a:gd name="T38" fmla="*/ 138 w 993"/>
                <a:gd name="T39" fmla="*/ 1404 h 1455"/>
                <a:gd name="T40" fmla="*/ 130 w 993"/>
                <a:gd name="T41" fmla="*/ 1420 h 1455"/>
                <a:gd name="T42" fmla="*/ 120 w 993"/>
                <a:gd name="T43" fmla="*/ 1434 h 1455"/>
                <a:gd name="T44" fmla="*/ 105 w 993"/>
                <a:gd name="T45" fmla="*/ 1446 h 1455"/>
                <a:gd name="T46" fmla="*/ 89 w 993"/>
                <a:gd name="T47" fmla="*/ 1452 h 1455"/>
                <a:gd name="T48" fmla="*/ 70 w 993"/>
                <a:gd name="T49" fmla="*/ 1455 h 1455"/>
                <a:gd name="T50" fmla="*/ 51 w 993"/>
                <a:gd name="T51" fmla="*/ 1452 h 1455"/>
                <a:gd name="T52" fmla="*/ 34 w 993"/>
                <a:gd name="T53" fmla="*/ 1446 h 1455"/>
                <a:gd name="T54" fmla="*/ 20 w 993"/>
                <a:gd name="T55" fmla="*/ 1434 h 1455"/>
                <a:gd name="T56" fmla="*/ 10 w 993"/>
                <a:gd name="T57" fmla="*/ 1420 h 1455"/>
                <a:gd name="T58" fmla="*/ 2 w 993"/>
                <a:gd name="T59" fmla="*/ 1404 h 1455"/>
                <a:gd name="T60" fmla="*/ 0 w 993"/>
                <a:gd name="T61" fmla="*/ 1384 h 1455"/>
                <a:gd name="T62" fmla="*/ 0 w 993"/>
                <a:gd name="T63" fmla="*/ 160 h 1455"/>
                <a:gd name="T64" fmla="*/ 3 w 993"/>
                <a:gd name="T65" fmla="*/ 128 h 1455"/>
                <a:gd name="T66" fmla="*/ 13 w 993"/>
                <a:gd name="T67" fmla="*/ 98 h 1455"/>
                <a:gd name="T68" fmla="*/ 28 w 993"/>
                <a:gd name="T69" fmla="*/ 71 h 1455"/>
                <a:gd name="T70" fmla="*/ 47 w 993"/>
                <a:gd name="T71" fmla="*/ 47 h 1455"/>
                <a:gd name="T72" fmla="*/ 71 w 993"/>
                <a:gd name="T73" fmla="*/ 27 h 1455"/>
                <a:gd name="T74" fmla="*/ 98 w 993"/>
                <a:gd name="T75" fmla="*/ 12 h 1455"/>
                <a:gd name="T76" fmla="*/ 128 w 993"/>
                <a:gd name="T77" fmla="*/ 3 h 1455"/>
                <a:gd name="T78" fmla="*/ 161 w 993"/>
                <a:gd name="T7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3" h="1455">
                  <a:moveTo>
                    <a:pt x="161" y="0"/>
                  </a:moveTo>
                  <a:lnTo>
                    <a:pt x="922" y="0"/>
                  </a:lnTo>
                  <a:lnTo>
                    <a:pt x="941" y="2"/>
                  </a:lnTo>
                  <a:lnTo>
                    <a:pt x="958" y="9"/>
                  </a:lnTo>
                  <a:lnTo>
                    <a:pt x="972" y="20"/>
                  </a:lnTo>
                  <a:lnTo>
                    <a:pt x="983" y="35"/>
                  </a:lnTo>
                  <a:lnTo>
                    <a:pt x="990" y="52"/>
                  </a:lnTo>
                  <a:lnTo>
                    <a:pt x="993" y="70"/>
                  </a:lnTo>
                  <a:lnTo>
                    <a:pt x="990" y="89"/>
                  </a:lnTo>
                  <a:lnTo>
                    <a:pt x="983" y="105"/>
                  </a:lnTo>
                  <a:lnTo>
                    <a:pt x="972" y="119"/>
                  </a:lnTo>
                  <a:lnTo>
                    <a:pt x="958" y="131"/>
                  </a:lnTo>
                  <a:lnTo>
                    <a:pt x="941" y="137"/>
                  </a:lnTo>
                  <a:lnTo>
                    <a:pt x="922" y="140"/>
                  </a:lnTo>
                  <a:lnTo>
                    <a:pt x="161" y="140"/>
                  </a:lnTo>
                  <a:lnTo>
                    <a:pt x="150" y="143"/>
                  </a:lnTo>
                  <a:lnTo>
                    <a:pt x="143" y="150"/>
                  </a:lnTo>
                  <a:lnTo>
                    <a:pt x="140" y="160"/>
                  </a:lnTo>
                  <a:lnTo>
                    <a:pt x="140" y="1384"/>
                  </a:lnTo>
                  <a:lnTo>
                    <a:pt x="138" y="1404"/>
                  </a:lnTo>
                  <a:lnTo>
                    <a:pt x="130" y="1420"/>
                  </a:lnTo>
                  <a:lnTo>
                    <a:pt x="120" y="1434"/>
                  </a:lnTo>
                  <a:lnTo>
                    <a:pt x="105" y="1446"/>
                  </a:lnTo>
                  <a:lnTo>
                    <a:pt x="89" y="1452"/>
                  </a:lnTo>
                  <a:lnTo>
                    <a:pt x="70" y="1455"/>
                  </a:lnTo>
                  <a:lnTo>
                    <a:pt x="51" y="1452"/>
                  </a:lnTo>
                  <a:lnTo>
                    <a:pt x="34" y="1446"/>
                  </a:lnTo>
                  <a:lnTo>
                    <a:pt x="20" y="1434"/>
                  </a:lnTo>
                  <a:lnTo>
                    <a:pt x="10" y="1420"/>
                  </a:lnTo>
                  <a:lnTo>
                    <a:pt x="2" y="1404"/>
                  </a:lnTo>
                  <a:lnTo>
                    <a:pt x="0" y="1384"/>
                  </a:lnTo>
                  <a:lnTo>
                    <a:pt x="0" y="160"/>
                  </a:lnTo>
                  <a:lnTo>
                    <a:pt x="3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7" y="47"/>
                  </a:lnTo>
                  <a:lnTo>
                    <a:pt x="71" y="27"/>
                  </a:lnTo>
                  <a:lnTo>
                    <a:pt x="98" y="12"/>
                  </a:lnTo>
                  <a:lnTo>
                    <a:pt x="128" y="3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7" name="Freeform 110">
              <a:extLst>
                <a:ext uri="{FF2B5EF4-FFF2-40B4-BE49-F238E27FC236}">
                  <a16:creationId xmlns:a16="http://schemas.microsoft.com/office/drawing/2014/main" id="{3345E44F-4456-35A5-39F0-748E83131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2690813"/>
              <a:ext cx="179388" cy="300038"/>
            </a:xfrm>
            <a:custGeom>
              <a:avLst/>
              <a:gdLst>
                <a:gd name="T0" fmla="*/ 603 w 1137"/>
                <a:gd name="T1" fmla="*/ 7 h 1894"/>
                <a:gd name="T2" fmla="*/ 887 w 1137"/>
                <a:gd name="T3" fmla="*/ 325 h 1894"/>
                <a:gd name="T4" fmla="*/ 951 w 1137"/>
                <a:gd name="T5" fmla="*/ 433 h 1894"/>
                <a:gd name="T6" fmla="*/ 974 w 1137"/>
                <a:gd name="T7" fmla="*/ 557 h 1894"/>
                <a:gd name="T8" fmla="*/ 980 w 1137"/>
                <a:gd name="T9" fmla="*/ 1155 h 1894"/>
                <a:gd name="T10" fmla="*/ 1114 w 1137"/>
                <a:gd name="T11" fmla="*/ 1375 h 1894"/>
                <a:gd name="T12" fmla="*/ 1137 w 1137"/>
                <a:gd name="T13" fmla="*/ 1477 h 1894"/>
                <a:gd name="T14" fmla="*/ 1127 w 1137"/>
                <a:gd name="T15" fmla="*/ 1653 h 1894"/>
                <a:gd name="T16" fmla="*/ 1086 w 1137"/>
                <a:gd name="T17" fmla="*/ 1685 h 1894"/>
                <a:gd name="T18" fmla="*/ 912 w 1137"/>
                <a:gd name="T19" fmla="*/ 1823 h 1894"/>
                <a:gd name="T20" fmla="*/ 891 w 1137"/>
                <a:gd name="T21" fmla="*/ 1873 h 1894"/>
                <a:gd name="T22" fmla="*/ 841 w 1137"/>
                <a:gd name="T23" fmla="*/ 1893 h 1894"/>
                <a:gd name="T24" fmla="*/ 793 w 1137"/>
                <a:gd name="T25" fmla="*/ 1873 h 1894"/>
                <a:gd name="T26" fmla="*/ 771 w 1137"/>
                <a:gd name="T27" fmla="*/ 1823 h 1894"/>
                <a:gd name="T28" fmla="*/ 747 w 1137"/>
                <a:gd name="T29" fmla="*/ 1652 h 1894"/>
                <a:gd name="T30" fmla="*/ 740 w 1137"/>
                <a:gd name="T31" fmla="*/ 1598 h 1894"/>
                <a:gd name="T32" fmla="*/ 772 w 1137"/>
                <a:gd name="T33" fmla="*/ 1556 h 1894"/>
                <a:gd name="T34" fmla="*/ 996 w 1137"/>
                <a:gd name="T35" fmla="*/ 1546 h 1894"/>
                <a:gd name="T36" fmla="*/ 988 w 1137"/>
                <a:gd name="T37" fmla="*/ 1436 h 1894"/>
                <a:gd name="T38" fmla="*/ 854 w 1137"/>
                <a:gd name="T39" fmla="*/ 1216 h 1894"/>
                <a:gd name="T40" fmla="*/ 833 w 1137"/>
                <a:gd name="T41" fmla="*/ 1116 h 1894"/>
                <a:gd name="T42" fmla="*/ 824 w 1137"/>
                <a:gd name="T43" fmla="*/ 497 h 1894"/>
                <a:gd name="T44" fmla="*/ 781 w 1137"/>
                <a:gd name="T45" fmla="*/ 416 h 1894"/>
                <a:gd name="T46" fmla="*/ 352 w 1137"/>
                <a:gd name="T47" fmla="*/ 442 h 1894"/>
                <a:gd name="T48" fmla="*/ 321 w 1137"/>
                <a:gd name="T49" fmla="*/ 526 h 1894"/>
                <a:gd name="T50" fmla="*/ 316 w 1137"/>
                <a:gd name="T51" fmla="*/ 1149 h 1894"/>
                <a:gd name="T52" fmla="*/ 276 w 1137"/>
                <a:gd name="T53" fmla="*/ 1252 h 1894"/>
                <a:gd name="T54" fmla="*/ 143 w 1137"/>
                <a:gd name="T55" fmla="*/ 1459 h 1894"/>
                <a:gd name="T56" fmla="*/ 338 w 1137"/>
                <a:gd name="T57" fmla="*/ 1547 h 1894"/>
                <a:gd name="T58" fmla="*/ 388 w 1137"/>
                <a:gd name="T59" fmla="*/ 1567 h 1894"/>
                <a:gd name="T60" fmla="*/ 409 w 1137"/>
                <a:gd name="T61" fmla="*/ 1617 h 1894"/>
                <a:gd name="T62" fmla="*/ 388 w 1137"/>
                <a:gd name="T63" fmla="*/ 1667 h 1894"/>
                <a:gd name="T64" fmla="*/ 338 w 1137"/>
                <a:gd name="T65" fmla="*/ 1688 h 1894"/>
                <a:gd name="T66" fmla="*/ 335 w 1137"/>
                <a:gd name="T67" fmla="*/ 1842 h 1894"/>
                <a:gd name="T68" fmla="*/ 303 w 1137"/>
                <a:gd name="T69" fmla="*/ 1885 h 1894"/>
                <a:gd name="T70" fmla="*/ 250 w 1137"/>
                <a:gd name="T71" fmla="*/ 1891 h 1894"/>
                <a:gd name="T72" fmla="*/ 207 w 1137"/>
                <a:gd name="T73" fmla="*/ 1859 h 1894"/>
                <a:gd name="T74" fmla="*/ 198 w 1137"/>
                <a:gd name="T75" fmla="*/ 1688 h 1894"/>
                <a:gd name="T76" fmla="*/ 35 w 1137"/>
                <a:gd name="T77" fmla="*/ 1678 h 1894"/>
                <a:gd name="T78" fmla="*/ 2 w 1137"/>
                <a:gd name="T79" fmla="*/ 1636 h 1894"/>
                <a:gd name="T80" fmla="*/ 3 w 1137"/>
                <a:gd name="T81" fmla="*/ 1443 h 1894"/>
                <a:gd name="T82" fmla="*/ 45 w 1137"/>
                <a:gd name="T83" fmla="*/ 1338 h 1894"/>
                <a:gd name="T84" fmla="*/ 178 w 1137"/>
                <a:gd name="T85" fmla="*/ 1134 h 1894"/>
                <a:gd name="T86" fmla="*/ 182 w 1137"/>
                <a:gd name="T87" fmla="*/ 515 h 1894"/>
                <a:gd name="T88" fmla="*/ 218 w 1137"/>
                <a:gd name="T89" fmla="*/ 395 h 1894"/>
                <a:gd name="T90" fmla="*/ 522 w 1137"/>
                <a:gd name="T91" fmla="*/ 25 h 1894"/>
                <a:gd name="T92" fmla="*/ 574 w 1137"/>
                <a:gd name="T93" fmla="*/ 0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7" h="1894">
                  <a:moveTo>
                    <a:pt x="574" y="0"/>
                  </a:moveTo>
                  <a:lnTo>
                    <a:pt x="589" y="3"/>
                  </a:lnTo>
                  <a:lnTo>
                    <a:pt x="603" y="7"/>
                  </a:lnTo>
                  <a:lnTo>
                    <a:pt x="617" y="14"/>
                  </a:lnTo>
                  <a:lnTo>
                    <a:pt x="627" y="25"/>
                  </a:lnTo>
                  <a:lnTo>
                    <a:pt x="887" y="325"/>
                  </a:lnTo>
                  <a:lnTo>
                    <a:pt x="913" y="359"/>
                  </a:lnTo>
                  <a:lnTo>
                    <a:pt x="934" y="395"/>
                  </a:lnTo>
                  <a:lnTo>
                    <a:pt x="951" y="433"/>
                  </a:lnTo>
                  <a:lnTo>
                    <a:pt x="964" y="473"/>
                  </a:lnTo>
                  <a:lnTo>
                    <a:pt x="971" y="515"/>
                  </a:lnTo>
                  <a:lnTo>
                    <a:pt x="974" y="557"/>
                  </a:lnTo>
                  <a:lnTo>
                    <a:pt x="974" y="1118"/>
                  </a:lnTo>
                  <a:lnTo>
                    <a:pt x="976" y="1137"/>
                  </a:lnTo>
                  <a:lnTo>
                    <a:pt x="980" y="1155"/>
                  </a:lnTo>
                  <a:lnTo>
                    <a:pt x="989" y="1173"/>
                  </a:lnTo>
                  <a:lnTo>
                    <a:pt x="1097" y="1343"/>
                  </a:lnTo>
                  <a:lnTo>
                    <a:pt x="1114" y="1375"/>
                  </a:lnTo>
                  <a:lnTo>
                    <a:pt x="1127" y="1407"/>
                  </a:lnTo>
                  <a:lnTo>
                    <a:pt x="1134" y="1442"/>
                  </a:lnTo>
                  <a:lnTo>
                    <a:pt x="1137" y="1477"/>
                  </a:lnTo>
                  <a:lnTo>
                    <a:pt x="1137" y="1617"/>
                  </a:lnTo>
                  <a:lnTo>
                    <a:pt x="1134" y="1636"/>
                  </a:lnTo>
                  <a:lnTo>
                    <a:pt x="1127" y="1653"/>
                  </a:lnTo>
                  <a:lnTo>
                    <a:pt x="1116" y="1667"/>
                  </a:lnTo>
                  <a:lnTo>
                    <a:pt x="1102" y="1678"/>
                  </a:lnTo>
                  <a:lnTo>
                    <a:pt x="1086" y="1685"/>
                  </a:lnTo>
                  <a:lnTo>
                    <a:pt x="1067" y="1688"/>
                  </a:lnTo>
                  <a:lnTo>
                    <a:pt x="912" y="1688"/>
                  </a:lnTo>
                  <a:lnTo>
                    <a:pt x="912" y="1823"/>
                  </a:lnTo>
                  <a:lnTo>
                    <a:pt x="909" y="1841"/>
                  </a:lnTo>
                  <a:lnTo>
                    <a:pt x="903" y="1858"/>
                  </a:lnTo>
                  <a:lnTo>
                    <a:pt x="891" y="1873"/>
                  </a:lnTo>
                  <a:lnTo>
                    <a:pt x="877" y="1883"/>
                  </a:lnTo>
                  <a:lnTo>
                    <a:pt x="860" y="1891"/>
                  </a:lnTo>
                  <a:lnTo>
                    <a:pt x="841" y="1893"/>
                  </a:lnTo>
                  <a:lnTo>
                    <a:pt x="823" y="1891"/>
                  </a:lnTo>
                  <a:lnTo>
                    <a:pt x="806" y="1883"/>
                  </a:lnTo>
                  <a:lnTo>
                    <a:pt x="793" y="1873"/>
                  </a:lnTo>
                  <a:lnTo>
                    <a:pt x="781" y="1858"/>
                  </a:lnTo>
                  <a:lnTo>
                    <a:pt x="773" y="1841"/>
                  </a:lnTo>
                  <a:lnTo>
                    <a:pt x="771" y="1823"/>
                  </a:lnTo>
                  <a:lnTo>
                    <a:pt x="771" y="1676"/>
                  </a:lnTo>
                  <a:lnTo>
                    <a:pt x="758" y="1666"/>
                  </a:lnTo>
                  <a:lnTo>
                    <a:pt x="747" y="1652"/>
                  </a:lnTo>
                  <a:lnTo>
                    <a:pt x="740" y="1635"/>
                  </a:lnTo>
                  <a:lnTo>
                    <a:pt x="737" y="1617"/>
                  </a:lnTo>
                  <a:lnTo>
                    <a:pt x="740" y="1598"/>
                  </a:lnTo>
                  <a:lnTo>
                    <a:pt x="747" y="1581"/>
                  </a:lnTo>
                  <a:lnTo>
                    <a:pt x="758" y="1567"/>
                  </a:lnTo>
                  <a:lnTo>
                    <a:pt x="772" y="1556"/>
                  </a:lnTo>
                  <a:lnTo>
                    <a:pt x="789" y="1549"/>
                  </a:lnTo>
                  <a:lnTo>
                    <a:pt x="807" y="1546"/>
                  </a:lnTo>
                  <a:lnTo>
                    <a:pt x="996" y="1546"/>
                  </a:lnTo>
                  <a:lnTo>
                    <a:pt x="996" y="1477"/>
                  </a:lnTo>
                  <a:lnTo>
                    <a:pt x="995" y="1456"/>
                  </a:lnTo>
                  <a:lnTo>
                    <a:pt x="988" y="1436"/>
                  </a:lnTo>
                  <a:lnTo>
                    <a:pt x="979" y="1417"/>
                  </a:lnTo>
                  <a:lnTo>
                    <a:pt x="871" y="1247"/>
                  </a:lnTo>
                  <a:lnTo>
                    <a:pt x="854" y="1216"/>
                  </a:lnTo>
                  <a:lnTo>
                    <a:pt x="842" y="1184"/>
                  </a:lnTo>
                  <a:lnTo>
                    <a:pt x="836" y="1151"/>
                  </a:lnTo>
                  <a:lnTo>
                    <a:pt x="833" y="1116"/>
                  </a:lnTo>
                  <a:lnTo>
                    <a:pt x="833" y="556"/>
                  </a:lnTo>
                  <a:lnTo>
                    <a:pt x="831" y="526"/>
                  </a:lnTo>
                  <a:lnTo>
                    <a:pt x="824" y="497"/>
                  </a:lnTo>
                  <a:lnTo>
                    <a:pt x="814" y="468"/>
                  </a:lnTo>
                  <a:lnTo>
                    <a:pt x="800" y="442"/>
                  </a:lnTo>
                  <a:lnTo>
                    <a:pt x="781" y="416"/>
                  </a:lnTo>
                  <a:lnTo>
                    <a:pt x="576" y="178"/>
                  </a:lnTo>
                  <a:lnTo>
                    <a:pt x="370" y="417"/>
                  </a:lnTo>
                  <a:lnTo>
                    <a:pt x="352" y="442"/>
                  </a:lnTo>
                  <a:lnTo>
                    <a:pt x="338" y="468"/>
                  </a:lnTo>
                  <a:lnTo>
                    <a:pt x="328" y="497"/>
                  </a:lnTo>
                  <a:lnTo>
                    <a:pt x="321" y="526"/>
                  </a:lnTo>
                  <a:lnTo>
                    <a:pt x="319" y="556"/>
                  </a:lnTo>
                  <a:lnTo>
                    <a:pt x="319" y="1112"/>
                  </a:lnTo>
                  <a:lnTo>
                    <a:pt x="316" y="1149"/>
                  </a:lnTo>
                  <a:lnTo>
                    <a:pt x="308" y="1185"/>
                  </a:lnTo>
                  <a:lnTo>
                    <a:pt x="294" y="1219"/>
                  </a:lnTo>
                  <a:lnTo>
                    <a:pt x="276" y="1252"/>
                  </a:lnTo>
                  <a:lnTo>
                    <a:pt x="160" y="1418"/>
                  </a:lnTo>
                  <a:lnTo>
                    <a:pt x="149" y="1438"/>
                  </a:lnTo>
                  <a:lnTo>
                    <a:pt x="143" y="1459"/>
                  </a:lnTo>
                  <a:lnTo>
                    <a:pt x="140" y="1481"/>
                  </a:lnTo>
                  <a:lnTo>
                    <a:pt x="140" y="1547"/>
                  </a:lnTo>
                  <a:lnTo>
                    <a:pt x="338" y="1547"/>
                  </a:lnTo>
                  <a:lnTo>
                    <a:pt x="357" y="1549"/>
                  </a:lnTo>
                  <a:lnTo>
                    <a:pt x="374" y="1557"/>
                  </a:lnTo>
                  <a:lnTo>
                    <a:pt x="388" y="1567"/>
                  </a:lnTo>
                  <a:lnTo>
                    <a:pt x="400" y="1582"/>
                  </a:lnTo>
                  <a:lnTo>
                    <a:pt x="406" y="1599"/>
                  </a:lnTo>
                  <a:lnTo>
                    <a:pt x="409" y="1617"/>
                  </a:lnTo>
                  <a:lnTo>
                    <a:pt x="406" y="1636"/>
                  </a:lnTo>
                  <a:lnTo>
                    <a:pt x="400" y="1653"/>
                  </a:lnTo>
                  <a:lnTo>
                    <a:pt x="388" y="1667"/>
                  </a:lnTo>
                  <a:lnTo>
                    <a:pt x="374" y="1678"/>
                  </a:lnTo>
                  <a:lnTo>
                    <a:pt x="357" y="1685"/>
                  </a:lnTo>
                  <a:lnTo>
                    <a:pt x="338" y="1688"/>
                  </a:lnTo>
                  <a:lnTo>
                    <a:pt x="338" y="1688"/>
                  </a:lnTo>
                  <a:lnTo>
                    <a:pt x="338" y="1823"/>
                  </a:lnTo>
                  <a:lnTo>
                    <a:pt x="335" y="1842"/>
                  </a:lnTo>
                  <a:lnTo>
                    <a:pt x="329" y="1859"/>
                  </a:lnTo>
                  <a:lnTo>
                    <a:pt x="317" y="1873"/>
                  </a:lnTo>
                  <a:lnTo>
                    <a:pt x="303" y="1885"/>
                  </a:lnTo>
                  <a:lnTo>
                    <a:pt x="287" y="1891"/>
                  </a:lnTo>
                  <a:lnTo>
                    <a:pt x="268" y="1894"/>
                  </a:lnTo>
                  <a:lnTo>
                    <a:pt x="250" y="1891"/>
                  </a:lnTo>
                  <a:lnTo>
                    <a:pt x="233" y="1885"/>
                  </a:lnTo>
                  <a:lnTo>
                    <a:pt x="218" y="1873"/>
                  </a:lnTo>
                  <a:lnTo>
                    <a:pt x="207" y="1859"/>
                  </a:lnTo>
                  <a:lnTo>
                    <a:pt x="200" y="1842"/>
                  </a:lnTo>
                  <a:lnTo>
                    <a:pt x="198" y="1823"/>
                  </a:lnTo>
                  <a:lnTo>
                    <a:pt x="198" y="1688"/>
                  </a:lnTo>
                  <a:lnTo>
                    <a:pt x="70" y="1688"/>
                  </a:lnTo>
                  <a:lnTo>
                    <a:pt x="52" y="1685"/>
                  </a:lnTo>
                  <a:lnTo>
                    <a:pt x="35" y="1678"/>
                  </a:lnTo>
                  <a:lnTo>
                    <a:pt x="20" y="1667"/>
                  </a:lnTo>
                  <a:lnTo>
                    <a:pt x="9" y="1653"/>
                  </a:lnTo>
                  <a:lnTo>
                    <a:pt x="2" y="1636"/>
                  </a:lnTo>
                  <a:lnTo>
                    <a:pt x="0" y="1617"/>
                  </a:lnTo>
                  <a:lnTo>
                    <a:pt x="0" y="1481"/>
                  </a:lnTo>
                  <a:lnTo>
                    <a:pt x="3" y="1443"/>
                  </a:lnTo>
                  <a:lnTo>
                    <a:pt x="11" y="1406"/>
                  </a:lnTo>
                  <a:lnTo>
                    <a:pt x="25" y="1371"/>
                  </a:lnTo>
                  <a:lnTo>
                    <a:pt x="45" y="1338"/>
                  </a:lnTo>
                  <a:lnTo>
                    <a:pt x="161" y="1171"/>
                  </a:lnTo>
                  <a:lnTo>
                    <a:pt x="171" y="1154"/>
                  </a:lnTo>
                  <a:lnTo>
                    <a:pt x="178" y="1134"/>
                  </a:lnTo>
                  <a:lnTo>
                    <a:pt x="180" y="1113"/>
                  </a:lnTo>
                  <a:lnTo>
                    <a:pt x="180" y="556"/>
                  </a:lnTo>
                  <a:lnTo>
                    <a:pt x="182" y="515"/>
                  </a:lnTo>
                  <a:lnTo>
                    <a:pt x="189" y="473"/>
                  </a:lnTo>
                  <a:lnTo>
                    <a:pt x="201" y="433"/>
                  </a:lnTo>
                  <a:lnTo>
                    <a:pt x="218" y="395"/>
                  </a:lnTo>
                  <a:lnTo>
                    <a:pt x="239" y="359"/>
                  </a:lnTo>
                  <a:lnTo>
                    <a:pt x="264" y="326"/>
                  </a:lnTo>
                  <a:lnTo>
                    <a:pt x="522" y="25"/>
                  </a:lnTo>
                  <a:lnTo>
                    <a:pt x="536" y="12"/>
                  </a:lnTo>
                  <a:lnTo>
                    <a:pt x="554" y="4"/>
                  </a:lnTo>
                  <a:lnTo>
                    <a:pt x="5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18" name="Freeform 111">
              <a:extLst>
                <a:ext uri="{FF2B5EF4-FFF2-40B4-BE49-F238E27FC236}">
                  <a16:creationId xmlns:a16="http://schemas.microsoft.com/office/drawing/2014/main" id="{D148BA2C-ADBC-320A-79AD-1495E4E16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151" y="2943225"/>
              <a:ext cx="22225" cy="71438"/>
            </a:xfrm>
            <a:custGeom>
              <a:avLst/>
              <a:gdLst>
                <a:gd name="T0" fmla="*/ 70 w 140"/>
                <a:gd name="T1" fmla="*/ 0 h 445"/>
                <a:gd name="T2" fmla="*/ 89 w 140"/>
                <a:gd name="T3" fmla="*/ 2 h 445"/>
                <a:gd name="T4" fmla="*/ 106 w 140"/>
                <a:gd name="T5" fmla="*/ 9 h 445"/>
                <a:gd name="T6" fmla="*/ 120 w 140"/>
                <a:gd name="T7" fmla="*/ 20 h 445"/>
                <a:gd name="T8" fmla="*/ 130 w 140"/>
                <a:gd name="T9" fmla="*/ 35 h 445"/>
                <a:gd name="T10" fmla="*/ 138 w 140"/>
                <a:gd name="T11" fmla="*/ 52 h 445"/>
                <a:gd name="T12" fmla="*/ 140 w 140"/>
                <a:gd name="T13" fmla="*/ 70 h 445"/>
                <a:gd name="T14" fmla="*/ 140 w 140"/>
                <a:gd name="T15" fmla="*/ 375 h 445"/>
                <a:gd name="T16" fmla="*/ 138 w 140"/>
                <a:gd name="T17" fmla="*/ 394 h 445"/>
                <a:gd name="T18" fmla="*/ 130 w 140"/>
                <a:gd name="T19" fmla="*/ 412 h 445"/>
                <a:gd name="T20" fmla="*/ 119 w 140"/>
                <a:gd name="T21" fmla="*/ 426 h 445"/>
                <a:gd name="T22" fmla="*/ 103 w 140"/>
                <a:gd name="T23" fmla="*/ 438 h 445"/>
                <a:gd name="T24" fmla="*/ 86 w 140"/>
                <a:gd name="T25" fmla="*/ 444 h 445"/>
                <a:gd name="T26" fmla="*/ 66 w 140"/>
                <a:gd name="T27" fmla="*/ 445 h 445"/>
                <a:gd name="T28" fmla="*/ 48 w 140"/>
                <a:gd name="T29" fmla="*/ 442 h 445"/>
                <a:gd name="T30" fmla="*/ 32 w 140"/>
                <a:gd name="T31" fmla="*/ 435 h 445"/>
                <a:gd name="T32" fmla="*/ 19 w 140"/>
                <a:gd name="T33" fmla="*/ 422 h 445"/>
                <a:gd name="T34" fmla="*/ 9 w 140"/>
                <a:gd name="T35" fmla="*/ 408 h 445"/>
                <a:gd name="T36" fmla="*/ 2 w 140"/>
                <a:gd name="T37" fmla="*/ 391 h 445"/>
                <a:gd name="T38" fmla="*/ 0 w 140"/>
                <a:gd name="T39" fmla="*/ 372 h 445"/>
                <a:gd name="T40" fmla="*/ 0 w 140"/>
                <a:gd name="T41" fmla="*/ 70 h 445"/>
                <a:gd name="T42" fmla="*/ 2 w 140"/>
                <a:gd name="T43" fmla="*/ 52 h 445"/>
                <a:gd name="T44" fmla="*/ 10 w 140"/>
                <a:gd name="T45" fmla="*/ 35 h 445"/>
                <a:gd name="T46" fmla="*/ 20 w 140"/>
                <a:gd name="T47" fmla="*/ 20 h 445"/>
                <a:gd name="T48" fmla="*/ 35 w 140"/>
                <a:gd name="T49" fmla="*/ 9 h 445"/>
                <a:gd name="T50" fmla="*/ 51 w 140"/>
                <a:gd name="T51" fmla="*/ 2 h 445"/>
                <a:gd name="T52" fmla="*/ 70 w 140"/>
                <a:gd name="T53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445">
                  <a:moveTo>
                    <a:pt x="70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0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375"/>
                  </a:lnTo>
                  <a:lnTo>
                    <a:pt x="138" y="394"/>
                  </a:lnTo>
                  <a:lnTo>
                    <a:pt x="130" y="412"/>
                  </a:lnTo>
                  <a:lnTo>
                    <a:pt x="119" y="426"/>
                  </a:lnTo>
                  <a:lnTo>
                    <a:pt x="103" y="438"/>
                  </a:lnTo>
                  <a:lnTo>
                    <a:pt x="86" y="444"/>
                  </a:lnTo>
                  <a:lnTo>
                    <a:pt x="66" y="445"/>
                  </a:lnTo>
                  <a:lnTo>
                    <a:pt x="48" y="442"/>
                  </a:lnTo>
                  <a:lnTo>
                    <a:pt x="32" y="435"/>
                  </a:lnTo>
                  <a:lnTo>
                    <a:pt x="19" y="422"/>
                  </a:lnTo>
                  <a:lnTo>
                    <a:pt x="9" y="408"/>
                  </a:lnTo>
                  <a:lnTo>
                    <a:pt x="2" y="391"/>
                  </a:lnTo>
                  <a:lnTo>
                    <a:pt x="0" y="372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94A2796-01DE-1263-BCF7-B2DE160444A4}"/>
              </a:ext>
            </a:extLst>
          </p:cNvPr>
          <p:cNvGrpSpPr/>
          <p:nvPr/>
        </p:nvGrpSpPr>
        <p:grpSpPr>
          <a:xfrm>
            <a:off x="1459300" y="2737804"/>
            <a:ext cx="579438" cy="471488"/>
            <a:chOff x="10945813" y="2730500"/>
            <a:chExt cx="579438" cy="471488"/>
          </a:xfrm>
          <a:solidFill>
            <a:schemeClr val="tx1"/>
          </a:solidFill>
        </p:grpSpPr>
        <p:sp>
          <p:nvSpPr>
            <p:cNvPr id="83" name="Freeform 85">
              <a:extLst>
                <a:ext uri="{FF2B5EF4-FFF2-40B4-BE49-F238E27FC236}">
                  <a16:creationId xmlns:a16="http://schemas.microsoft.com/office/drawing/2014/main" id="{BCD77726-E6D5-236E-C67A-75945D285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0588" y="3103563"/>
              <a:ext cx="39688" cy="39688"/>
            </a:xfrm>
            <a:custGeom>
              <a:avLst/>
              <a:gdLst>
                <a:gd name="T0" fmla="*/ 123 w 246"/>
                <a:gd name="T1" fmla="*/ 0 h 247"/>
                <a:gd name="T2" fmla="*/ 151 w 246"/>
                <a:gd name="T3" fmla="*/ 3 h 247"/>
                <a:gd name="T4" fmla="*/ 178 w 246"/>
                <a:gd name="T5" fmla="*/ 13 h 247"/>
                <a:gd name="T6" fmla="*/ 201 w 246"/>
                <a:gd name="T7" fmla="*/ 28 h 247"/>
                <a:gd name="T8" fmla="*/ 220 w 246"/>
                <a:gd name="T9" fmla="*/ 46 h 247"/>
                <a:gd name="T10" fmla="*/ 234 w 246"/>
                <a:gd name="T11" fmla="*/ 70 h 247"/>
                <a:gd name="T12" fmla="*/ 243 w 246"/>
                <a:gd name="T13" fmla="*/ 95 h 247"/>
                <a:gd name="T14" fmla="*/ 246 w 246"/>
                <a:gd name="T15" fmla="*/ 124 h 247"/>
                <a:gd name="T16" fmla="*/ 243 w 246"/>
                <a:gd name="T17" fmla="*/ 152 h 247"/>
                <a:gd name="T18" fmla="*/ 234 w 246"/>
                <a:gd name="T19" fmla="*/ 178 h 247"/>
                <a:gd name="T20" fmla="*/ 220 w 246"/>
                <a:gd name="T21" fmla="*/ 200 h 247"/>
                <a:gd name="T22" fmla="*/ 201 w 246"/>
                <a:gd name="T23" fmla="*/ 220 h 247"/>
                <a:gd name="T24" fmla="*/ 178 w 246"/>
                <a:gd name="T25" fmla="*/ 235 h 247"/>
                <a:gd name="T26" fmla="*/ 151 w 246"/>
                <a:gd name="T27" fmla="*/ 244 h 247"/>
                <a:gd name="T28" fmla="*/ 123 w 246"/>
                <a:gd name="T29" fmla="*/ 247 h 247"/>
                <a:gd name="T30" fmla="*/ 95 w 246"/>
                <a:gd name="T31" fmla="*/ 244 h 247"/>
                <a:gd name="T32" fmla="*/ 69 w 246"/>
                <a:gd name="T33" fmla="*/ 235 h 247"/>
                <a:gd name="T34" fmla="*/ 46 w 246"/>
                <a:gd name="T35" fmla="*/ 220 h 247"/>
                <a:gd name="T36" fmla="*/ 27 w 246"/>
                <a:gd name="T37" fmla="*/ 200 h 247"/>
                <a:gd name="T38" fmla="*/ 12 w 246"/>
                <a:gd name="T39" fmla="*/ 178 h 247"/>
                <a:gd name="T40" fmla="*/ 4 w 246"/>
                <a:gd name="T41" fmla="*/ 152 h 247"/>
                <a:gd name="T42" fmla="*/ 0 w 246"/>
                <a:gd name="T43" fmla="*/ 124 h 247"/>
                <a:gd name="T44" fmla="*/ 4 w 246"/>
                <a:gd name="T45" fmla="*/ 95 h 247"/>
                <a:gd name="T46" fmla="*/ 12 w 246"/>
                <a:gd name="T47" fmla="*/ 70 h 247"/>
                <a:gd name="T48" fmla="*/ 27 w 246"/>
                <a:gd name="T49" fmla="*/ 46 h 247"/>
                <a:gd name="T50" fmla="*/ 46 w 246"/>
                <a:gd name="T51" fmla="*/ 28 h 247"/>
                <a:gd name="T52" fmla="*/ 69 w 246"/>
                <a:gd name="T53" fmla="*/ 13 h 247"/>
                <a:gd name="T54" fmla="*/ 95 w 246"/>
                <a:gd name="T55" fmla="*/ 3 h 247"/>
                <a:gd name="T56" fmla="*/ 123 w 246"/>
                <a:gd name="T57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6" h="247">
                  <a:moveTo>
                    <a:pt x="123" y="0"/>
                  </a:moveTo>
                  <a:lnTo>
                    <a:pt x="151" y="3"/>
                  </a:lnTo>
                  <a:lnTo>
                    <a:pt x="178" y="13"/>
                  </a:lnTo>
                  <a:lnTo>
                    <a:pt x="201" y="28"/>
                  </a:lnTo>
                  <a:lnTo>
                    <a:pt x="220" y="46"/>
                  </a:lnTo>
                  <a:lnTo>
                    <a:pt x="234" y="70"/>
                  </a:lnTo>
                  <a:lnTo>
                    <a:pt x="243" y="95"/>
                  </a:lnTo>
                  <a:lnTo>
                    <a:pt x="246" y="124"/>
                  </a:lnTo>
                  <a:lnTo>
                    <a:pt x="243" y="152"/>
                  </a:lnTo>
                  <a:lnTo>
                    <a:pt x="234" y="178"/>
                  </a:lnTo>
                  <a:lnTo>
                    <a:pt x="220" y="200"/>
                  </a:lnTo>
                  <a:lnTo>
                    <a:pt x="201" y="220"/>
                  </a:lnTo>
                  <a:lnTo>
                    <a:pt x="178" y="235"/>
                  </a:lnTo>
                  <a:lnTo>
                    <a:pt x="151" y="244"/>
                  </a:lnTo>
                  <a:lnTo>
                    <a:pt x="123" y="247"/>
                  </a:lnTo>
                  <a:lnTo>
                    <a:pt x="95" y="244"/>
                  </a:lnTo>
                  <a:lnTo>
                    <a:pt x="69" y="235"/>
                  </a:lnTo>
                  <a:lnTo>
                    <a:pt x="46" y="220"/>
                  </a:lnTo>
                  <a:lnTo>
                    <a:pt x="27" y="200"/>
                  </a:lnTo>
                  <a:lnTo>
                    <a:pt x="12" y="178"/>
                  </a:lnTo>
                  <a:lnTo>
                    <a:pt x="4" y="152"/>
                  </a:lnTo>
                  <a:lnTo>
                    <a:pt x="0" y="124"/>
                  </a:lnTo>
                  <a:lnTo>
                    <a:pt x="4" y="95"/>
                  </a:lnTo>
                  <a:lnTo>
                    <a:pt x="12" y="70"/>
                  </a:lnTo>
                  <a:lnTo>
                    <a:pt x="27" y="46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5" y="3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4" name="Freeform 86">
              <a:extLst>
                <a:ext uri="{FF2B5EF4-FFF2-40B4-BE49-F238E27FC236}">
                  <a16:creationId xmlns:a16="http://schemas.microsoft.com/office/drawing/2014/main" id="{CCE4F8F9-96FC-EE2E-B05D-4475676974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45813" y="2730500"/>
              <a:ext cx="579438" cy="471488"/>
            </a:xfrm>
            <a:custGeom>
              <a:avLst/>
              <a:gdLst>
                <a:gd name="T0" fmla="*/ 177 w 3653"/>
                <a:gd name="T1" fmla="*/ 1061 h 2966"/>
                <a:gd name="T2" fmla="*/ 2363 w 3653"/>
                <a:gd name="T3" fmla="*/ 226 h 2966"/>
                <a:gd name="T4" fmla="*/ 2330 w 3653"/>
                <a:gd name="T5" fmla="*/ 307 h 2966"/>
                <a:gd name="T6" fmla="*/ 2289 w 3653"/>
                <a:gd name="T7" fmla="*/ 428 h 2966"/>
                <a:gd name="T8" fmla="*/ 2175 w 3653"/>
                <a:gd name="T9" fmla="*/ 679 h 2966"/>
                <a:gd name="T10" fmla="*/ 1528 w 3653"/>
                <a:gd name="T11" fmla="*/ 1312 h 2966"/>
                <a:gd name="T12" fmla="*/ 1366 w 3653"/>
                <a:gd name="T13" fmla="*/ 2473 h 2966"/>
                <a:gd name="T14" fmla="*/ 1812 w 3653"/>
                <a:gd name="T15" fmla="*/ 2650 h 2966"/>
                <a:gd name="T16" fmla="*/ 3141 w 3653"/>
                <a:gd name="T17" fmla="*/ 2719 h 2966"/>
                <a:gd name="T18" fmla="*/ 3250 w 3653"/>
                <a:gd name="T19" fmla="*/ 2634 h 2966"/>
                <a:gd name="T20" fmla="*/ 3191 w 3653"/>
                <a:gd name="T21" fmla="*/ 2508 h 2966"/>
                <a:gd name="T22" fmla="*/ 3026 w 3653"/>
                <a:gd name="T23" fmla="*/ 2470 h 2966"/>
                <a:gd name="T24" fmla="*/ 3026 w 3653"/>
                <a:gd name="T25" fmla="*/ 2345 h 2966"/>
                <a:gd name="T26" fmla="*/ 3264 w 3653"/>
                <a:gd name="T27" fmla="*/ 2307 h 2966"/>
                <a:gd name="T28" fmla="*/ 3324 w 3653"/>
                <a:gd name="T29" fmla="*/ 2181 h 2966"/>
                <a:gd name="T30" fmla="*/ 3215 w 3653"/>
                <a:gd name="T31" fmla="*/ 2094 h 2966"/>
                <a:gd name="T32" fmla="*/ 3078 w 3653"/>
                <a:gd name="T33" fmla="*/ 2030 h 2966"/>
                <a:gd name="T34" fmla="*/ 3140 w 3653"/>
                <a:gd name="T35" fmla="*/ 1921 h 2966"/>
                <a:gd name="T36" fmla="*/ 3377 w 3653"/>
                <a:gd name="T37" fmla="*/ 1875 h 2966"/>
                <a:gd name="T38" fmla="*/ 3377 w 3653"/>
                <a:gd name="T39" fmla="*/ 1736 h 2966"/>
                <a:gd name="T40" fmla="*/ 3213 w 3653"/>
                <a:gd name="T41" fmla="*/ 1690 h 2966"/>
                <a:gd name="T42" fmla="*/ 3151 w 3653"/>
                <a:gd name="T43" fmla="*/ 1582 h 2966"/>
                <a:gd name="T44" fmla="*/ 3364 w 3653"/>
                <a:gd name="T45" fmla="*/ 1516 h 2966"/>
                <a:gd name="T46" fmla="*/ 3473 w 3653"/>
                <a:gd name="T47" fmla="*/ 1430 h 2966"/>
                <a:gd name="T48" fmla="*/ 3413 w 3653"/>
                <a:gd name="T49" fmla="*/ 1305 h 2966"/>
                <a:gd name="T50" fmla="*/ 2416 w 3653"/>
                <a:gd name="T51" fmla="*/ 1277 h 2966"/>
                <a:gd name="T52" fmla="*/ 2381 w 3653"/>
                <a:gd name="T53" fmla="*/ 1229 h 2966"/>
                <a:gd name="T54" fmla="*/ 2539 w 3653"/>
                <a:gd name="T55" fmla="*/ 798 h 2966"/>
                <a:gd name="T56" fmla="*/ 2580 w 3653"/>
                <a:gd name="T57" fmla="*/ 493 h 2966"/>
                <a:gd name="T58" fmla="*/ 2580 w 3653"/>
                <a:gd name="T59" fmla="*/ 353 h 2966"/>
                <a:gd name="T60" fmla="*/ 2568 w 3653"/>
                <a:gd name="T61" fmla="*/ 245 h 2966"/>
                <a:gd name="T62" fmla="*/ 2460 w 3653"/>
                <a:gd name="T63" fmla="*/ 0 h 2966"/>
                <a:gd name="T64" fmla="*/ 2684 w 3653"/>
                <a:gd name="T65" fmla="*/ 102 h 2966"/>
                <a:gd name="T66" fmla="*/ 2757 w 3653"/>
                <a:gd name="T67" fmla="*/ 302 h 2966"/>
                <a:gd name="T68" fmla="*/ 2757 w 3653"/>
                <a:gd name="T69" fmla="*/ 430 h 2966"/>
                <a:gd name="T70" fmla="*/ 2754 w 3653"/>
                <a:gd name="T71" fmla="*/ 595 h 2966"/>
                <a:gd name="T72" fmla="*/ 2602 w 3653"/>
                <a:gd name="T73" fmla="*/ 1116 h 2966"/>
                <a:gd name="T74" fmla="*/ 3554 w 3653"/>
                <a:gd name="T75" fmla="*/ 1186 h 2966"/>
                <a:gd name="T76" fmla="*/ 3653 w 3653"/>
                <a:gd name="T77" fmla="*/ 1405 h 2966"/>
                <a:gd name="T78" fmla="*/ 3559 w 3653"/>
                <a:gd name="T79" fmla="*/ 1618 h 2966"/>
                <a:gd name="T80" fmla="*/ 3576 w 3653"/>
                <a:gd name="T81" fmla="*/ 1848 h 2966"/>
                <a:gd name="T82" fmla="*/ 3454 w 3653"/>
                <a:gd name="T83" fmla="*/ 2044 h 2966"/>
                <a:gd name="T84" fmla="*/ 3494 w 3653"/>
                <a:gd name="T85" fmla="*/ 2287 h 2966"/>
                <a:gd name="T86" fmla="*/ 3402 w 3653"/>
                <a:gd name="T87" fmla="*/ 2481 h 2966"/>
                <a:gd name="T88" fmla="*/ 3404 w 3653"/>
                <a:gd name="T89" fmla="*/ 2729 h 2966"/>
                <a:gd name="T90" fmla="*/ 3224 w 3653"/>
                <a:gd name="T91" fmla="*/ 2884 h 2966"/>
                <a:gd name="T92" fmla="*/ 1975 w 3653"/>
                <a:gd name="T93" fmla="*/ 2869 h 2966"/>
                <a:gd name="T94" fmla="*/ 1346 w 3653"/>
                <a:gd name="T95" fmla="*/ 2650 h 2966"/>
                <a:gd name="T96" fmla="*/ 1193 w 3653"/>
                <a:gd name="T97" fmla="*/ 2903 h 2966"/>
                <a:gd name="T98" fmla="*/ 177 w 3653"/>
                <a:gd name="T99" fmla="*/ 2966 h 2966"/>
                <a:gd name="T100" fmla="*/ 24 w 3653"/>
                <a:gd name="T101" fmla="*/ 2879 h 2966"/>
                <a:gd name="T102" fmla="*/ 11 w 3653"/>
                <a:gd name="T103" fmla="*/ 999 h 2966"/>
                <a:gd name="T104" fmla="*/ 145 w 3653"/>
                <a:gd name="T105" fmla="*/ 887 h 2966"/>
                <a:gd name="T106" fmla="*/ 1172 w 3653"/>
                <a:gd name="T107" fmla="*/ 926 h 2966"/>
                <a:gd name="T108" fmla="*/ 1236 w 3653"/>
                <a:gd name="T109" fmla="*/ 1154 h 2966"/>
                <a:gd name="T110" fmla="*/ 1984 w 3653"/>
                <a:gd name="T111" fmla="*/ 649 h 2966"/>
                <a:gd name="T112" fmla="*/ 2116 w 3653"/>
                <a:gd name="T113" fmla="*/ 384 h 2966"/>
                <a:gd name="T114" fmla="*/ 2155 w 3653"/>
                <a:gd name="T115" fmla="*/ 271 h 2966"/>
                <a:gd name="T116" fmla="*/ 2184 w 3653"/>
                <a:gd name="T117" fmla="*/ 186 h 2966"/>
                <a:gd name="T118" fmla="*/ 2345 w 3653"/>
                <a:gd name="T119" fmla="*/ 24 h 2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53" h="2966">
                  <a:moveTo>
                    <a:pt x="177" y="1061"/>
                  </a:moveTo>
                  <a:lnTo>
                    <a:pt x="177" y="2789"/>
                  </a:lnTo>
                  <a:lnTo>
                    <a:pt x="1057" y="2789"/>
                  </a:lnTo>
                  <a:lnTo>
                    <a:pt x="1058" y="2789"/>
                  </a:lnTo>
                  <a:lnTo>
                    <a:pt x="1057" y="1061"/>
                  </a:lnTo>
                  <a:lnTo>
                    <a:pt x="177" y="1061"/>
                  </a:lnTo>
                  <a:close/>
                  <a:moveTo>
                    <a:pt x="2460" y="178"/>
                  </a:moveTo>
                  <a:lnTo>
                    <a:pt x="2437" y="180"/>
                  </a:lnTo>
                  <a:lnTo>
                    <a:pt x="2416" y="186"/>
                  </a:lnTo>
                  <a:lnTo>
                    <a:pt x="2396" y="196"/>
                  </a:lnTo>
                  <a:lnTo>
                    <a:pt x="2378" y="210"/>
                  </a:lnTo>
                  <a:lnTo>
                    <a:pt x="2363" y="226"/>
                  </a:lnTo>
                  <a:lnTo>
                    <a:pt x="2351" y="246"/>
                  </a:lnTo>
                  <a:lnTo>
                    <a:pt x="2350" y="250"/>
                  </a:lnTo>
                  <a:lnTo>
                    <a:pt x="2348" y="257"/>
                  </a:lnTo>
                  <a:lnTo>
                    <a:pt x="2344" y="271"/>
                  </a:lnTo>
                  <a:lnTo>
                    <a:pt x="2337" y="287"/>
                  </a:lnTo>
                  <a:lnTo>
                    <a:pt x="2330" y="307"/>
                  </a:lnTo>
                  <a:lnTo>
                    <a:pt x="2324" y="328"/>
                  </a:lnTo>
                  <a:lnTo>
                    <a:pt x="2316" y="349"/>
                  </a:lnTo>
                  <a:lnTo>
                    <a:pt x="2308" y="371"/>
                  </a:lnTo>
                  <a:lnTo>
                    <a:pt x="2301" y="392"/>
                  </a:lnTo>
                  <a:lnTo>
                    <a:pt x="2295" y="411"/>
                  </a:lnTo>
                  <a:lnTo>
                    <a:pt x="2289" y="428"/>
                  </a:lnTo>
                  <a:lnTo>
                    <a:pt x="2285" y="441"/>
                  </a:lnTo>
                  <a:lnTo>
                    <a:pt x="2281" y="450"/>
                  </a:lnTo>
                  <a:lnTo>
                    <a:pt x="2280" y="452"/>
                  </a:lnTo>
                  <a:lnTo>
                    <a:pt x="2250" y="531"/>
                  </a:lnTo>
                  <a:lnTo>
                    <a:pt x="2216" y="606"/>
                  </a:lnTo>
                  <a:lnTo>
                    <a:pt x="2175" y="679"/>
                  </a:lnTo>
                  <a:lnTo>
                    <a:pt x="2131" y="749"/>
                  </a:lnTo>
                  <a:lnTo>
                    <a:pt x="2081" y="817"/>
                  </a:lnTo>
                  <a:lnTo>
                    <a:pt x="2027" y="880"/>
                  </a:lnTo>
                  <a:lnTo>
                    <a:pt x="1969" y="939"/>
                  </a:lnTo>
                  <a:lnTo>
                    <a:pt x="1907" y="996"/>
                  </a:lnTo>
                  <a:lnTo>
                    <a:pt x="1528" y="1312"/>
                  </a:lnTo>
                  <a:lnTo>
                    <a:pt x="1511" y="1323"/>
                  </a:lnTo>
                  <a:lnTo>
                    <a:pt x="1492" y="1329"/>
                  </a:lnTo>
                  <a:lnTo>
                    <a:pt x="1472" y="1332"/>
                  </a:lnTo>
                  <a:lnTo>
                    <a:pt x="1236" y="1332"/>
                  </a:lnTo>
                  <a:lnTo>
                    <a:pt x="1236" y="2473"/>
                  </a:lnTo>
                  <a:lnTo>
                    <a:pt x="1366" y="2473"/>
                  </a:lnTo>
                  <a:lnTo>
                    <a:pt x="1386" y="2475"/>
                  </a:lnTo>
                  <a:lnTo>
                    <a:pt x="1405" y="2482"/>
                  </a:lnTo>
                  <a:lnTo>
                    <a:pt x="1534" y="2544"/>
                  </a:lnTo>
                  <a:lnTo>
                    <a:pt x="1625" y="2585"/>
                  </a:lnTo>
                  <a:lnTo>
                    <a:pt x="1718" y="2619"/>
                  </a:lnTo>
                  <a:lnTo>
                    <a:pt x="1812" y="2650"/>
                  </a:lnTo>
                  <a:lnTo>
                    <a:pt x="1908" y="2675"/>
                  </a:lnTo>
                  <a:lnTo>
                    <a:pt x="2005" y="2695"/>
                  </a:lnTo>
                  <a:lnTo>
                    <a:pt x="2104" y="2708"/>
                  </a:lnTo>
                  <a:lnTo>
                    <a:pt x="2203" y="2717"/>
                  </a:lnTo>
                  <a:lnTo>
                    <a:pt x="2301" y="2719"/>
                  </a:lnTo>
                  <a:lnTo>
                    <a:pt x="3141" y="2719"/>
                  </a:lnTo>
                  <a:lnTo>
                    <a:pt x="3166" y="2717"/>
                  </a:lnTo>
                  <a:lnTo>
                    <a:pt x="3191" y="2708"/>
                  </a:lnTo>
                  <a:lnTo>
                    <a:pt x="3211" y="2695"/>
                  </a:lnTo>
                  <a:lnTo>
                    <a:pt x="3229" y="2678"/>
                  </a:lnTo>
                  <a:lnTo>
                    <a:pt x="3242" y="2657"/>
                  </a:lnTo>
                  <a:lnTo>
                    <a:pt x="3250" y="2634"/>
                  </a:lnTo>
                  <a:lnTo>
                    <a:pt x="3253" y="2607"/>
                  </a:lnTo>
                  <a:lnTo>
                    <a:pt x="3250" y="2582"/>
                  </a:lnTo>
                  <a:lnTo>
                    <a:pt x="3242" y="2558"/>
                  </a:lnTo>
                  <a:lnTo>
                    <a:pt x="3229" y="2537"/>
                  </a:lnTo>
                  <a:lnTo>
                    <a:pt x="3211" y="2521"/>
                  </a:lnTo>
                  <a:lnTo>
                    <a:pt x="3191" y="2508"/>
                  </a:lnTo>
                  <a:lnTo>
                    <a:pt x="3166" y="2499"/>
                  </a:lnTo>
                  <a:lnTo>
                    <a:pt x="3141" y="2495"/>
                  </a:lnTo>
                  <a:lnTo>
                    <a:pt x="3089" y="2495"/>
                  </a:lnTo>
                  <a:lnTo>
                    <a:pt x="3066" y="2493"/>
                  </a:lnTo>
                  <a:lnTo>
                    <a:pt x="3044" y="2483"/>
                  </a:lnTo>
                  <a:lnTo>
                    <a:pt x="3026" y="2470"/>
                  </a:lnTo>
                  <a:lnTo>
                    <a:pt x="3012" y="2452"/>
                  </a:lnTo>
                  <a:lnTo>
                    <a:pt x="3003" y="2431"/>
                  </a:lnTo>
                  <a:lnTo>
                    <a:pt x="3000" y="2407"/>
                  </a:lnTo>
                  <a:lnTo>
                    <a:pt x="3003" y="2384"/>
                  </a:lnTo>
                  <a:lnTo>
                    <a:pt x="3012" y="2362"/>
                  </a:lnTo>
                  <a:lnTo>
                    <a:pt x="3026" y="2345"/>
                  </a:lnTo>
                  <a:lnTo>
                    <a:pt x="3044" y="2330"/>
                  </a:lnTo>
                  <a:lnTo>
                    <a:pt x="3066" y="2322"/>
                  </a:lnTo>
                  <a:lnTo>
                    <a:pt x="3089" y="2318"/>
                  </a:lnTo>
                  <a:lnTo>
                    <a:pt x="3215" y="2318"/>
                  </a:lnTo>
                  <a:lnTo>
                    <a:pt x="3241" y="2316"/>
                  </a:lnTo>
                  <a:lnTo>
                    <a:pt x="3264" y="2307"/>
                  </a:lnTo>
                  <a:lnTo>
                    <a:pt x="3285" y="2294"/>
                  </a:lnTo>
                  <a:lnTo>
                    <a:pt x="3303" y="2276"/>
                  </a:lnTo>
                  <a:lnTo>
                    <a:pt x="3316" y="2256"/>
                  </a:lnTo>
                  <a:lnTo>
                    <a:pt x="3324" y="2232"/>
                  </a:lnTo>
                  <a:lnTo>
                    <a:pt x="3327" y="2206"/>
                  </a:lnTo>
                  <a:lnTo>
                    <a:pt x="3324" y="2181"/>
                  </a:lnTo>
                  <a:lnTo>
                    <a:pt x="3316" y="2158"/>
                  </a:lnTo>
                  <a:lnTo>
                    <a:pt x="3303" y="2137"/>
                  </a:lnTo>
                  <a:lnTo>
                    <a:pt x="3285" y="2120"/>
                  </a:lnTo>
                  <a:lnTo>
                    <a:pt x="3264" y="2107"/>
                  </a:lnTo>
                  <a:lnTo>
                    <a:pt x="3241" y="2098"/>
                  </a:lnTo>
                  <a:lnTo>
                    <a:pt x="3215" y="2094"/>
                  </a:lnTo>
                  <a:lnTo>
                    <a:pt x="3163" y="2094"/>
                  </a:lnTo>
                  <a:lnTo>
                    <a:pt x="3140" y="2091"/>
                  </a:lnTo>
                  <a:lnTo>
                    <a:pt x="3118" y="2082"/>
                  </a:lnTo>
                  <a:lnTo>
                    <a:pt x="3100" y="2069"/>
                  </a:lnTo>
                  <a:lnTo>
                    <a:pt x="3087" y="2051"/>
                  </a:lnTo>
                  <a:lnTo>
                    <a:pt x="3078" y="2030"/>
                  </a:lnTo>
                  <a:lnTo>
                    <a:pt x="3074" y="2006"/>
                  </a:lnTo>
                  <a:lnTo>
                    <a:pt x="3078" y="1983"/>
                  </a:lnTo>
                  <a:lnTo>
                    <a:pt x="3087" y="1962"/>
                  </a:lnTo>
                  <a:lnTo>
                    <a:pt x="3100" y="1944"/>
                  </a:lnTo>
                  <a:lnTo>
                    <a:pt x="3118" y="1929"/>
                  </a:lnTo>
                  <a:lnTo>
                    <a:pt x="3140" y="1921"/>
                  </a:lnTo>
                  <a:lnTo>
                    <a:pt x="3163" y="1917"/>
                  </a:lnTo>
                  <a:lnTo>
                    <a:pt x="3290" y="1917"/>
                  </a:lnTo>
                  <a:lnTo>
                    <a:pt x="3315" y="1915"/>
                  </a:lnTo>
                  <a:lnTo>
                    <a:pt x="3338" y="1906"/>
                  </a:lnTo>
                  <a:lnTo>
                    <a:pt x="3359" y="1893"/>
                  </a:lnTo>
                  <a:lnTo>
                    <a:pt x="3377" y="1875"/>
                  </a:lnTo>
                  <a:lnTo>
                    <a:pt x="3389" y="1855"/>
                  </a:lnTo>
                  <a:lnTo>
                    <a:pt x="3398" y="1831"/>
                  </a:lnTo>
                  <a:lnTo>
                    <a:pt x="3402" y="1805"/>
                  </a:lnTo>
                  <a:lnTo>
                    <a:pt x="3398" y="1780"/>
                  </a:lnTo>
                  <a:lnTo>
                    <a:pt x="3389" y="1757"/>
                  </a:lnTo>
                  <a:lnTo>
                    <a:pt x="3377" y="1736"/>
                  </a:lnTo>
                  <a:lnTo>
                    <a:pt x="3359" y="1719"/>
                  </a:lnTo>
                  <a:lnTo>
                    <a:pt x="3338" y="1706"/>
                  </a:lnTo>
                  <a:lnTo>
                    <a:pt x="3315" y="1697"/>
                  </a:lnTo>
                  <a:lnTo>
                    <a:pt x="3290" y="1694"/>
                  </a:lnTo>
                  <a:lnTo>
                    <a:pt x="3237" y="1694"/>
                  </a:lnTo>
                  <a:lnTo>
                    <a:pt x="3213" y="1690"/>
                  </a:lnTo>
                  <a:lnTo>
                    <a:pt x="3192" y="1681"/>
                  </a:lnTo>
                  <a:lnTo>
                    <a:pt x="3174" y="1668"/>
                  </a:lnTo>
                  <a:lnTo>
                    <a:pt x="3161" y="1650"/>
                  </a:lnTo>
                  <a:lnTo>
                    <a:pt x="3151" y="1629"/>
                  </a:lnTo>
                  <a:lnTo>
                    <a:pt x="3149" y="1605"/>
                  </a:lnTo>
                  <a:lnTo>
                    <a:pt x="3151" y="1582"/>
                  </a:lnTo>
                  <a:lnTo>
                    <a:pt x="3161" y="1561"/>
                  </a:lnTo>
                  <a:lnTo>
                    <a:pt x="3174" y="1543"/>
                  </a:lnTo>
                  <a:lnTo>
                    <a:pt x="3192" y="1529"/>
                  </a:lnTo>
                  <a:lnTo>
                    <a:pt x="3213" y="1520"/>
                  </a:lnTo>
                  <a:lnTo>
                    <a:pt x="3237" y="1516"/>
                  </a:lnTo>
                  <a:lnTo>
                    <a:pt x="3364" y="1516"/>
                  </a:lnTo>
                  <a:lnTo>
                    <a:pt x="3389" y="1514"/>
                  </a:lnTo>
                  <a:lnTo>
                    <a:pt x="3413" y="1505"/>
                  </a:lnTo>
                  <a:lnTo>
                    <a:pt x="3434" y="1492"/>
                  </a:lnTo>
                  <a:lnTo>
                    <a:pt x="3450" y="1474"/>
                  </a:lnTo>
                  <a:lnTo>
                    <a:pt x="3464" y="1454"/>
                  </a:lnTo>
                  <a:lnTo>
                    <a:pt x="3473" y="1430"/>
                  </a:lnTo>
                  <a:lnTo>
                    <a:pt x="3475" y="1405"/>
                  </a:lnTo>
                  <a:lnTo>
                    <a:pt x="3473" y="1379"/>
                  </a:lnTo>
                  <a:lnTo>
                    <a:pt x="3464" y="1356"/>
                  </a:lnTo>
                  <a:lnTo>
                    <a:pt x="3450" y="1335"/>
                  </a:lnTo>
                  <a:lnTo>
                    <a:pt x="3434" y="1317"/>
                  </a:lnTo>
                  <a:lnTo>
                    <a:pt x="3413" y="1305"/>
                  </a:lnTo>
                  <a:lnTo>
                    <a:pt x="3389" y="1296"/>
                  </a:lnTo>
                  <a:lnTo>
                    <a:pt x="3364" y="1293"/>
                  </a:lnTo>
                  <a:lnTo>
                    <a:pt x="2467" y="1293"/>
                  </a:lnTo>
                  <a:lnTo>
                    <a:pt x="2446" y="1291"/>
                  </a:lnTo>
                  <a:lnTo>
                    <a:pt x="2429" y="1285"/>
                  </a:lnTo>
                  <a:lnTo>
                    <a:pt x="2416" y="1277"/>
                  </a:lnTo>
                  <a:lnTo>
                    <a:pt x="2403" y="1267"/>
                  </a:lnTo>
                  <a:lnTo>
                    <a:pt x="2396" y="1256"/>
                  </a:lnTo>
                  <a:lnTo>
                    <a:pt x="2389" y="1246"/>
                  </a:lnTo>
                  <a:lnTo>
                    <a:pt x="2385" y="1237"/>
                  </a:lnTo>
                  <a:lnTo>
                    <a:pt x="2382" y="1232"/>
                  </a:lnTo>
                  <a:lnTo>
                    <a:pt x="2381" y="1229"/>
                  </a:lnTo>
                  <a:lnTo>
                    <a:pt x="2377" y="1209"/>
                  </a:lnTo>
                  <a:lnTo>
                    <a:pt x="2378" y="1188"/>
                  </a:lnTo>
                  <a:lnTo>
                    <a:pt x="2385" y="1168"/>
                  </a:lnTo>
                  <a:lnTo>
                    <a:pt x="2488" y="935"/>
                  </a:lnTo>
                  <a:lnTo>
                    <a:pt x="2515" y="868"/>
                  </a:lnTo>
                  <a:lnTo>
                    <a:pt x="2539" y="798"/>
                  </a:lnTo>
                  <a:lnTo>
                    <a:pt x="2556" y="727"/>
                  </a:lnTo>
                  <a:lnTo>
                    <a:pt x="2569" y="655"/>
                  </a:lnTo>
                  <a:lnTo>
                    <a:pt x="2576" y="583"/>
                  </a:lnTo>
                  <a:lnTo>
                    <a:pt x="2580" y="509"/>
                  </a:lnTo>
                  <a:lnTo>
                    <a:pt x="2580" y="505"/>
                  </a:lnTo>
                  <a:lnTo>
                    <a:pt x="2580" y="493"/>
                  </a:lnTo>
                  <a:lnTo>
                    <a:pt x="2580" y="477"/>
                  </a:lnTo>
                  <a:lnTo>
                    <a:pt x="2580" y="454"/>
                  </a:lnTo>
                  <a:lnTo>
                    <a:pt x="2580" y="430"/>
                  </a:lnTo>
                  <a:lnTo>
                    <a:pt x="2580" y="404"/>
                  </a:lnTo>
                  <a:lnTo>
                    <a:pt x="2580" y="378"/>
                  </a:lnTo>
                  <a:lnTo>
                    <a:pt x="2580" y="353"/>
                  </a:lnTo>
                  <a:lnTo>
                    <a:pt x="2580" y="330"/>
                  </a:lnTo>
                  <a:lnTo>
                    <a:pt x="2580" y="314"/>
                  </a:lnTo>
                  <a:lnTo>
                    <a:pt x="2580" y="302"/>
                  </a:lnTo>
                  <a:lnTo>
                    <a:pt x="2580" y="297"/>
                  </a:lnTo>
                  <a:lnTo>
                    <a:pt x="2576" y="270"/>
                  </a:lnTo>
                  <a:lnTo>
                    <a:pt x="2568" y="245"/>
                  </a:lnTo>
                  <a:lnTo>
                    <a:pt x="2553" y="223"/>
                  </a:lnTo>
                  <a:lnTo>
                    <a:pt x="2535" y="204"/>
                  </a:lnTo>
                  <a:lnTo>
                    <a:pt x="2513" y="190"/>
                  </a:lnTo>
                  <a:lnTo>
                    <a:pt x="2488" y="181"/>
                  </a:lnTo>
                  <a:lnTo>
                    <a:pt x="2460" y="178"/>
                  </a:lnTo>
                  <a:close/>
                  <a:moveTo>
                    <a:pt x="2460" y="0"/>
                  </a:moveTo>
                  <a:lnTo>
                    <a:pt x="2504" y="4"/>
                  </a:lnTo>
                  <a:lnTo>
                    <a:pt x="2545" y="13"/>
                  </a:lnTo>
                  <a:lnTo>
                    <a:pt x="2585" y="28"/>
                  </a:lnTo>
                  <a:lnTo>
                    <a:pt x="2622" y="48"/>
                  </a:lnTo>
                  <a:lnTo>
                    <a:pt x="2655" y="74"/>
                  </a:lnTo>
                  <a:lnTo>
                    <a:pt x="2684" y="102"/>
                  </a:lnTo>
                  <a:lnTo>
                    <a:pt x="2710" y="136"/>
                  </a:lnTo>
                  <a:lnTo>
                    <a:pt x="2729" y="172"/>
                  </a:lnTo>
                  <a:lnTo>
                    <a:pt x="2745" y="212"/>
                  </a:lnTo>
                  <a:lnTo>
                    <a:pt x="2754" y="254"/>
                  </a:lnTo>
                  <a:lnTo>
                    <a:pt x="2757" y="297"/>
                  </a:lnTo>
                  <a:lnTo>
                    <a:pt x="2757" y="302"/>
                  </a:lnTo>
                  <a:lnTo>
                    <a:pt x="2757" y="314"/>
                  </a:lnTo>
                  <a:lnTo>
                    <a:pt x="2757" y="332"/>
                  </a:lnTo>
                  <a:lnTo>
                    <a:pt x="2757" y="353"/>
                  </a:lnTo>
                  <a:lnTo>
                    <a:pt x="2757" y="378"/>
                  </a:lnTo>
                  <a:lnTo>
                    <a:pt x="2757" y="404"/>
                  </a:lnTo>
                  <a:lnTo>
                    <a:pt x="2757" y="430"/>
                  </a:lnTo>
                  <a:lnTo>
                    <a:pt x="2757" y="454"/>
                  </a:lnTo>
                  <a:lnTo>
                    <a:pt x="2757" y="477"/>
                  </a:lnTo>
                  <a:lnTo>
                    <a:pt x="2757" y="494"/>
                  </a:lnTo>
                  <a:lnTo>
                    <a:pt x="2757" y="505"/>
                  </a:lnTo>
                  <a:lnTo>
                    <a:pt x="2757" y="510"/>
                  </a:lnTo>
                  <a:lnTo>
                    <a:pt x="2754" y="595"/>
                  </a:lnTo>
                  <a:lnTo>
                    <a:pt x="2745" y="680"/>
                  </a:lnTo>
                  <a:lnTo>
                    <a:pt x="2729" y="765"/>
                  </a:lnTo>
                  <a:lnTo>
                    <a:pt x="2710" y="846"/>
                  </a:lnTo>
                  <a:lnTo>
                    <a:pt x="2683" y="928"/>
                  </a:lnTo>
                  <a:lnTo>
                    <a:pt x="2651" y="1008"/>
                  </a:lnTo>
                  <a:lnTo>
                    <a:pt x="2602" y="1116"/>
                  </a:lnTo>
                  <a:lnTo>
                    <a:pt x="3364" y="1116"/>
                  </a:lnTo>
                  <a:lnTo>
                    <a:pt x="3406" y="1119"/>
                  </a:lnTo>
                  <a:lnTo>
                    <a:pt x="3447" y="1128"/>
                  </a:lnTo>
                  <a:lnTo>
                    <a:pt x="3485" y="1142"/>
                  </a:lnTo>
                  <a:lnTo>
                    <a:pt x="3521" y="1162"/>
                  </a:lnTo>
                  <a:lnTo>
                    <a:pt x="3554" y="1186"/>
                  </a:lnTo>
                  <a:lnTo>
                    <a:pt x="3581" y="1215"/>
                  </a:lnTo>
                  <a:lnTo>
                    <a:pt x="3606" y="1247"/>
                  </a:lnTo>
                  <a:lnTo>
                    <a:pt x="3626" y="1283"/>
                  </a:lnTo>
                  <a:lnTo>
                    <a:pt x="3641" y="1322"/>
                  </a:lnTo>
                  <a:lnTo>
                    <a:pt x="3650" y="1363"/>
                  </a:lnTo>
                  <a:lnTo>
                    <a:pt x="3653" y="1405"/>
                  </a:lnTo>
                  <a:lnTo>
                    <a:pt x="3650" y="1447"/>
                  </a:lnTo>
                  <a:lnTo>
                    <a:pt x="3641" y="1485"/>
                  </a:lnTo>
                  <a:lnTo>
                    <a:pt x="3628" y="1523"/>
                  </a:lnTo>
                  <a:lnTo>
                    <a:pt x="3609" y="1557"/>
                  </a:lnTo>
                  <a:lnTo>
                    <a:pt x="3586" y="1590"/>
                  </a:lnTo>
                  <a:lnTo>
                    <a:pt x="3559" y="1618"/>
                  </a:lnTo>
                  <a:lnTo>
                    <a:pt x="3528" y="1643"/>
                  </a:lnTo>
                  <a:lnTo>
                    <a:pt x="3549" y="1679"/>
                  </a:lnTo>
                  <a:lnTo>
                    <a:pt x="3566" y="1719"/>
                  </a:lnTo>
                  <a:lnTo>
                    <a:pt x="3576" y="1761"/>
                  </a:lnTo>
                  <a:lnTo>
                    <a:pt x="3579" y="1805"/>
                  </a:lnTo>
                  <a:lnTo>
                    <a:pt x="3576" y="1848"/>
                  </a:lnTo>
                  <a:lnTo>
                    <a:pt x="3567" y="1886"/>
                  </a:lnTo>
                  <a:lnTo>
                    <a:pt x="3554" y="1924"/>
                  </a:lnTo>
                  <a:lnTo>
                    <a:pt x="3535" y="1959"/>
                  </a:lnTo>
                  <a:lnTo>
                    <a:pt x="3511" y="1990"/>
                  </a:lnTo>
                  <a:lnTo>
                    <a:pt x="3485" y="2019"/>
                  </a:lnTo>
                  <a:lnTo>
                    <a:pt x="3454" y="2044"/>
                  </a:lnTo>
                  <a:lnTo>
                    <a:pt x="3476" y="2080"/>
                  </a:lnTo>
                  <a:lnTo>
                    <a:pt x="3491" y="2120"/>
                  </a:lnTo>
                  <a:lnTo>
                    <a:pt x="3501" y="2162"/>
                  </a:lnTo>
                  <a:lnTo>
                    <a:pt x="3505" y="2206"/>
                  </a:lnTo>
                  <a:lnTo>
                    <a:pt x="3501" y="2248"/>
                  </a:lnTo>
                  <a:lnTo>
                    <a:pt x="3494" y="2287"/>
                  </a:lnTo>
                  <a:lnTo>
                    <a:pt x="3479" y="2325"/>
                  </a:lnTo>
                  <a:lnTo>
                    <a:pt x="3460" y="2360"/>
                  </a:lnTo>
                  <a:lnTo>
                    <a:pt x="3437" y="2391"/>
                  </a:lnTo>
                  <a:lnTo>
                    <a:pt x="3410" y="2420"/>
                  </a:lnTo>
                  <a:lnTo>
                    <a:pt x="3379" y="2444"/>
                  </a:lnTo>
                  <a:lnTo>
                    <a:pt x="3402" y="2481"/>
                  </a:lnTo>
                  <a:lnTo>
                    <a:pt x="3417" y="2521"/>
                  </a:lnTo>
                  <a:lnTo>
                    <a:pt x="3427" y="2563"/>
                  </a:lnTo>
                  <a:lnTo>
                    <a:pt x="3430" y="2607"/>
                  </a:lnTo>
                  <a:lnTo>
                    <a:pt x="3427" y="2650"/>
                  </a:lnTo>
                  <a:lnTo>
                    <a:pt x="3418" y="2691"/>
                  </a:lnTo>
                  <a:lnTo>
                    <a:pt x="3404" y="2729"/>
                  </a:lnTo>
                  <a:lnTo>
                    <a:pt x="3384" y="2764"/>
                  </a:lnTo>
                  <a:lnTo>
                    <a:pt x="3359" y="2798"/>
                  </a:lnTo>
                  <a:lnTo>
                    <a:pt x="3331" y="2825"/>
                  </a:lnTo>
                  <a:lnTo>
                    <a:pt x="3298" y="2850"/>
                  </a:lnTo>
                  <a:lnTo>
                    <a:pt x="3263" y="2870"/>
                  </a:lnTo>
                  <a:lnTo>
                    <a:pt x="3224" y="2884"/>
                  </a:lnTo>
                  <a:lnTo>
                    <a:pt x="3184" y="2894"/>
                  </a:lnTo>
                  <a:lnTo>
                    <a:pt x="3141" y="2896"/>
                  </a:lnTo>
                  <a:lnTo>
                    <a:pt x="2301" y="2896"/>
                  </a:lnTo>
                  <a:lnTo>
                    <a:pt x="2193" y="2894"/>
                  </a:lnTo>
                  <a:lnTo>
                    <a:pt x="2084" y="2884"/>
                  </a:lnTo>
                  <a:lnTo>
                    <a:pt x="1975" y="2869"/>
                  </a:lnTo>
                  <a:lnTo>
                    <a:pt x="1869" y="2848"/>
                  </a:lnTo>
                  <a:lnTo>
                    <a:pt x="1762" y="2820"/>
                  </a:lnTo>
                  <a:lnTo>
                    <a:pt x="1658" y="2787"/>
                  </a:lnTo>
                  <a:lnTo>
                    <a:pt x="1557" y="2748"/>
                  </a:lnTo>
                  <a:lnTo>
                    <a:pt x="1457" y="2704"/>
                  </a:lnTo>
                  <a:lnTo>
                    <a:pt x="1346" y="2650"/>
                  </a:lnTo>
                  <a:lnTo>
                    <a:pt x="1236" y="2650"/>
                  </a:lnTo>
                  <a:lnTo>
                    <a:pt x="1236" y="2789"/>
                  </a:lnTo>
                  <a:lnTo>
                    <a:pt x="1232" y="2821"/>
                  </a:lnTo>
                  <a:lnTo>
                    <a:pt x="1224" y="2851"/>
                  </a:lnTo>
                  <a:lnTo>
                    <a:pt x="1211" y="2879"/>
                  </a:lnTo>
                  <a:lnTo>
                    <a:pt x="1193" y="2903"/>
                  </a:lnTo>
                  <a:lnTo>
                    <a:pt x="1172" y="2925"/>
                  </a:lnTo>
                  <a:lnTo>
                    <a:pt x="1147" y="2942"/>
                  </a:lnTo>
                  <a:lnTo>
                    <a:pt x="1119" y="2955"/>
                  </a:lnTo>
                  <a:lnTo>
                    <a:pt x="1089" y="2964"/>
                  </a:lnTo>
                  <a:lnTo>
                    <a:pt x="1057" y="2966"/>
                  </a:lnTo>
                  <a:lnTo>
                    <a:pt x="177" y="2966"/>
                  </a:lnTo>
                  <a:lnTo>
                    <a:pt x="145" y="2964"/>
                  </a:lnTo>
                  <a:lnTo>
                    <a:pt x="115" y="2955"/>
                  </a:lnTo>
                  <a:lnTo>
                    <a:pt x="88" y="2942"/>
                  </a:lnTo>
                  <a:lnTo>
                    <a:pt x="63" y="2925"/>
                  </a:lnTo>
                  <a:lnTo>
                    <a:pt x="42" y="2903"/>
                  </a:lnTo>
                  <a:lnTo>
                    <a:pt x="24" y="2879"/>
                  </a:lnTo>
                  <a:lnTo>
                    <a:pt x="11" y="2851"/>
                  </a:lnTo>
                  <a:lnTo>
                    <a:pt x="3" y="2821"/>
                  </a:lnTo>
                  <a:lnTo>
                    <a:pt x="0" y="2789"/>
                  </a:lnTo>
                  <a:lnTo>
                    <a:pt x="0" y="1061"/>
                  </a:lnTo>
                  <a:lnTo>
                    <a:pt x="3" y="1029"/>
                  </a:lnTo>
                  <a:lnTo>
                    <a:pt x="11" y="999"/>
                  </a:lnTo>
                  <a:lnTo>
                    <a:pt x="24" y="972"/>
                  </a:lnTo>
                  <a:lnTo>
                    <a:pt x="42" y="947"/>
                  </a:lnTo>
                  <a:lnTo>
                    <a:pt x="63" y="926"/>
                  </a:lnTo>
                  <a:lnTo>
                    <a:pt x="88" y="908"/>
                  </a:lnTo>
                  <a:lnTo>
                    <a:pt x="115" y="895"/>
                  </a:lnTo>
                  <a:lnTo>
                    <a:pt x="145" y="887"/>
                  </a:lnTo>
                  <a:lnTo>
                    <a:pt x="177" y="884"/>
                  </a:lnTo>
                  <a:lnTo>
                    <a:pt x="1057" y="884"/>
                  </a:lnTo>
                  <a:lnTo>
                    <a:pt x="1089" y="887"/>
                  </a:lnTo>
                  <a:lnTo>
                    <a:pt x="1119" y="895"/>
                  </a:lnTo>
                  <a:lnTo>
                    <a:pt x="1147" y="908"/>
                  </a:lnTo>
                  <a:lnTo>
                    <a:pt x="1172" y="926"/>
                  </a:lnTo>
                  <a:lnTo>
                    <a:pt x="1193" y="947"/>
                  </a:lnTo>
                  <a:lnTo>
                    <a:pt x="1211" y="972"/>
                  </a:lnTo>
                  <a:lnTo>
                    <a:pt x="1224" y="999"/>
                  </a:lnTo>
                  <a:lnTo>
                    <a:pt x="1232" y="1029"/>
                  </a:lnTo>
                  <a:lnTo>
                    <a:pt x="1236" y="1061"/>
                  </a:lnTo>
                  <a:lnTo>
                    <a:pt x="1236" y="1154"/>
                  </a:lnTo>
                  <a:lnTo>
                    <a:pt x="1440" y="1154"/>
                  </a:lnTo>
                  <a:lnTo>
                    <a:pt x="1792" y="860"/>
                  </a:lnTo>
                  <a:lnTo>
                    <a:pt x="1846" y="812"/>
                  </a:lnTo>
                  <a:lnTo>
                    <a:pt x="1895" y="760"/>
                  </a:lnTo>
                  <a:lnTo>
                    <a:pt x="1942" y="706"/>
                  </a:lnTo>
                  <a:lnTo>
                    <a:pt x="1984" y="649"/>
                  </a:lnTo>
                  <a:lnTo>
                    <a:pt x="2023" y="590"/>
                  </a:lnTo>
                  <a:lnTo>
                    <a:pt x="2057" y="526"/>
                  </a:lnTo>
                  <a:lnTo>
                    <a:pt x="2087" y="462"/>
                  </a:lnTo>
                  <a:lnTo>
                    <a:pt x="2113" y="395"/>
                  </a:lnTo>
                  <a:lnTo>
                    <a:pt x="2114" y="391"/>
                  </a:lnTo>
                  <a:lnTo>
                    <a:pt x="2116" y="384"/>
                  </a:lnTo>
                  <a:lnTo>
                    <a:pt x="2121" y="370"/>
                  </a:lnTo>
                  <a:lnTo>
                    <a:pt x="2126" y="355"/>
                  </a:lnTo>
                  <a:lnTo>
                    <a:pt x="2133" y="335"/>
                  </a:lnTo>
                  <a:lnTo>
                    <a:pt x="2141" y="314"/>
                  </a:lnTo>
                  <a:lnTo>
                    <a:pt x="2147" y="293"/>
                  </a:lnTo>
                  <a:lnTo>
                    <a:pt x="2155" y="271"/>
                  </a:lnTo>
                  <a:lnTo>
                    <a:pt x="2163" y="250"/>
                  </a:lnTo>
                  <a:lnTo>
                    <a:pt x="2169" y="230"/>
                  </a:lnTo>
                  <a:lnTo>
                    <a:pt x="2175" y="213"/>
                  </a:lnTo>
                  <a:lnTo>
                    <a:pt x="2179" y="200"/>
                  </a:lnTo>
                  <a:lnTo>
                    <a:pt x="2183" y="190"/>
                  </a:lnTo>
                  <a:lnTo>
                    <a:pt x="2184" y="186"/>
                  </a:lnTo>
                  <a:lnTo>
                    <a:pt x="2202" y="150"/>
                  </a:lnTo>
                  <a:lnTo>
                    <a:pt x="2223" y="117"/>
                  </a:lnTo>
                  <a:lnTo>
                    <a:pt x="2249" y="88"/>
                  </a:lnTo>
                  <a:lnTo>
                    <a:pt x="2278" y="62"/>
                  </a:lnTo>
                  <a:lnTo>
                    <a:pt x="2310" y="40"/>
                  </a:lnTo>
                  <a:lnTo>
                    <a:pt x="2345" y="24"/>
                  </a:lnTo>
                  <a:lnTo>
                    <a:pt x="2381" y="10"/>
                  </a:lnTo>
                  <a:lnTo>
                    <a:pt x="2420" y="3"/>
                  </a:lnTo>
                  <a:lnTo>
                    <a:pt x="2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E99AA46F-0439-85DF-9C78-9206205157B7}"/>
              </a:ext>
            </a:extLst>
          </p:cNvPr>
          <p:cNvGrpSpPr/>
          <p:nvPr/>
        </p:nvGrpSpPr>
        <p:grpSpPr>
          <a:xfrm>
            <a:off x="1478941" y="3816700"/>
            <a:ext cx="540156" cy="400051"/>
            <a:chOff x="430213" y="3795713"/>
            <a:chExt cx="1071562" cy="730250"/>
          </a:xfrm>
          <a:solidFill>
            <a:schemeClr val="tx1"/>
          </a:solidFill>
        </p:grpSpPr>
        <p:sp>
          <p:nvSpPr>
            <p:cNvPr id="173" name="Freeform 69">
              <a:extLst>
                <a:ext uri="{FF2B5EF4-FFF2-40B4-BE49-F238E27FC236}">
                  <a16:creationId xmlns:a16="http://schemas.microsoft.com/office/drawing/2014/main" id="{F028AE72-E2D1-EB6A-C336-45FC1CDCA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3" y="3795713"/>
              <a:ext cx="890587" cy="571500"/>
            </a:xfrm>
            <a:custGeom>
              <a:avLst/>
              <a:gdLst>
                <a:gd name="T0" fmla="*/ 19 w 299"/>
                <a:gd name="T1" fmla="*/ 192 h 192"/>
                <a:gd name="T2" fmla="*/ 19 w 299"/>
                <a:gd name="T3" fmla="*/ 20 h 192"/>
                <a:gd name="T4" fmla="*/ 281 w 299"/>
                <a:gd name="T5" fmla="*/ 20 h 192"/>
                <a:gd name="T6" fmla="*/ 281 w 299"/>
                <a:gd name="T7" fmla="*/ 192 h 192"/>
                <a:gd name="T8" fmla="*/ 299 w 299"/>
                <a:gd name="T9" fmla="*/ 192 h 192"/>
                <a:gd name="T10" fmla="*/ 299 w 299"/>
                <a:gd name="T11" fmla="*/ 18 h 192"/>
                <a:gd name="T12" fmla="*/ 281 w 299"/>
                <a:gd name="T13" fmla="*/ 0 h 192"/>
                <a:gd name="T14" fmla="*/ 18 w 299"/>
                <a:gd name="T15" fmla="*/ 0 h 192"/>
                <a:gd name="T16" fmla="*/ 0 w 299"/>
                <a:gd name="T17" fmla="*/ 18 h 192"/>
                <a:gd name="T18" fmla="*/ 0 w 299"/>
                <a:gd name="T19" fmla="*/ 192 h 192"/>
                <a:gd name="T20" fmla="*/ 19 w 299"/>
                <a:gd name="T2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192">
                  <a:moveTo>
                    <a:pt x="19" y="192"/>
                  </a:moveTo>
                  <a:cubicBezTo>
                    <a:pt x="19" y="20"/>
                    <a:pt x="19" y="20"/>
                    <a:pt x="19" y="20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92"/>
                    <a:pt x="281" y="192"/>
                    <a:pt x="281" y="192"/>
                  </a:cubicBezTo>
                  <a:cubicBezTo>
                    <a:pt x="299" y="192"/>
                    <a:pt x="299" y="192"/>
                    <a:pt x="299" y="192"/>
                  </a:cubicBezTo>
                  <a:cubicBezTo>
                    <a:pt x="299" y="18"/>
                    <a:pt x="299" y="18"/>
                    <a:pt x="299" y="18"/>
                  </a:cubicBezTo>
                  <a:cubicBezTo>
                    <a:pt x="299" y="8"/>
                    <a:pt x="291" y="0"/>
                    <a:pt x="28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0" y="8"/>
                    <a:pt x="0" y="18"/>
                  </a:cubicBezTo>
                  <a:cubicBezTo>
                    <a:pt x="0" y="192"/>
                    <a:pt x="0" y="192"/>
                    <a:pt x="0" y="192"/>
                  </a:cubicBezTo>
                  <a:lnTo>
                    <a:pt x="19" y="19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+mj-lt"/>
              </a:endParaRPr>
            </a:p>
          </p:txBody>
        </p:sp>
        <p:sp>
          <p:nvSpPr>
            <p:cNvPr id="174" name="Freeform 70">
              <a:extLst>
                <a:ext uri="{FF2B5EF4-FFF2-40B4-BE49-F238E27FC236}">
                  <a16:creationId xmlns:a16="http://schemas.microsoft.com/office/drawing/2014/main" id="{996F9100-730A-FC6E-77CC-102CDF1E4B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213" y="4418013"/>
              <a:ext cx="1071562" cy="107950"/>
            </a:xfrm>
            <a:custGeom>
              <a:avLst/>
              <a:gdLst>
                <a:gd name="T0" fmla="*/ 359 w 360"/>
                <a:gd name="T1" fmla="*/ 4 h 36"/>
                <a:gd name="T2" fmla="*/ 353 w 360"/>
                <a:gd name="T3" fmla="*/ 0 h 36"/>
                <a:gd name="T4" fmla="*/ 7 w 360"/>
                <a:gd name="T5" fmla="*/ 0 h 36"/>
                <a:gd name="T6" fmla="*/ 1 w 360"/>
                <a:gd name="T7" fmla="*/ 4 h 36"/>
                <a:gd name="T8" fmla="*/ 0 w 360"/>
                <a:gd name="T9" fmla="*/ 9 h 36"/>
                <a:gd name="T10" fmla="*/ 0 w 360"/>
                <a:gd name="T11" fmla="*/ 19 h 36"/>
                <a:gd name="T12" fmla="*/ 19 w 360"/>
                <a:gd name="T13" fmla="*/ 36 h 36"/>
                <a:gd name="T14" fmla="*/ 341 w 360"/>
                <a:gd name="T15" fmla="*/ 36 h 36"/>
                <a:gd name="T16" fmla="*/ 360 w 360"/>
                <a:gd name="T17" fmla="*/ 19 h 36"/>
                <a:gd name="T18" fmla="*/ 360 w 360"/>
                <a:gd name="T19" fmla="*/ 19 h 36"/>
                <a:gd name="T20" fmla="*/ 360 w 360"/>
                <a:gd name="T21" fmla="*/ 9 h 36"/>
                <a:gd name="T22" fmla="*/ 359 w 360"/>
                <a:gd name="T23" fmla="*/ 4 h 36"/>
                <a:gd name="T24" fmla="*/ 213 w 360"/>
                <a:gd name="T25" fmla="*/ 20 h 36"/>
                <a:gd name="T26" fmla="*/ 146 w 360"/>
                <a:gd name="T27" fmla="*/ 20 h 36"/>
                <a:gd name="T28" fmla="*/ 141 w 360"/>
                <a:gd name="T29" fmla="*/ 14 h 36"/>
                <a:gd name="T30" fmla="*/ 146 w 360"/>
                <a:gd name="T31" fmla="*/ 9 h 36"/>
                <a:gd name="T32" fmla="*/ 213 w 360"/>
                <a:gd name="T33" fmla="*/ 9 h 36"/>
                <a:gd name="T34" fmla="*/ 219 w 360"/>
                <a:gd name="T35" fmla="*/ 14 h 36"/>
                <a:gd name="T36" fmla="*/ 213 w 360"/>
                <a:gd name="T37" fmla="*/ 20 h 36"/>
                <a:gd name="T38" fmla="*/ 325 w 360"/>
                <a:gd name="T39" fmla="*/ 27 h 36"/>
                <a:gd name="T40" fmla="*/ 315 w 360"/>
                <a:gd name="T41" fmla="*/ 17 h 36"/>
                <a:gd name="T42" fmla="*/ 325 w 360"/>
                <a:gd name="T43" fmla="*/ 7 h 36"/>
                <a:gd name="T44" fmla="*/ 335 w 360"/>
                <a:gd name="T45" fmla="*/ 17 h 36"/>
                <a:gd name="T46" fmla="*/ 325 w 360"/>
                <a:gd name="T47" fmla="*/ 2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0" h="36">
                  <a:moveTo>
                    <a:pt x="359" y="4"/>
                  </a:moveTo>
                  <a:cubicBezTo>
                    <a:pt x="358" y="2"/>
                    <a:pt x="356" y="0"/>
                    <a:pt x="35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0" y="5"/>
                    <a:pt x="0" y="8"/>
                    <a:pt x="0" y="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8"/>
                    <a:pt x="9" y="36"/>
                    <a:pt x="19" y="36"/>
                  </a:cubicBezTo>
                  <a:cubicBezTo>
                    <a:pt x="341" y="36"/>
                    <a:pt x="341" y="36"/>
                    <a:pt x="341" y="36"/>
                  </a:cubicBezTo>
                  <a:cubicBezTo>
                    <a:pt x="351" y="36"/>
                    <a:pt x="360" y="28"/>
                    <a:pt x="360" y="19"/>
                  </a:cubicBezTo>
                  <a:cubicBezTo>
                    <a:pt x="360" y="19"/>
                    <a:pt x="360" y="19"/>
                    <a:pt x="360" y="19"/>
                  </a:cubicBezTo>
                  <a:cubicBezTo>
                    <a:pt x="360" y="9"/>
                    <a:pt x="360" y="9"/>
                    <a:pt x="360" y="9"/>
                  </a:cubicBezTo>
                  <a:cubicBezTo>
                    <a:pt x="360" y="8"/>
                    <a:pt x="360" y="5"/>
                    <a:pt x="359" y="4"/>
                  </a:cubicBezTo>
                  <a:close/>
                  <a:moveTo>
                    <a:pt x="213" y="20"/>
                  </a:moveTo>
                  <a:cubicBezTo>
                    <a:pt x="146" y="20"/>
                    <a:pt x="146" y="20"/>
                    <a:pt x="146" y="20"/>
                  </a:cubicBezTo>
                  <a:cubicBezTo>
                    <a:pt x="143" y="20"/>
                    <a:pt x="141" y="17"/>
                    <a:pt x="141" y="14"/>
                  </a:cubicBezTo>
                  <a:cubicBezTo>
                    <a:pt x="141" y="11"/>
                    <a:pt x="143" y="9"/>
                    <a:pt x="146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7" y="9"/>
                    <a:pt x="219" y="11"/>
                    <a:pt x="219" y="14"/>
                  </a:cubicBezTo>
                  <a:cubicBezTo>
                    <a:pt x="219" y="17"/>
                    <a:pt x="217" y="20"/>
                    <a:pt x="213" y="20"/>
                  </a:cubicBezTo>
                  <a:close/>
                  <a:moveTo>
                    <a:pt x="325" y="27"/>
                  </a:moveTo>
                  <a:cubicBezTo>
                    <a:pt x="320" y="27"/>
                    <a:pt x="315" y="23"/>
                    <a:pt x="315" y="17"/>
                  </a:cubicBezTo>
                  <a:cubicBezTo>
                    <a:pt x="315" y="11"/>
                    <a:pt x="320" y="7"/>
                    <a:pt x="325" y="7"/>
                  </a:cubicBezTo>
                  <a:cubicBezTo>
                    <a:pt x="331" y="7"/>
                    <a:pt x="335" y="11"/>
                    <a:pt x="335" y="17"/>
                  </a:cubicBezTo>
                  <a:cubicBezTo>
                    <a:pt x="335" y="23"/>
                    <a:pt x="331" y="27"/>
                    <a:pt x="325" y="2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+mj-lt"/>
              </a:endParaRPr>
            </a:p>
          </p:txBody>
        </p:sp>
        <p:sp>
          <p:nvSpPr>
            <p:cNvPr id="175" name="Freeform 71">
              <a:extLst>
                <a:ext uri="{FF2B5EF4-FFF2-40B4-BE49-F238E27FC236}">
                  <a16:creationId xmlns:a16="http://schemas.microsoft.com/office/drawing/2014/main" id="{FA27AE62-8A7B-D67F-E60E-85D2E2D001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738" y="3911601"/>
              <a:ext cx="290512" cy="411163"/>
            </a:xfrm>
            <a:custGeom>
              <a:avLst/>
              <a:gdLst>
                <a:gd name="T0" fmla="*/ 90 w 98"/>
                <a:gd name="T1" fmla="*/ 66 h 138"/>
                <a:gd name="T2" fmla="*/ 8 w 98"/>
                <a:gd name="T3" fmla="*/ 66 h 138"/>
                <a:gd name="T4" fmla="*/ 0 w 98"/>
                <a:gd name="T5" fmla="*/ 74 h 138"/>
                <a:gd name="T6" fmla="*/ 0 w 98"/>
                <a:gd name="T7" fmla="*/ 82 h 138"/>
                <a:gd name="T8" fmla="*/ 10 w 98"/>
                <a:gd name="T9" fmla="*/ 82 h 138"/>
                <a:gd name="T10" fmla="*/ 15 w 98"/>
                <a:gd name="T11" fmla="*/ 88 h 138"/>
                <a:gd name="T12" fmla="*/ 10 w 98"/>
                <a:gd name="T13" fmla="*/ 93 h 138"/>
                <a:gd name="T14" fmla="*/ 0 w 98"/>
                <a:gd name="T15" fmla="*/ 93 h 138"/>
                <a:gd name="T16" fmla="*/ 0 w 98"/>
                <a:gd name="T17" fmla="*/ 99 h 138"/>
                <a:gd name="T18" fmla="*/ 10 w 98"/>
                <a:gd name="T19" fmla="*/ 99 h 138"/>
                <a:gd name="T20" fmla="*/ 15 w 98"/>
                <a:gd name="T21" fmla="*/ 104 h 138"/>
                <a:gd name="T22" fmla="*/ 10 w 98"/>
                <a:gd name="T23" fmla="*/ 109 h 138"/>
                <a:gd name="T24" fmla="*/ 0 w 98"/>
                <a:gd name="T25" fmla="*/ 109 h 138"/>
                <a:gd name="T26" fmla="*/ 0 w 98"/>
                <a:gd name="T27" fmla="*/ 115 h 138"/>
                <a:gd name="T28" fmla="*/ 10 w 98"/>
                <a:gd name="T29" fmla="*/ 115 h 138"/>
                <a:gd name="T30" fmla="*/ 15 w 98"/>
                <a:gd name="T31" fmla="*/ 121 h 138"/>
                <a:gd name="T32" fmla="*/ 10 w 98"/>
                <a:gd name="T33" fmla="*/ 126 h 138"/>
                <a:gd name="T34" fmla="*/ 0 w 98"/>
                <a:gd name="T35" fmla="*/ 126 h 138"/>
                <a:gd name="T36" fmla="*/ 0 w 98"/>
                <a:gd name="T37" fmla="*/ 130 h 138"/>
                <a:gd name="T38" fmla="*/ 8 w 98"/>
                <a:gd name="T39" fmla="*/ 138 h 138"/>
                <a:gd name="T40" fmla="*/ 90 w 98"/>
                <a:gd name="T41" fmla="*/ 138 h 138"/>
                <a:gd name="T42" fmla="*/ 98 w 98"/>
                <a:gd name="T43" fmla="*/ 130 h 138"/>
                <a:gd name="T44" fmla="*/ 98 w 98"/>
                <a:gd name="T45" fmla="*/ 74 h 138"/>
                <a:gd name="T46" fmla="*/ 90 w 98"/>
                <a:gd name="T47" fmla="*/ 66 h 138"/>
                <a:gd name="T48" fmla="*/ 28 w 98"/>
                <a:gd name="T49" fmla="*/ 33 h 138"/>
                <a:gd name="T50" fmla="*/ 49 w 98"/>
                <a:gd name="T51" fmla="*/ 12 h 138"/>
                <a:gd name="T52" fmla="*/ 70 w 98"/>
                <a:gd name="T53" fmla="*/ 33 h 138"/>
                <a:gd name="T54" fmla="*/ 70 w 98"/>
                <a:gd name="T55" fmla="*/ 58 h 138"/>
                <a:gd name="T56" fmla="*/ 81 w 98"/>
                <a:gd name="T57" fmla="*/ 58 h 138"/>
                <a:gd name="T58" fmla="*/ 81 w 98"/>
                <a:gd name="T59" fmla="*/ 33 h 138"/>
                <a:gd name="T60" fmla="*/ 49 w 98"/>
                <a:gd name="T61" fmla="*/ 0 h 138"/>
                <a:gd name="T62" fmla="*/ 17 w 98"/>
                <a:gd name="T63" fmla="*/ 33 h 138"/>
                <a:gd name="T64" fmla="*/ 17 w 98"/>
                <a:gd name="T65" fmla="*/ 58 h 138"/>
                <a:gd name="T66" fmla="*/ 28 w 98"/>
                <a:gd name="T67" fmla="*/ 58 h 138"/>
                <a:gd name="T68" fmla="*/ 28 w 98"/>
                <a:gd name="T69" fmla="*/ 3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" h="138">
                  <a:moveTo>
                    <a:pt x="90" y="66"/>
                  </a:moveTo>
                  <a:cubicBezTo>
                    <a:pt x="8" y="66"/>
                    <a:pt x="8" y="66"/>
                    <a:pt x="8" y="66"/>
                  </a:cubicBezTo>
                  <a:cubicBezTo>
                    <a:pt x="3" y="66"/>
                    <a:pt x="0" y="70"/>
                    <a:pt x="0" y="74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3" y="82"/>
                    <a:pt x="15" y="85"/>
                    <a:pt x="15" y="88"/>
                  </a:cubicBezTo>
                  <a:cubicBezTo>
                    <a:pt x="15" y="90"/>
                    <a:pt x="13" y="93"/>
                    <a:pt x="1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3" y="99"/>
                    <a:pt x="15" y="101"/>
                    <a:pt x="15" y="104"/>
                  </a:cubicBezTo>
                  <a:cubicBezTo>
                    <a:pt x="15" y="107"/>
                    <a:pt x="13" y="109"/>
                    <a:pt x="10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13" y="115"/>
                    <a:pt x="15" y="118"/>
                    <a:pt x="15" y="121"/>
                  </a:cubicBezTo>
                  <a:cubicBezTo>
                    <a:pt x="15" y="123"/>
                    <a:pt x="13" y="126"/>
                    <a:pt x="1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4"/>
                    <a:pt x="3" y="138"/>
                    <a:pt x="8" y="138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4" y="138"/>
                    <a:pt x="98" y="134"/>
                    <a:pt x="98" y="130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0"/>
                    <a:pt x="94" y="66"/>
                    <a:pt x="90" y="66"/>
                  </a:cubicBezTo>
                  <a:close/>
                  <a:moveTo>
                    <a:pt x="28" y="33"/>
                  </a:moveTo>
                  <a:cubicBezTo>
                    <a:pt x="28" y="21"/>
                    <a:pt x="37" y="12"/>
                    <a:pt x="49" y="12"/>
                  </a:cubicBezTo>
                  <a:cubicBezTo>
                    <a:pt x="61" y="12"/>
                    <a:pt x="70" y="21"/>
                    <a:pt x="70" y="33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33"/>
                    <a:pt x="81" y="33"/>
                    <a:pt x="81" y="33"/>
                  </a:cubicBezTo>
                  <a:cubicBezTo>
                    <a:pt x="81" y="15"/>
                    <a:pt x="67" y="0"/>
                    <a:pt x="49" y="0"/>
                  </a:cubicBezTo>
                  <a:cubicBezTo>
                    <a:pt x="31" y="0"/>
                    <a:pt x="17" y="15"/>
                    <a:pt x="17" y="33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28" y="58"/>
                    <a:pt x="28" y="58"/>
                    <a:pt x="28" y="58"/>
                  </a:cubicBezTo>
                  <a:lnTo>
                    <a:pt x="28" y="3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+mj-lt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FDBC6FB4-D1A4-369E-CB2C-25DF4508DECF}"/>
              </a:ext>
            </a:extLst>
          </p:cNvPr>
          <p:cNvGrpSpPr/>
          <p:nvPr/>
        </p:nvGrpSpPr>
        <p:grpSpPr>
          <a:xfrm>
            <a:off x="1559650" y="4669651"/>
            <a:ext cx="378740" cy="551114"/>
            <a:chOff x="4075113" y="1909763"/>
            <a:chExt cx="247650" cy="360363"/>
          </a:xfrm>
          <a:solidFill>
            <a:schemeClr val="tx1"/>
          </a:solidFill>
        </p:grpSpPr>
        <p:sp>
          <p:nvSpPr>
            <p:cNvPr id="203" name="Freeform 78">
              <a:extLst>
                <a:ext uri="{FF2B5EF4-FFF2-40B4-BE49-F238E27FC236}">
                  <a16:creationId xmlns:a16="http://schemas.microsoft.com/office/drawing/2014/main" id="{C067399E-658F-DCF1-8096-696497835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5113" y="1909763"/>
              <a:ext cx="247650" cy="3603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42"/>
                </a:cxn>
                <a:cxn ang="0">
                  <a:pos x="19" y="88"/>
                </a:cxn>
                <a:cxn ang="0">
                  <a:pos x="42" y="123"/>
                </a:cxn>
                <a:cxn ang="0">
                  <a:pos x="65" y="88"/>
                </a:cxn>
                <a:cxn ang="0">
                  <a:pos x="85" y="42"/>
                </a:cxn>
                <a:cxn ang="0">
                  <a:pos x="42" y="0"/>
                </a:cxn>
                <a:cxn ang="0">
                  <a:pos x="52" y="104"/>
                </a:cxn>
                <a:cxn ang="0">
                  <a:pos x="33" y="106"/>
                </a:cxn>
                <a:cxn ang="0">
                  <a:pos x="31" y="99"/>
                </a:cxn>
                <a:cxn ang="0">
                  <a:pos x="31" y="99"/>
                </a:cxn>
                <a:cxn ang="0">
                  <a:pos x="55" y="96"/>
                </a:cxn>
                <a:cxn ang="0">
                  <a:pos x="54" y="99"/>
                </a:cxn>
                <a:cxn ang="0">
                  <a:pos x="52" y="104"/>
                </a:cxn>
                <a:cxn ang="0">
                  <a:pos x="30" y="95"/>
                </a:cxn>
                <a:cxn ang="0">
                  <a:pos x="27" y="88"/>
                </a:cxn>
                <a:cxn ang="0">
                  <a:pos x="57" y="88"/>
                </a:cxn>
                <a:cxn ang="0">
                  <a:pos x="56" y="92"/>
                </a:cxn>
                <a:cxn ang="0">
                  <a:pos x="30" y="95"/>
                </a:cxn>
                <a:cxn ang="0">
                  <a:pos x="42" y="115"/>
                </a:cxn>
                <a:cxn ang="0">
                  <a:pos x="35" y="110"/>
                </a:cxn>
                <a:cxn ang="0">
                  <a:pos x="51" y="108"/>
                </a:cxn>
                <a:cxn ang="0">
                  <a:pos x="42" y="115"/>
                </a:cxn>
                <a:cxn ang="0">
                  <a:pos x="60" y="80"/>
                </a:cxn>
                <a:cxn ang="0">
                  <a:pos x="24" y="80"/>
                </a:cxn>
                <a:cxn ang="0">
                  <a:pos x="18" y="68"/>
                </a:cxn>
                <a:cxn ang="0">
                  <a:pos x="8" y="42"/>
                </a:cxn>
                <a:cxn ang="0">
                  <a:pos x="42" y="8"/>
                </a:cxn>
                <a:cxn ang="0">
                  <a:pos x="77" y="42"/>
                </a:cxn>
                <a:cxn ang="0">
                  <a:pos x="67" y="68"/>
                </a:cxn>
                <a:cxn ang="0">
                  <a:pos x="60" y="80"/>
                </a:cxn>
                <a:cxn ang="0">
                  <a:pos x="60" y="80"/>
                </a:cxn>
                <a:cxn ang="0">
                  <a:pos x="60" y="80"/>
                </a:cxn>
              </a:cxnLst>
              <a:rect l="0" t="0" r="r" b="b"/>
              <a:pathLst>
                <a:path w="85" h="123"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7"/>
                    <a:pt x="14" y="74"/>
                    <a:pt x="19" y="88"/>
                  </a:cubicBezTo>
                  <a:cubicBezTo>
                    <a:pt x="27" y="110"/>
                    <a:pt x="26" y="123"/>
                    <a:pt x="42" y="123"/>
                  </a:cubicBezTo>
                  <a:cubicBezTo>
                    <a:pt x="59" y="123"/>
                    <a:pt x="58" y="110"/>
                    <a:pt x="65" y="88"/>
                  </a:cubicBezTo>
                  <a:cubicBezTo>
                    <a:pt x="70" y="74"/>
                    <a:pt x="85" y="57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  <a:close/>
                  <a:moveTo>
                    <a:pt x="52" y="104"/>
                  </a:moveTo>
                  <a:cubicBezTo>
                    <a:pt x="33" y="106"/>
                    <a:pt x="33" y="106"/>
                    <a:pt x="33" y="106"/>
                  </a:cubicBezTo>
                  <a:cubicBezTo>
                    <a:pt x="33" y="104"/>
                    <a:pt x="32" y="102"/>
                    <a:pt x="31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4" y="97"/>
                    <a:pt x="54" y="98"/>
                    <a:pt x="54" y="99"/>
                  </a:cubicBezTo>
                  <a:cubicBezTo>
                    <a:pt x="53" y="101"/>
                    <a:pt x="53" y="103"/>
                    <a:pt x="52" y="104"/>
                  </a:cubicBezTo>
                  <a:close/>
                  <a:moveTo>
                    <a:pt x="30" y="95"/>
                  </a:moveTo>
                  <a:cubicBezTo>
                    <a:pt x="29" y="93"/>
                    <a:pt x="28" y="91"/>
                    <a:pt x="2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9"/>
                    <a:pt x="56" y="91"/>
                    <a:pt x="56" y="92"/>
                  </a:cubicBezTo>
                  <a:lnTo>
                    <a:pt x="30" y="95"/>
                  </a:lnTo>
                  <a:close/>
                  <a:moveTo>
                    <a:pt x="42" y="115"/>
                  </a:moveTo>
                  <a:cubicBezTo>
                    <a:pt x="38" y="115"/>
                    <a:pt x="37" y="114"/>
                    <a:pt x="35" y="110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9" y="114"/>
                    <a:pt x="47" y="115"/>
                    <a:pt x="42" y="115"/>
                  </a:cubicBezTo>
                  <a:close/>
                  <a:moveTo>
                    <a:pt x="60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23" y="76"/>
                    <a:pt x="20" y="72"/>
                    <a:pt x="18" y="68"/>
                  </a:cubicBezTo>
                  <a:cubicBezTo>
                    <a:pt x="13" y="59"/>
                    <a:pt x="8" y="50"/>
                    <a:pt x="8" y="42"/>
                  </a:cubicBezTo>
                  <a:cubicBezTo>
                    <a:pt x="8" y="23"/>
                    <a:pt x="23" y="8"/>
                    <a:pt x="42" y="8"/>
                  </a:cubicBezTo>
                  <a:cubicBezTo>
                    <a:pt x="61" y="8"/>
                    <a:pt x="77" y="23"/>
                    <a:pt x="77" y="42"/>
                  </a:cubicBezTo>
                  <a:cubicBezTo>
                    <a:pt x="77" y="50"/>
                    <a:pt x="72" y="59"/>
                    <a:pt x="67" y="68"/>
                  </a:cubicBezTo>
                  <a:cubicBezTo>
                    <a:pt x="64" y="72"/>
                    <a:pt x="62" y="76"/>
                    <a:pt x="60" y="80"/>
                  </a:cubicBezTo>
                  <a:close/>
                  <a:moveTo>
                    <a:pt x="60" y="80"/>
                  </a:moveTo>
                  <a:cubicBezTo>
                    <a:pt x="60" y="80"/>
                    <a:pt x="60" y="80"/>
                    <a:pt x="60" y="8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04" name="Freeform 79">
              <a:extLst>
                <a:ext uri="{FF2B5EF4-FFF2-40B4-BE49-F238E27FC236}">
                  <a16:creationId xmlns:a16="http://schemas.microsoft.com/office/drawing/2014/main" id="{7EA98B3A-4104-AA48-DC14-C0E536FD6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0675" y="1965326"/>
              <a:ext cx="73025" cy="730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5" y="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3" y="0"/>
                </a:cxn>
              </a:cxnLst>
              <a:rect l="0" t="0" r="r" b="b"/>
              <a:pathLst>
                <a:path w="25" h="25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5"/>
                    <a:pt x="4" y="24"/>
                    <a:pt x="4" y="23"/>
                  </a:cubicBezTo>
                  <a:cubicBezTo>
                    <a:pt x="4" y="12"/>
                    <a:pt x="13" y="4"/>
                    <a:pt x="23" y="4"/>
                  </a:cubicBezTo>
                  <a:cubicBezTo>
                    <a:pt x="24" y="4"/>
                    <a:pt x="25" y="3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EE6A861-9180-FB85-EF77-3569EC94BF1A}"/>
              </a:ext>
            </a:extLst>
          </p:cNvPr>
          <p:cNvGrpSpPr/>
          <p:nvPr/>
        </p:nvGrpSpPr>
        <p:grpSpPr>
          <a:xfrm>
            <a:off x="2442453" y="1617261"/>
            <a:ext cx="536427" cy="600450"/>
            <a:chOff x="3471863" y="1916113"/>
            <a:chExt cx="492125" cy="550863"/>
          </a:xfrm>
          <a:solidFill>
            <a:schemeClr val="tx1"/>
          </a:solidFill>
        </p:grpSpPr>
        <p:sp>
          <p:nvSpPr>
            <p:cNvPr id="24" name="Freeform 70">
              <a:extLst>
                <a:ext uri="{FF2B5EF4-FFF2-40B4-BE49-F238E27FC236}">
                  <a16:creationId xmlns:a16="http://schemas.microsoft.com/office/drawing/2014/main" id="{5AFF61F9-AEDB-74D5-4E9A-E3F2650B9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3788" y="1916113"/>
              <a:ext cx="330200" cy="330200"/>
            </a:xfrm>
            <a:custGeom>
              <a:avLst/>
              <a:gdLst>
                <a:gd name="T0" fmla="*/ 958 w 2077"/>
                <a:gd name="T1" fmla="*/ 277 h 2076"/>
                <a:gd name="T2" fmla="*/ 796 w 2077"/>
                <a:gd name="T3" fmla="*/ 377 h 2076"/>
                <a:gd name="T4" fmla="*/ 576 w 2077"/>
                <a:gd name="T5" fmla="*/ 455 h 2076"/>
                <a:gd name="T6" fmla="*/ 456 w 2077"/>
                <a:gd name="T7" fmla="*/ 350 h 2076"/>
                <a:gd name="T8" fmla="*/ 457 w 2077"/>
                <a:gd name="T9" fmla="*/ 573 h 2076"/>
                <a:gd name="T10" fmla="*/ 379 w 2077"/>
                <a:gd name="T11" fmla="*/ 793 h 2076"/>
                <a:gd name="T12" fmla="*/ 281 w 2077"/>
                <a:gd name="T13" fmla="*/ 955 h 2076"/>
                <a:gd name="T14" fmla="*/ 142 w 2077"/>
                <a:gd name="T15" fmla="*/ 1105 h 2076"/>
                <a:gd name="T16" fmla="*/ 300 w 2077"/>
                <a:gd name="T17" fmla="*/ 1120 h 2076"/>
                <a:gd name="T18" fmla="*/ 400 w 2077"/>
                <a:gd name="T19" fmla="*/ 1331 h 2076"/>
                <a:gd name="T20" fmla="*/ 446 w 2077"/>
                <a:gd name="T21" fmla="*/ 1515 h 2076"/>
                <a:gd name="T22" fmla="*/ 459 w 2077"/>
                <a:gd name="T23" fmla="*/ 1723 h 2076"/>
                <a:gd name="T24" fmla="*/ 591 w 2077"/>
                <a:gd name="T25" fmla="*/ 1612 h 2076"/>
                <a:gd name="T26" fmla="*/ 846 w 2077"/>
                <a:gd name="T27" fmla="*/ 1714 h 2076"/>
                <a:gd name="T28" fmla="*/ 957 w 2077"/>
                <a:gd name="T29" fmla="*/ 1922 h 2076"/>
                <a:gd name="T30" fmla="*/ 1111 w 2077"/>
                <a:gd name="T31" fmla="*/ 1934 h 2076"/>
                <a:gd name="T32" fmla="*/ 1130 w 2077"/>
                <a:gd name="T33" fmla="*/ 1759 h 2076"/>
                <a:gd name="T34" fmla="*/ 1382 w 2077"/>
                <a:gd name="T35" fmla="*/ 1650 h 2076"/>
                <a:gd name="T36" fmla="*/ 1608 w 2077"/>
                <a:gd name="T37" fmla="*/ 1720 h 2076"/>
                <a:gd name="T38" fmla="*/ 1723 w 2077"/>
                <a:gd name="T39" fmla="*/ 1623 h 2076"/>
                <a:gd name="T40" fmla="*/ 1613 w 2077"/>
                <a:gd name="T41" fmla="*/ 1464 h 2076"/>
                <a:gd name="T42" fmla="*/ 1730 w 2077"/>
                <a:gd name="T43" fmla="*/ 1175 h 2076"/>
                <a:gd name="T44" fmla="*/ 1929 w 2077"/>
                <a:gd name="T45" fmla="*/ 1118 h 2076"/>
                <a:gd name="T46" fmla="*/ 1934 w 2077"/>
                <a:gd name="T47" fmla="*/ 962 h 2076"/>
                <a:gd name="T48" fmla="*/ 1747 w 2077"/>
                <a:gd name="T49" fmla="*/ 934 h 2076"/>
                <a:gd name="T50" fmla="*/ 1624 w 2077"/>
                <a:gd name="T51" fmla="*/ 648 h 2076"/>
                <a:gd name="T52" fmla="*/ 1728 w 2077"/>
                <a:gd name="T53" fmla="*/ 463 h 2076"/>
                <a:gd name="T54" fmla="*/ 1616 w 2077"/>
                <a:gd name="T55" fmla="*/ 350 h 2076"/>
                <a:gd name="T56" fmla="*/ 1449 w 2077"/>
                <a:gd name="T57" fmla="*/ 461 h 2076"/>
                <a:gd name="T58" fmla="*/ 1159 w 2077"/>
                <a:gd name="T59" fmla="*/ 341 h 2076"/>
                <a:gd name="T60" fmla="*/ 1119 w 2077"/>
                <a:gd name="T61" fmla="*/ 145 h 2076"/>
                <a:gd name="T62" fmla="*/ 1139 w 2077"/>
                <a:gd name="T63" fmla="*/ 3 h 2076"/>
                <a:gd name="T64" fmla="*/ 1260 w 2077"/>
                <a:gd name="T65" fmla="*/ 152 h 2076"/>
                <a:gd name="T66" fmla="*/ 1547 w 2077"/>
                <a:gd name="T67" fmla="*/ 227 h 2076"/>
                <a:gd name="T68" fmla="*/ 1705 w 2077"/>
                <a:gd name="T69" fmla="*/ 239 h 2076"/>
                <a:gd name="T70" fmla="*/ 1866 w 2077"/>
                <a:gd name="T71" fmla="*/ 474 h 2076"/>
                <a:gd name="T72" fmla="*/ 1819 w 2077"/>
                <a:gd name="T73" fmla="*/ 714 h 2076"/>
                <a:gd name="T74" fmla="*/ 2032 w 2077"/>
                <a:gd name="T75" fmla="*/ 861 h 2076"/>
                <a:gd name="T76" fmla="*/ 2065 w 2077"/>
                <a:gd name="T77" fmla="*/ 1165 h 2076"/>
                <a:gd name="T78" fmla="*/ 1925 w 2077"/>
                <a:gd name="T79" fmla="*/ 1259 h 2076"/>
                <a:gd name="T80" fmla="*/ 1852 w 2077"/>
                <a:gd name="T81" fmla="*/ 1551 h 2076"/>
                <a:gd name="T82" fmla="*/ 1821 w 2077"/>
                <a:gd name="T83" fmla="*/ 1722 h 2076"/>
                <a:gd name="T84" fmla="*/ 1592 w 2077"/>
                <a:gd name="T85" fmla="*/ 1863 h 2076"/>
                <a:gd name="T86" fmla="*/ 1361 w 2077"/>
                <a:gd name="T87" fmla="*/ 1818 h 2076"/>
                <a:gd name="T88" fmla="*/ 1216 w 2077"/>
                <a:gd name="T89" fmla="*/ 2031 h 2076"/>
                <a:gd name="T90" fmla="*/ 910 w 2077"/>
                <a:gd name="T91" fmla="*/ 2064 h 2076"/>
                <a:gd name="T92" fmla="*/ 817 w 2077"/>
                <a:gd name="T93" fmla="*/ 1852 h 2076"/>
                <a:gd name="T94" fmla="*/ 508 w 2077"/>
                <a:gd name="T95" fmla="*/ 1857 h 2076"/>
                <a:gd name="T96" fmla="*/ 354 w 2077"/>
                <a:gd name="T97" fmla="*/ 1820 h 2076"/>
                <a:gd name="T98" fmla="*/ 216 w 2077"/>
                <a:gd name="T99" fmla="*/ 1577 h 2076"/>
                <a:gd name="T100" fmla="*/ 240 w 2077"/>
                <a:gd name="T101" fmla="*/ 1311 h 2076"/>
                <a:gd name="T102" fmla="*/ 26 w 2077"/>
                <a:gd name="T103" fmla="*/ 1192 h 2076"/>
                <a:gd name="T104" fmla="*/ 26 w 2077"/>
                <a:gd name="T105" fmla="*/ 884 h 2076"/>
                <a:gd name="T106" fmla="*/ 246 w 2077"/>
                <a:gd name="T107" fmla="*/ 748 h 2076"/>
                <a:gd name="T108" fmla="*/ 211 w 2077"/>
                <a:gd name="T109" fmla="*/ 474 h 2076"/>
                <a:gd name="T110" fmla="*/ 372 w 2077"/>
                <a:gd name="T111" fmla="*/ 239 h 2076"/>
                <a:gd name="T112" fmla="*/ 530 w 2077"/>
                <a:gd name="T113" fmla="*/ 227 h 2076"/>
                <a:gd name="T114" fmla="*/ 817 w 2077"/>
                <a:gd name="T115" fmla="*/ 224 h 2076"/>
                <a:gd name="T116" fmla="*/ 910 w 2077"/>
                <a:gd name="T117" fmla="*/ 12 h 2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7" h="2076">
                  <a:moveTo>
                    <a:pt x="971" y="140"/>
                  </a:moveTo>
                  <a:lnTo>
                    <a:pt x="967" y="140"/>
                  </a:lnTo>
                  <a:lnTo>
                    <a:pt x="964" y="142"/>
                  </a:lnTo>
                  <a:lnTo>
                    <a:pt x="961" y="145"/>
                  </a:lnTo>
                  <a:lnTo>
                    <a:pt x="959" y="149"/>
                  </a:lnTo>
                  <a:lnTo>
                    <a:pt x="958" y="152"/>
                  </a:lnTo>
                  <a:lnTo>
                    <a:pt x="958" y="277"/>
                  </a:lnTo>
                  <a:lnTo>
                    <a:pt x="956" y="296"/>
                  </a:lnTo>
                  <a:lnTo>
                    <a:pt x="948" y="314"/>
                  </a:lnTo>
                  <a:lnTo>
                    <a:pt x="936" y="329"/>
                  </a:lnTo>
                  <a:lnTo>
                    <a:pt x="920" y="340"/>
                  </a:lnTo>
                  <a:lnTo>
                    <a:pt x="902" y="346"/>
                  </a:lnTo>
                  <a:lnTo>
                    <a:pt x="849" y="360"/>
                  </a:lnTo>
                  <a:lnTo>
                    <a:pt x="796" y="377"/>
                  </a:lnTo>
                  <a:lnTo>
                    <a:pt x="745" y="397"/>
                  </a:lnTo>
                  <a:lnTo>
                    <a:pt x="697" y="422"/>
                  </a:lnTo>
                  <a:lnTo>
                    <a:pt x="649" y="451"/>
                  </a:lnTo>
                  <a:lnTo>
                    <a:pt x="631" y="460"/>
                  </a:lnTo>
                  <a:lnTo>
                    <a:pt x="612" y="463"/>
                  </a:lnTo>
                  <a:lnTo>
                    <a:pt x="594" y="461"/>
                  </a:lnTo>
                  <a:lnTo>
                    <a:pt x="576" y="455"/>
                  </a:lnTo>
                  <a:lnTo>
                    <a:pt x="561" y="443"/>
                  </a:lnTo>
                  <a:lnTo>
                    <a:pt x="471" y="352"/>
                  </a:lnTo>
                  <a:lnTo>
                    <a:pt x="468" y="350"/>
                  </a:lnTo>
                  <a:lnTo>
                    <a:pt x="465" y="349"/>
                  </a:lnTo>
                  <a:lnTo>
                    <a:pt x="462" y="349"/>
                  </a:lnTo>
                  <a:lnTo>
                    <a:pt x="459" y="349"/>
                  </a:lnTo>
                  <a:lnTo>
                    <a:pt x="456" y="350"/>
                  </a:lnTo>
                  <a:lnTo>
                    <a:pt x="453" y="352"/>
                  </a:lnTo>
                  <a:lnTo>
                    <a:pt x="356" y="450"/>
                  </a:lnTo>
                  <a:lnTo>
                    <a:pt x="353" y="456"/>
                  </a:lnTo>
                  <a:lnTo>
                    <a:pt x="353" y="462"/>
                  </a:lnTo>
                  <a:lnTo>
                    <a:pt x="356" y="467"/>
                  </a:lnTo>
                  <a:lnTo>
                    <a:pt x="446" y="557"/>
                  </a:lnTo>
                  <a:lnTo>
                    <a:pt x="457" y="573"/>
                  </a:lnTo>
                  <a:lnTo>
                    <a:pt x="465" y="591"/>
                  </a:lnTo>
                  <a:lnTo>
                    <a:pt x="466" y="610"/>
                  </a:lnTo>
                  <a:lnTo>
                    <a:pt x="462" y="629"/>
                  </a:lnTo>
                  <a:lnTo>
                    <a:pt x="454" y="645"/>
                  </a:lnTo>
                  <a:lnTo>
                    <a:pt x="425" y="693"/>
                  </a:lnTo>
                  <a:lnTo>
                    <a:pt x="400" y="742"/>
                  </a:lnTo>
                  <a:lnTo>
                    <a:pt x="379" y="793"/>
                  </a:lnTo>
                  <a:lnTo>
                    <a:pt x="362" y="845"/>
                  </a:lnTo>
                  <a:lnTo>
                    <a:pt x="350" y="899"/>
                  </a:lnTo>
                  <a:lnTo>
                    <a:pt x="343" y="918"/>
                  </a:lnTo>
                  <a:lnTo>
                    <a:pt x="332" y="933"/>
                  </a:lnTo>
                  <a:lnTo>
                    <a:pt x="317" y="945"/>
                  </a:lnTo>
                  <a:lnTo>
                    <a:pt x="300" y="952"/>
                  </a:lnTo>
                  <a:lnTo>
                    <a:pt x="281" y="955"/>
                  </a:lnTo>
                  <a:lnTo>
                    <a:pt x="153" y="955"/>
                  </a:lnTo>
                  <a:lnTo>
                    <a:pt x="150" y="955"/>
                  </a:lnTo>
                  <a:lnTo>
                    <a:pt x="147" y="958"/>
                  </a:lnTo>
                  <a:lnTo>
                    <a:pt x="144" y="961"/>
                  </a:lnTo>
                  <a:lnTo>
                    <a:pt x="143" y="964"/>
                  </a:lnTo>
                  <a:lnTo>
                    <a:pt x="142" y="967"/>
                  </a:lnTo>
                  <a:lnTo>
                    <a:pt x="142" y="1105"/>
                  </a:lnTo>
                  <a:lnTo>
                    <a:pt x="143" y="1109"/>
                  </a:lnTo>
                  <a:lnTo>
                    <a:pt x="144" y="1113"/>
                  </a:lnTo>
                  <a:lnTo>
                    <a:pt x="147" y="1115"/>
                  </a:lnTo>
                  <a:lnTo>
                    <a:pt x="150" y="1117"/>
                  </a:lnTo>
                  <a:lnTo>
                    <a:pt x="153" y="1118"/>
                  </a:lnTo>
                  <a:lnTo>
                    <a:pt x="281" y="1118"/>
                  </a:lnTo>
                  <a:lnTo>
                    <a:pt x="300" y="1120"/>
                  </a:lnTo>
                  <a:lnTo>
                    <a:pt x="317" y="1128"/>
                  </a:lnTo>
                  <a:lnTo>
                    <a:pt x="332" y="1140"/>
                  </a:lnTo>
                  <a:lnTo>
                    <a:pt x="343" y="1156"/>
                  </a:lnTo>
                  <a:lnTo>
                    <a:pt x="350" y="1174"/>
                  </a:lnTo>
                  <a:lnTo>
                    <a:pt x="362" y="1228"/>
                  </a:lnTo>
                  <a:lnTo>
                    <a:pt x="379" y="1280"/>
                  </a:lnTo>
                  <a:lnTo>
                    <a:pt x="400" y="1331"/>
                  </a:lnTo>
                  <a:lnTo>
                    <a:pt x="425" y="1379"/>
                  </a:lnTo>
                  <a:lnTo>
                    <a:pt x="454" y="1427"/>
                  </a:lnTo>
                  <a:lnTo>
                    <a:pt x="462" y="1445"/>
                  </a:lnTo>
                  <a:lnTo>
                    <a:pt x="467" y="1464"/>
                  </a:lnTo>
                  <a:lnTo>
                    <a:pt x="465" y="1483"/>
                  </a:lnTo>
                  <a:lnTo>
                    <a:pt x="457" y="1500"/>
                  </a:lnTo>
                  <a:lnTo>
                    <a:pt x="446" y="1515"/>
                  </a:lnTo>
                  <a:lnTo>
                    <a:pt x="356" y="1606"/>
                  </a:lnTo>
                  <a:lnTo>
                    <a:pt x="353" y="1611"/>
                  </a:lnTo>
                  <a:lnTo>
                    <a:pt x="353" y="1617"/>
                  </a:lnTo>
                  <a:lnTo>
                    <a:pt x="356" y="1623"/>
                  </a:lnTo>
                  <a:lnTo>
                    <a:pt x="453" y="1720"/>
                  </a:lnTo>
                  <a:lnTo>
                    <a:pt x="456" y="1722"/>
                  </a:lnTo>
                  <a:lnTo>
                    <a:pt x="459" y="1723"/>
                  </a:lnTo>
                  <a:lnTo>
                    <a:pt x="462" y="1724"/>
                  </a:lnTo>
                  <a:lnTo>
                    <a:pt x="465" y="1723"/>
                  </a:lnTo>
                  <a:lnTo>
                    <a:pt x="468" y="1722"/>
                  </a:lnTo>
                  <a:lnTo>
                    <a:pt x="471" y="1720"/>
                  </a:lnTo>
                  <a:lnTo>
                    <a:pt x="559" y="1630"/>
                  </a:lnTo>
                  <a:lnTo>
                    <a:pt x="574" y="1619"/>
                  </a:lnTo>
                  <a:lnTo>
                    <a:pt x="591" y="1612"/>
                  </a:lnTo>
                  <a:lnTo>
                    <a:pt x="609" y="1610"/>
                  </a:lnTo>
                  <a:lnTo>
                    <a:pt x="629" y="1614"/>
                  </a:lnTo>
                  <a:lnTo>
                    <a:pt x="648" y="1622"/>
                  </a:lnTo>
                  <a:lnTo>
                    <a:pt x="695" y="1651"/>
                  </a:lnTo>
                  <a:lnTo>
                    <a:pt x="744" y="1676"/>
                  </a:lnTo>
                  <a:lnTo>
                    <a:pt x="795" y="1697"/>
                  </a:lnTo>
                  <a:lnTo>
                    <a:pt x="846" y="1714"/>
                  </a:lnTo>
                  <a:lnTo>
                    <a:pt x="900" y="1726"/>
                  </a:lnTo>
                  <a:lnTo>
                    <a:pt x="919" y="1733"/>
                  </a:lnTo>
                  <a:lnTo>
                    <a:pt x="935" y="1744"/>
                  </a:lnTo>
                  <a:lnTo>
                    <a:pt x="947" y="1759"/>
                  </a:lnTo>
                  <a:lnTo>
                    <a:pt x="955" y="1776"/>
                  </a:lnTo>
                  <a:lnTo>
                    <a:pt x="957" y="1796"/>
                  </a:lnTo>
                  <a:lnTo>
                    <a:pt x="957" y="1922"/>
                  </a:lnTo>
                  <a:lnTo>
                    <a:pt x="958" y="1926"/>
                  </a:lnTo>
                  <a:lnTo>
                    <a:pt x="959" y="1929"/>
                  </a:lnTo>
                  <a:lnTo>
                    <a:pt x="963" y="1932"/>
                  </a:lnTo>
                  <a:lnTo>
                    <a:pt x="966" y="1934"/>
                  </a:lnTo>
                  <a:lnTo>
                    <a:pt x="970" y="1934"/>
                  </a:lnTo>
                  <a:lnTo>
                    <a:pt x="1108" y="1934"/>
                  </a:lnTo>
                  <a:lnTo>
                    <a:pt x="1111" y="1934"/>
                  </a:lnTo>
                  <a:lnTo>
                    <a:pt x="1114" y="1932"/>
                  </a:lnTo>
                  <a:lnTo>
                    <a:pt x="1118" y="1929"/>
                  </a:lnTo>
                  <a:lnTo>
                    <a:pt x="1119" y="1926"/>
                  </a:lnTo>
                  <a:lnTo>
                    <a:pt x="1120" y="1922"/>
                  </a:lnTo>
                  <a:lnTo>
                    <a:pt x="1120" y="1796"/>
                  </a:lnTo>
                  <a:lnTo>
                    <a:pt x="1123" y="1776"/>
                  </a:lnTo>
                  <a:lnTo>
                    <a:pt x="1130" y="1759"/>
                  </a:lnTo>
                  <a:lnTo>
                    <a:pt x="1142" y="1744"/>
                  </a:lnTo>
                  <a:lnTo>
                    <a:pt x="1158" y="1733"/>
                  </a:lnTo>
                  <a:lnTo>
                    <a:pt x="1177" y="1726"/>
                  </a:lnTo>
                  <a:lnTo>
                    <a:pt x="1231" y="1714"/>
                  </a:lnTo>
                  <a:lnTo>
                    <a:pt x="1282" y="1697"/>
                  </a:lnTo>
                  <a:lnTo>
                    <a:pt x="1333" y="1676"/>
                  </a:lnTo>
                  <a:lnTo>
                    <a:pt x="1382" y="1650"/>
                  </a:lnTo>
                  <a:lnTo>
                    <a:pt x="1430" y="1622"/>
                  </a:lnTo>
                  <a:lnTo>
                    <a:pt x="1447" y="1614"/>
                  </a:lnTo>
                  <a:lnTo>
                    <a:pt x="1466" y="1610"/>
                  </a:lnTo>
                  <a:lnTo>
                    <a:pt x="1485" y="1611"/>
                  </a:lnTo>
                  <a:lnTo>
                    <a:pt x="1503" y="1619"/>
                  </a:lnTo>
                  <a:lnTo>
                    <a:pt x="1518" y="1630"/>
                  </a:lnTo>
                  <a:lnTo>
                    <a:pt x="1608" y="1720"/>
                  </a:lnTo>
                  <a:lnTo>
                    <a:pt x="1611" y="1722"/>
                  </a:lnTo>
                  <a:lnTo>
                    <a:pt x="1614" y="1723"/>
                  </a:lnTo>
                  <a:lnTo>
                    <a:pt x="1617" y="1724"/>
                  </a:lnTo>
                  <a:lnTo>
                    <a:pt x="1619" y="1723"/>
                  </a:lnTo>
                  <a:lnTo>
                    <a:pt x="1622" y="1722"/>
                  </a:lnTo>
                  <a:lnTo>
                    <a:pt x="1625" y="1720"/>
                  </a:lnTo>
                  <a:lnTo>
                    <a:pt x="1723" y="1623"/>
                  </a:lnTo>
                  <a:lnTo>
                    <a:pt x="1726" y="1618"/>
                  </a:lnTo>
                  <a:lnTo>
                    <a:pt x="1726" y="1611"/>
                  </a:lnTo>
                  <a:lnTo>
                    <a:pt x="1723" y="1606"/>
                  </a:lnTo>
                  <a:lnTo>
                    <a:pt x="1633" y="1516"/>
                  </a:lnTo>
                  <a:lnTo>
                    <a:pt x="1621" y="1501"/>
                  </a:lnTo>
                  <a:lnTo>
                    <a:pt x="1615" y="1483"/>
                  </a:lnTo>
                  <a:lnTo>
                    <a:pt x="1613" y="1464"/>
                  </a:lnTo>
                  <a:lnTo>
                    <a:pt x="1616" y="1446"/>
                  </a:lnTo>
                  <a:lnTo>
                    <a:pt x="1624" y="1428"/>
                  </a:lnTo>
                  <a:lnTo>
                    <a:pt x="1654" y="1380"/>
                  </a:lnTo>
                  <a:lnTo>
                    <a:pt x="1679" y="1332"/>
                  </a:lnTo>
                  <a:lnTo>
                    <a:pt x="1700" y="1281"/>
                  </a:lnTo>
                  <a:lnTo>
                    <a:pt x="1717" y="1229"/>
                  </a:lnTo>
                  <a:lnTo>
                    <a:pt x="1730" y="1175"/>
                  </a:lnTo>
                  <a:lnTo>
                    <a:pt x="1736" y="1156"/>
                  </a:lnTo>
                  <a:lnTo>
                    <a:pt x="1747" y="1141"/>
                  </a:lnTo>
                  <a:lnTo>
                    <a:pt x="1761" y="1128"/>
                  </a:lnTo>
                  <a:lnTo>
                    <a:pt x="1779" y="1121"/>
                  </a:lnTo>
                  <a:lnTo>
                    <a:pt x="1798" y="1119"/>
                  </a:lnTo>
                  <a:lnTo>
                    <a:pt x="1925" y="1119"/>
                  </a:lnTo>
                  <a:lnTo>
                    <a:pt x="1929" y="1118"/>
                  </a:lnTo>
                  <a:lnTo>
                    <a:pt x="1932" y="1117"/>
                  </a:lnTo>
                  <a:lnTo>
                    <a:pt x="1934" y="1114"/>
                  </a:lnTo>
                  <a:lnTo>
                    <a:pt x="1936" y="1110"/>
                  </a:lnTo>
                  <a:lnTo>
                    <a:pt x="1936" y="1107"/>
                  </a:lnTo>
                  <a:lnTo>
                    <a:pt x="1936" y="969"/>
                  </a:lnTo>
                  <a:lnTo>
                    <a:pt x="1936" y="965"/>
                  </a:lnTo>
                  <a:lnTo>
                    <a:pt x="1934" y="962"/>
                  </a:lnTo>
                  <a:lnTo>
                    <a:pt x="1932" y="959"/>
                  </a:lnTo>
                  <a:lnTo>
                    <a:pt x="1929" y="958"/>
                  </a:lnTo>
                  <a:lnTo>
                    <a:pt x="1925" y="957"/>
                  </a:lnTo>
                  <a:lnTo>
                    <a:pt x="1798" y="957"/>
                  </a:lnTo>
                  <a:lnTo>
                    <a:pt x="1779" y="954"/>
                  </a:lnTo>
                  <a:lnTo>
                    <a:pt x="1761" y="946"/>
                  </a:lnTo>
                  <a:lnTo>
                    <a:pt x="1747" y="934"/>
                  </a:lnTo>
                  <a:lnTo>
                    <a:pt x="1736" y="919"/>
                  </a:lnTo>
                  <a:lnTo>
                    <a:pt x="1730" y="900"/>
                  </a:lnTo>
                  <a:lnTo>
                    <a:pt x="1716" y="847"/>
                  </a:lnTo>
                  <a:lnTo>
                    <a:pt x="1699" y="794"/>
                  </a:lnTo>
                  <a:lnTo>
                    <a:pt x="1678" y="744"/>
                  </a:lnTo>
                  <a:lnTo>
                    <a:pt x="1654" y="694"/>
                  </a:lnTo>
                  <a:lnTo>
                    <a:pt x="1624" y="648"/>
                  </a:lnTo>
                  <a:lnTo>
                    <a:pt x="1616" y="630"/>
                  </a:lnTo>
                  <a:lnTo>
                    <a:pt x="1613" y="611"/>
                  </a:lnTo>
                  <a:lnTo>
                    <a:pt x="1615" y="592"/>
                  </a:lnTo>
                  <a:lnTo>
                    <a:pt x="1621" y="574"/>
                  </a:lnTo>
                  <a:lnTo>
                    <a:pt x="1633" y="559"/>
                  </a:lnTo>
                  <a:lnTo>
                    <a:pt x="1724" y="468"/>
                  </a:lnTo>
                  <a:lnTo>
                    <a:pt x="1728" y="463"/>
                  </a:lnTo>
                  <a:lnTo>
                    <a:pt x="1728" y="457"/>
                  </a:lnTo>
                  <a:lnTo>
                    <a:pt x="1724" y="451"/>
                  </a:lnTo>
                  <a:lnTo>
                    <a:pt x="1626" y="354"/>
                  </a:lnTo>
                  <a:lnTo>
                    <a:pt x="1623" y="351"/>
                  </a:lnTo>
                  <a:lnTo>
                    <a:pt x="1621" y="350"/>
                  </a:lnTo>
                  <a:lnTo>
                    <a:pt x="1618" y="350"/>
                  </a:lnTo>
                  <a:lnTo>
                    <a:pt x="1616" y="350"/>
                  </a:lnTo>
                  <a:lnTo>
                    <a:pt x="1613" y="351"/>
                  </a:lnTo>
                  <a:lnTo>
                    <a:pt x="1609" y="354"/>
                  </a:lnTo>
                  <a:lnTo>
                    <a:pt x="1520" y="444"/>
                  </a:lnTo>
                  <a:lnTo>
                    <a:pt x="1504" y="456"/>
                  </a:lnTo>
                  <a:lnTo>
                    <a:pt x="1486" y="462"/>
                  </a:lnTo>
                  <a:lnTo>
                    <a:pt x="1467" y="464"/>
                  </a:lnTo>
                  <a:lnTo>
                    <a:pt x="1449" y="461"/>
                  </a:lnTo>
                  <a:lnTo>
                    <a:pt x="1431" y="452"/>
                  </a:lnTo>
                  <a:lnTo>
                    <a:pt x="1384" y="423"/>
                  </a:lnTo>
                  <a:lnTo>
                    <a:pt x="1335" y="399"/>
                  </a:lnTo>
                  <a:lnTo>
                    <a:pt x="1284" y="378"/>
                  </a:lnTo>
                  <a:lnTo>
                    <a:pt x="1232" y="361"/>
                  </a:lnTo>
                  <a:lnTo>
                    <a:pt x="1178" y="348"/>
                  </a:lnTo>
                  <a:lnTo>
                    <a:pt x="1159" y="341"/>
                  </a:lnTo>
                  <a:lnTo>
                    <a:pt x="1143" y="330"/>
                  </a:lnTo>
                  <a:lnTo>
                    <a:pt x="1131" y="315"/>
                  </a:lnTo>
                  <a:lnTo>
                    <a:pt x="1124" y="298"/>
                  </a:lnTo>
                  <a:lnTo>
                    <a:pt x="1121" y="278"/>
                  </a:lnTo>
                  <a:lnTo>
                    <a:pt x="1121" y="152"/>
                  </a:lnTo>
                  <a:lnTo>
                    <a:pt x="1121" y="149"/>
                  </a:lnTo>
                  <a:lnTo>
                    <a:pt x="1119" y="145"/>
                  </a:lnTo>
                  <a:lnTo>
                    <a:pt x="1117" y="142"/>
                  </a:lnTo>
                  <a:lnTo>
                    <a:pt x="1112" y="140"/>
                  </a:lnTo>
                  <a:lnTo>
                    <a:pt x="1109" y="140"/>
                  </a:lnTo>
                  <a:lnTo>
                    <a:pt x="971" y="140"/>
                  </a:lnTo>
                  <a:close/>
                  <a:moveTo>
                    <a:pt x="970" y="0"/>
                  </a:moveTo>
                  <a:lnTo>
                    <a:pt x="1108" y="0"/>
                  </a:lnTo>
                  <a:lnTo>
                    <a:pt x="1139" y="3"/>
                  </a:lnTo>
                  <a:lnTo>
                    <a:pt x="1167" y="12"/>
                  </a:lnTo>
                  <a:lnTo>
                    <a:pt x="1193" y="25"/>
                  </a:lnTo>
                  <a:lnTo>
                    <a:pt x="1216" y="44"/>
                  </a:lnTo>
                  <a:lnTo>
                    <a:pt x="1234" y="66"/>
                  </a:lnTo>
                  <a:lnTo>
                    <a:pt x="1248" y="93"/>
                  </a:lnTo>
                  <a:lnTo>
                    <a:pt x="1257" y="121"/>
                  </a:lnTo>
                  <a:lnTo>
                    <a:pt x="1260" y="152"/>
                  </a:lnTo>
                  <a:lnTo>
                    <a:pt x="1260" y="223"/>
                  </a:lnTo>
                  <a:lnTo>
                    <a:pt x="1329" y="245"/>
                  </a:lnTo>
                  <a:lnTo>
                    <a:pt x="1394" y="272"/>
                  </a:lnTo>
                  <a:lnTo>
                    <a:pt x="1457" y="305"/>
                  </a:lnTo>
                  <a:lnTo>
                    <a:pt x="1508" y="255"/>
                  </a:lnTo>
                  <a:lnTo>
                    <a:pt x="1527" y="239"/>
                  </a:lnTo>
                  <a:lnTo>
                    <a:pt x="1547" y="227"/>
                  </a:lnTo>
                  <a:lnTo>
                    <a:pt x="1569" y="217"/>
                  </a:lnTo>
                  <a:lnTo>
                    <a:pt x="1592" y="212"/>
                  </a:lnTo>
                  <a:lnTo>
                    <a:pt x="1616" y="210"/>
                  </a:lnTo>
                  <a:lnTo>
                    <a:pt x="1640" y="212"/>
                  </a:lnTo>
                  <a:lnTo>
                    <a:pt x="1663" y="217"/>
                  </a:lnTo>
                  <a:lnTo>
                    <a:pt x="1684" y="227"/>
                  </a:lnTo>
                  <a:lnTo>
                    <a:pt x="1705" y="239"/>
                  </a:lnTo>
                  <a:lnTo>
                    <a:pt x="1723" y="255"/>
                  </a:lnTo>
                  <a:lnTo>
                    <a:pt x="1821" y="352"/>
                  </a:lnTo>
                  <a:lnTo>
                    <a:pt x="1839" y="373"/>
                  </a:lnTo>
                  <a:lnTo>
                    <a:pt x="1852" y="397"/>
                  </a:lnTo>
                  <a:lnTo>
                    <a:pt x="1862" y="422"/>
                  </a:lnTo>
                  <a:lnTo>
                    <a:pt x="1866" y="447"/>
                  </a:lnTo>
                  <a:lnTo>
                    <a:pt x="1866" y="474"/>
                  </a:lnTo>
                  <a:lnTo>
                    <a:pt x="1862" y="499"/>
                  </a:lnTo>
                  <a:lnTo>
                    <a:pt x="1852" y="523"/>
                  </a:lnTo>
                  <a:lnTo>
                    <a:pt x="1839" y="546"/>
                  </a:lnTo>
                  <a:lnTo>
                    <a:pt x="1821" y="567"/>
                  </a:lnTo>
                  <a:lnTo>
                    <a:pt x="1771" y="618"/>
                  </a:lnTo>
                  <a:lnTo>
                    <a:pt x="1796" y="665"/>
                  </a:lnTo>
                  <a:lnTo>
                    <a:pt x="1819" y="714"/>
                  </a:lnTo>
                  <a:lnTo>
                    <a:pt x="1837" y="765"/>
                  </a:lnTo>
                  <a:lnTo>
                    <a:pt x="1853" y="816"/>
                  </a:lnTo>
                  <a:lnTo>
                    <a:pt x="1925" y="816"/>
                  </a:lnTo>
                  <a:lnTo>
                    <a:pt x="1955" y="818"/>
                  </a:lnTo>
                  <a:lnTo>
                    <a:pt x="1984" y="828"/>
                  </a:lnTo>
                  <a:lnTo>
                    <a:pt x="2010" y="842"/>
                  </a:lnTo>
                  <a:lnTo>
                    <a:pt x="2032" y="861"/>
                  </a:lnTo>
                  <a:lnTo>
                    <a:pt x="2051" y="883"/>
                  </a:lnTo>
                  <a:lnTo>
                    <a:pt x="2065" y="909"/>
                  </a:lnTo>
                  <a:lnTo>
                    <a:pt x="2075" y="938"/>
                  </a:lnTo>
                  <a:lnTo>
                    <a:pt x="2077" y="968"/>
                  </a:lnTo>
                  <a:lnTo>
                    <a:pt x="2077" y="1106"/>
                  </a:lnTo>
                  <a:lnTo>
                    <a:pt x="2075" y="1137"/>
                  </a:lnTo>
                  <a:lnTo>
                    <a:pt x="2065" y="1165"/>
                  </a:lnTo>
                  <a:lnTo>
                    <a:pt x="2051" y="1192"/>
                  </a:lnTo>
                  <a:lnTo>
                    <a:pt x="2032" y="1214"/>
                  </a:lnTo>
                  <a:lnTo>
                    <a:pt x="2010" y="1233"/>
                  </a:lnTo>
                  <a:lnTo>
                    <a:pt x="1984" y="1247"/>
                  </a:lnTo>
                  <a:lnTo>
                    <a:pt x="1955" y="1255"/>
                  </a:lnTo>
                  <a:lnTo>
                    <a:pt x="1925" y="1258"/>
                  </a:lnTo>
                  <a:lnTo>
                    <a:pt x="1925" y="1259"/>
                  </a:lnTo>
                  <a:lnTo>
                    <a:pt x="1853" y="1259"/>
                  </a:lnTo>
                  <a:lnTo>
                    <a:pt x="1831" y="1328"/>
                  </a:lnTo>
                  <a:lnTo>
                    <a:pt x="1803" y="1393"/>
                  </a:lnTo>
                  <a:lnTo>
                    <a:pt x="1771" y="1456"/>
                  </a:lnTo>
                  <a:lnTo>
                    <a:pt x="1821" y="1507"/>
                  </a:lnTo>
                  <a:lnTo>
                    <a:pt x="1839" y="1528"/>
                  </a:lnTo>
                  <a:lnTo>
                    <a:pt x="1852" y="1551"/>
                  </a:lnTo>
                  <a:lnTo>
                    <a:pt x="1862" y="1577"/>
                  </a:lnTo>
                  <a:lnTo>
                    <a:pt x="1866" y="1602"/>
                  </a:lnTo>
                  <a:lnTo>
                    <a:pt x="1866" y="1628"/>
                  </a:lnTo>
                  <a:lnTo>
                    <a:pt x="1862" y="1654"/>
                  </a:lnTo>
                  <a:lnTo>
                    <a:pt x="1852" y="1678"/>
                  </a:lnTo>
                  <a:lnTo>
                    <a:pt x="1839" y="1701"/>
                  </a:lnTo>
                  <a:lnTo>
                    <a:pt x="1821" y="1722"/>
                  </a:lnTo>
                  <a:lnTo>
                    <a:pt x="1723" y="1820"/>
                  </a:lnTo>
                  <a:lnTo>
                    <a:pt x="1705" y="1836"/>
                  </a:lnTo>
                  <a:lnTo>
                    <a:pt x="1684" y="1849"/>
                  </a:lnTo>
                  <a:lnTo>
                    <a:pt x="1663" y="1857"/>
                  </a:lnTo>
                  <a:lnTo>
                    <a:pt x="1640" y="1863"/>
                  </a:lnTo>
                  <a:lnTo>
                    <a:pt x="1616" y="1864"/>
                  </a:lnTo>
                  <a:lnTo>
                    <a:pt x="1592" y="1863"/>
                  </a:lnTo>
                  <a:lnTo>
                    <a:pt x="1569" y="1857"/>
                  </a:lnTo>
                  <a:lnTo>
                    <a:pt x="1547" y="1849"/>
                  </a:lnTo>
                  <a:lnTo>
                    <a:pt x="1527" y="1836"/>
                  </a:lnTo>
                  <a:lnTo>
                    <a:pt x="1508" y="1820"/>
                  </a:lnTo>
                  <a:lnTo>
                    <a:pt x="1457" y="1770"/>
                  </a:lnTo>
                  <a:lnTo>
                    <a:pt x="1410" y="1796"/>
                  </a:lnTo>
                  <a:lnTo>
                    <a:pt x="1361" y="1818"/>
                  </a:lnTo>
                  <a:lnTo>
                    <a:pt x="1312" y="1837"/>
                  </a:lnTo>
                  <a:lnTo>
                    <a:pt x="1260" y="1852"/>
                  </a:lnTo>
                  <a:lnTo>
                    <a:pt x="1260" y="1924"/>
                  </a:lnTo>
                  <a:lnTo>
                    <a:pt x="1257" y="1954"/>
                  </a:lnTo>
                  <a:lnTo>
                    <a:pt x="1248" y="1983"/>
                  </a:lnTo>
                  <a:lnTo>
                    <a:pt x="1234" y="2009"/>
                  </a:lnTo>
                  <a:lnTo>
                    <a:pt x="1216" y="2031"/>
                  </a:lnTo>
                  <a:lnTo>
                    <a:pt x="1193" y="2050"/>
                  </a:lnTo>
                  <a:lnTo>
                    <a:pt x="1167" y="2064"/>
                  </a:lnTo>
                  <a:lnTo>
                    <a:pt x="1139" y="2073"/>
                  </a:lnTo>
                  <a:lnTo>
                    <a:pt x="1108" y="2076"/>
                  </a:lnTo>
                  <a:lnTo>
                    <a:pt x="970" y="2076"/>
                  </a:lnTo>
                  <a:lnTo>
                    <a:pt x="938" y="2073"/>
                  </a:lnTo>
                  <a:lnTo>
                    <a:pt x="910" y="2064"/>
                  </a:lnTo>
                  <a:lnTo>
                    <a:pt x="884" y="2050"/>
                  </a:lnTo>
                  <a:lnTo>
                    <a:pt x="861" y="2031"/>
                  </a:lnTo>
                  <a:lnTo>
                    <a:pt x="843" y="2009"/>
                  </a:lnTo>
                  <a:lnTo>
                    <a:pt x="829" y="1983"/>
                  </a:lnTo>
                  <a:lnTo>
                    <a:pt x="820" y="1954"/>
                  </a:lnTo>
                  <a:lnTo>
                    <a:pt x="817" y="1924"/>
                  </a:lnTo>
                  <a:lnTo>
                    <a:pt x="817" y="1852"/>
                  </a:lnTo>
                  <a:lnTo>
                    <a:pt x="748" y="1831"/>
                  </a:lnTo>
                  <a:lnTo>
                    <a:pt x="683" y="1802"/>
                  </a:lnTo>
                  <a:lnTo>
                    <a:pt x="620" y="1770"/>
                  </a:lnTo>
                  <a:lnTo>
                    <a:pt x="569" y="1820"/>
                  </a:lnTo>
                  <a:lnTo>
                    <a:pt x="550" y="1836"/>
                  </a:lnTo>
                  <a:lnTo>
                    <a:pt x="530" y="1849"/>
                  </a:lnTo>
                  <a:lnTo>
                    <a:pt x="508" y="1857"/>
                  </a:lnTo>
                  <a:lnTo>
                    <a:pt x="486" y="1863"/>
                  </a:lnTo>
                  <a:lnTo>
                    <a:pt x="461" y="1864"/>
                  </a:lnTo>
                  <a:lnTo>
                    <a:pt x="437" y="1863"/>
                  </a:lnTo>
                  <a:lnTo>
                    <a:pt x="414" y="1857"/>
                  </a:lnTo>
                  <a:lnTo>
                    <a:pt x="393" y="1849"/>
                  </a:lnTo>
                  <a:lnTo>
                    <a:pt x="372" y="1836"/>
                  </a:lnTo>
                  <a:lnTo>
                    <a:pt x="354" y="1820"/>
                  </a:lnTo>
                  <a:lnTo>
                    <a:pt x="256" y="1722"/>
                  </a:lnTo>
                  <a:lnTo>
                    <a:pt x="238" y="1701"/>
                  </a:lnTo>
                  <a:lnTo>
                    <a:pt x="225" y="1678"/>
                  </a:lnTo>
                  <a:lnTo>
                    <a:pt x="216" y="1654"/>
                  </a:lnTo>
                  <a:lnTo>
                    <a:pt x="211" y="1628"/>
                  </a:lnTo>
                  <a:lnTo>
                    <a:pt x="211" y="1602"/>
                  </a:lnTo>
                  <a:lnTo>
                    <a:pt x="216" y="1577"/>
                  </a:lnTo>
                  <a:lnTo>
                    <a:pt x="225" y="1551"/>
                  </a:lnTo>
                  <a:lnTo>
                    <a:pt x="238" y="1528"/>
                  </a:lnTo>
                  <a:lnTo>
                    <a:pt x="256" y="1507"/>
                  </a:lnTo>
                  <a:lnTo>
                    <a:pt x="306" y="1456"/>
                  </a:lnTo>
                  <a:lnTo>
                    <a:pt x="281" y="1410"/>
                  </a:lnTo>
                  <a:lnTo>
                    <a:pt x="259" y="1360"/>
                  </a:lnTo>
                  <a:lnTo>
                    <a:pt x="240" y="1311"/>
                  </a:lnTo>
                  <a:lnTo>
                    <a:pt x="224" y="1259"/>
                  </a:lnTo>
                  <a:lnTo>
                    <a:pt x="152" y="1259"/>
                  </a:lnTo>
                  <a:lnTo>
                    <a:pt x="122" y="1256"/>
                  </a:lnTo>
                  <a:lnTo>
                    <a:pt x="93" y="1248"/>
                  </a:lnTo>
                  <a:lnTo>
                    <a:pt x="67" y="1233"/>
                  </a:lnTo>
                  <a:lnTo>
                    <a:pt x="45" y="1215"/>
                  </a:lnTo>
                  <a:lnTo>
                    <a:pt x="26" y="1192"/>
                  </a:lnTo>
                  <a:lnTo>
                    <a:pt x="12" y="1166"/>
                  </a:lnTo>
                  <a:lnTo>
                    <a:pt x="3" y="1138"/>
                  </a:lnTo>
                  <a:lnTo>
                    <a:pt x="0" y="1107"/>
                  </a:lnTo>
                  <a:lnTo>
                    <a:pt x="0" y="969"/>
                  </a:lnTo>
                  <a:lnTo>
                    <a:pt x="3" y="938"/>
                  </a:lnTo>
                  <a:lnTo>
                    <a:pt x="12" y="909"/>
                  </a:lnTo>
                  <a:lnTo>
                    <a:pt x="26" y="884"/>
                  </a:lnTo>
                  <a:lnTo>
                    <a:pt x="45" y="861"/>
                  </a:lnTo>
                  <a:lnTo>
                    <a:pt x="67" y="843"/>
                  </a:lnTo>
                  <a:lnTo>
                    <a:pt x="93" y="829"/>
                  </a:lnTo>
                  <a:lnTo>
                    <a:pt x="122" y="819"/>
                  </a:lnTo>
                  <a:lnTo>
                    <a:pt x="152" y="816"/>
                  </a:lnTo>
                  <a:lnTo>
                    <a:pt x="224" y="816"/>
                  </a:lnTo>
                  <a:lnTo>
                    <a:pt x="246" y="748"/>
                  </a:lnTo>
                  <a:lnTo>
                    <a:pt x="274" y="682"/>
                  </a:lnTo>
                  <a:lnTo>
                    <a:pt x="306" y="619"/>
                  </a:lnTo>
                  <a:lnTo>
                    <a:pt x="256" y="568"/>
                  </a:lnTo>
                  <a:lnTo>
                    <a:pt x="238" y="547"/>
                  </a:lnTo>
                  <a:lnTo>
                    <a:pt x="225" y="524"/>
                  </a:lnTo>
                  <a:lnTo>
                    <a:pt x="216" y="500"/>
                  </a:lnTo>
                  <a:lnTo>
                    <a:pt x="211" y="474"/>
                  </a:lnTo>
                  <a:lnTo>
                    <a:pt x="211" y="448"/>
                  </a:lnTo>
                  <a:lnTo>
                    <a:pt x="216" y="422"/>
                  </a:lnTo>
                  <a:lnTo>
                    <a:pt x="225" y="398"/>
                  </a:lnTo>
                  <a:lnTo>
                    <a:pt x="238" y="374"/>
                  </a:lnTo>
                  <a:lnTo>
                    <a:pt x="256" y="353"/>
                  </a:lnTo>
                  <a:lnTo>
                    <a:pt x="354" y="255"/>
                  </a:lnTo>
                  <a:lnTo>
                    <a:pt x="372" y="239"/>
                  </a:lnTo>
                  <a:lnTo>
                    <a:pt x="393" y="227"/>
                  </a:lnTo>
                  <a:lnTo>
                    <a:pt x="414" y="218"/>
                  </a:lnTo>
                  <a:lnTo>
                    <a:pt x="437" y="213"/>
                  </a:lnTo>
                  <a:lnTo>
                    <a:pt x="461" y="211"/>
                  </a:lnTo>
                  <a:lnTo>
                    <a:pt x="486" y="213"/>
                  </a:lnTo>
                  <a:lnTo>
                    <a:pt x="508" y="218"/>
                  </a:lnTo>
                  <a:lnTo>
                    <a:pt x="530" y="227"/>
                  </a:lnTo>
                  <a:lnTo>
                    <a:pt x="550" y="239"/>
                  </a:lnTo>
                  <a:lnTo>
                    <a:pt x="569" y="255"/>
                  </a:lnTo>
                  <a:lnTo>
                    <a:pt x="620" y="306"/>
                  </a:lnTo>
                  <a:lnTo>
                    <a:pt x="667" y="281"/>
                  </a:lnTo>
                  <a:lnTo>
                    <a:pt x="716" y="258"/>
                  </a:lnTo>
                  <a:lnTo>
                    <a:pt x="765" y="239"/>
                  </a:lnTo>
                  <a:lnTo>
                    <a:pt x="817" y="224"/>
                  </a:lnTo>
                  <a:lnTo>
                    <a:pt x="817" y="152"/>
                  </a:lnTo>
                  <a:lnTo>
                    <a:pt x="820" y="121"/>
                  </a:lnTo>
                  <a:lnTo>
                    <a:pt x="829" y="93"/>
                  </a:lnTo>
                  <a:lnTo>
                    <a:pt x="843" y="66"/>
                  </a:lnTo>
                  <a:lnTo>
                    <a:pt x="861" y="44"/>
                  </a:lnTo>
                  <a:lnTo>
                    <a:pt x="884" y="25"/>
                  </a:lnTo>
                  <a:lnTo>
                    <a:pt x="910" y="12"/>
                  </a:lnTo>
                  <a:lnTo>
                    <a:pt x="938" y="3"/>
                  </a:lnTo>
                  <a:lnTo>
                    <a:pt x="9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25" name="Freeform 71">
              <a:extLst>
                <a:ext uri="{FF2B5EF4-FFF2-40B4-BE49-F238E27FC236}">
                  <a16:creationId xmlns:a16="http://schemas.microsoft.com/office/drawing/2014/main" id="{4C5ADA91-BB96-CA1F-79C2-A6FC5FB09F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9038" y="2011363"/>
              <a:ext cx="139700" cy="139700"/>
            </a:xfrm>
            <a:custGeom>
              <a:avLst/>
              <a:gdLst>
                <a:gd name="T0" fmla="*/ 398 w 886"/>
                <a:gd name="T1" fmla="*/ 143 h 884"/>
                <a:gd name="T2" fmla="*/ 316 w 886"/>
                <a:gd name="T3" fmla="*/ 169 h 884"/>
                <a:gd name="T4" fmla="*/ 245 w 886"/>
                <a:gd name="T5" fmla="*/ 214 h 884"/>
                <a:gd name="T6" fmla="*/ 189 w 886"/>
                <a:gd name="T7" fmla="*/ 277 h 884"/>
                <a:gd name="T8" fmla="*/ 153 w 886"/>
                <a:gd name="T9" fmla="*/ 355 h 884"/>
                <a:gd name="T10" fmla="*/ 141 w 886"/>
                <a:gd name="T11" fmla="*/ 442 h 884"/>
                <a:gd name="T12" fmla="*/ 153 w 886"/>
                <a:gd name="T13" fmla="*/ 529 h 884"/>
                <a:gd name="T14" fmla="*/ 189 w 886"/>
                <a:gd name="T15" fmla="*/ 606 h 884"/>
                <a:gd name="T16" fmla="*/ 245 w 886"/>
                <a:gd name="T17" fmla="*/ 669 h 884"/>
                <a:gd name="T18" fmla="*/ 316 w 886"/>
                <a:gd name="T19" fmla="*/ 716 h 884"/>
                <a:gd name="T20" fmla="*/ 398 w 886"/>
                <a:gd name="T21" fmla="*/ 740 h 884"/>
                <a:gd name="T22" fmla="*/ 488 w 886"/>
                <a:gd name="T23" fmla="*/ 740 h 884"/>
                <a:gd name="T24" fmla="*/ 570 w 886"/>
                <a:gd name="T25" fmla="*/ 716 h 884"/>
                <a:gd name="T26" fmla="*/ 641 w 886"/>
                <a:gd name="T27" fmla="*/ 669 h 884"/>
                <a:gd name="T28" fmla="*/ 696 w 886"/>
                <a:gd name="T29" fmla="*/ 606 h 884"/>
                <a:gd name="T30" fmla="*/ 732 w 886"/>
                <a:gd name="T31" fmla="*/ 529 h 884"/>
                <a:gd name="T32" fmla="*/ 745 w 886"/>
                <a:gd name="T33" fmla="*/ 442 h 884"/>
                <a:gd name="T34" fmla="*/ 732 w 886"/>
                <a:gd name="T35" fmla="*/ 355 h 884"/>
                <a:gd name="T36" fmla="*/ 696 w 886"/>
                <a:gd name="T37" fmla="*/ 277 h 884"/>
                <a:gd name="T38" fmla="*/ 641 w 886"/>
                <a:gd name="T39" fmla="*/ 214 h 884"/>
                <a:gd name="T40" fmla="*/ 570 w 886"/>
                <a:gd name="T41" fmla="*/ 169 h 884"/>
                <a:gd name="T42" fmla="*/ 488 w 886"/>
                <a:gd name="T43" fmla="*/ 143 h 884"/>
                <a:gd name="T44" fmla="*/ 443 w 886"/>
                <a:gd name="T45" fmla="*/ 0 h 884"/>
                <a:gd name="T46" fmla="*/ 544 w 886"/>
                <a:gd name="T47" fmla="*/ 11 h 884"/>
                <a:gd name="T48" fmla="*/ 638 w 886"/>
                <a:gd name="T49" fmla="*/ 45 h 884"/>
                <a:gd name="T50" fmla="*/ 719 w 886"/>
                <a:gd name="T51" fmla="*/ 97 h 884"/>
                <a:gd name="T52" fmla="*/ 788 w 886"/>
                <a:gd name="T53" fmla="*/ 165 h 884"/>
                <a:gd name="T54" fmla="*/ 840 w 886"/>
                <a:gd name="T55" fmla="*/ 248 h 884"/>
                <a:gd name="T56" fmla="*/ 873 w 886"/>
                <a:gd name="T57" fmla="*/ 340 h 884"/>
                <a:gd name="T58" fmla="*/ 886 w 886"/>
                <a:gd name="T59" fmla="*/ 442 h 884"/>
                <a:gd name="T60" fmla="*/ 873 w 886"/>
                <a:gd name="T61" fmla="*/ 543 h 884"/>
                <a:gd name="T62" fmla="*/ 840 w 886"/>
                <a:gd name="T63" fmla="*/ 636 h 884"/>
                <a:gd name="T64" fmla="*/ 788 w 886"/>
                <a:gd name="T65" fmla="*/ 718 h 884"/>
                <a:gd name="T66" fmla="*/ 719 w 886"/>
                <a:gd name="T67" fmla="*/ 787 h 884"/>
                <a:gd name="T68" fmla="*/ 638 w 886"/>
                <a:gd name="T69" fmla="*/ 839 h 884"/>
                <a:gd name="T70" fmla="*/ 544 w 886"/>
                <a:gd name="T71" fmla="*/ 872 h 884"/>
                <a:gd name="T72" fmla="*/ 443 w 886"/>
                <a:gd name="T73" fmla="*/ 884 h 884"/>
                <a:gd name="T74" fmla="*/ 341 w 886"/>
                <a:gd name="T75" fmla="*/ 872 h 884"/>
                <a:gd name="T76" fmla="*/ 248 w 886"/>
                <a:gd name="T77" fmla="*/ 839 h 884"/>
                <a:gd name="T78" fmla="*/ 166 w 886"/>
                <a:gd name="T79" fmla="*/ 787 h 884"/>
                <a:gd name="T80" fmla="*/ 97 w 886"/>
                <a:gd name="T81" fmla="*/ 718 h 884"/>
                <a:gd name="T82" fmla="*/ 46 w 886"/>
                <a:gd name="T83" fmla="*/ 636 h 884"/>
                <a:gd name="T84" fmla="*/ 12 w 886"/>
                <a:gd name="T85" fmla="*/ 543 h 884"/>
                <a:gd name="T86" fmla="*/ 0 w 886"/>
                <a:gd name="T87" fmla="*/ 442 h 884"/>
                <a:gd name="T88" fmla="*/ 12 w 886"/>
                <a:gd name="T89" fmla="*/ 340 h 884"/>
                <a:gd name="T90" fmla="*/ 46 w 886"/>
                <a:gd name="T91" fmla="*/ 248 h 884"/>
                <a:gd name="T92" fmla="*/ 97 w 886"/>
                <a:gd name="T93" fmla="*/ 165 h 884"/>
                <a:gd name="T94" fmla="*/ 166 w 886"/>
                <a:gd name="T95" fmla="*/ 97 h 884"/>
                <a:gd name="T96" fmla="*/ 248 w 886"/>
                <a:gd name="T97" fmla="*/ 45 h 884"/>
                <a:gd name="T98" fmla="*/ 341 w 886"/>
                <a:gd name="T99" fmla="*/ 11 h 884"/>
                <a:gd name="T100" fmla="*/ 443 w 886"/>
                <a:gd name="T101" fmla="*/ 0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6" h="884">
                  <a:moveTo>
                    <a:pt x="443" y="140"/>
                  </a:moveTo>
                  <a:lnTo>
                    <a:pt x="398" y="143"/>
                  </a:lnTo>
                  <a:lnTo>
                    <a:pt x="356" y="153"/>
                  </a:lnTo>
                  <a:lnTo>
                    <a:pt x="316" y="169"/>
                  </a:lnTo>
                  <a:lnTo>
                    <a:pt x="279" y="189"/>
                  </a:lnTo>
                  <a:lnTo>
                    <a:pt x="245" y="214"/>
                  </a:lnTo>
                  <a:lnTo>
                    <a:pt x="215" y="243"/>
                  </a:lnTo>
                  <a:lnTo>
                    <a:pt x="189" y="277"/>
                  </a:lnTo>
                  <a:lnTo>
                    <a:pt x="169" y="315"/>
                  </a:lnTo>
                  <a:lnTo>
                    <a:pt x="153" y="355"/>
                  </a:lnTo>
                  <a:lnTo>
                    <a:pt x="144" y="397"/>
                  </a:lnTo>
                  <a:lnTo>
                    <a:pt x="141" y="442"/>
                  </a:lnTo>
                  <a:lnTo>
                    <a:pt x="144" y="486"/>
                  </a:lnTo>
                  <a:lnTo>
                    <a:pt x="153" y="529"/>
                  </a:lnTo>
                  <a:lnTo>
                    <a:pt x="169" y="569"/>
                  </a:lnTo>
                  <a:lnTo>
                    <a:pt x="189" y="606"/>
                  </a:lnTo>
                  <a:lnTo>
                    <a:pt x="215" y="640"/>
                  </a:lnTo>
                  <a:lnTo>
                    <a:pt x="245" y="669"/>
                  </a:lnTo>
                  <a:lnTo>
                    <a:pt x="279" y="695"/>
                  </a:lnTo>
                  <a:lnTo>
                    <a:pt x="316" y="716"/>
                  </a:lnTo>
                  <a:lnTo>
                    <a:pt x="356" y="731"/>
                  </a:lnTo>
                  <a:lnTo>
                    <a:pt x="398" y="740"/>
                  </a:lnTo>
                  <a:lnTo>
                    <a:pt x="443" y="743"/>
                  </a:lnTo>
                  <a:lnTo>
                    <a:pt x="488" y="740"/>
                  </a:lnTo>
                  <a:lnTo>
                    <a:pt x="530" y="731"/>
                  </a:lnTo>
                  <a:lnTo>
                    <a:pt x="570" y="716"/>
                  </a:lnTo>
                  <a:lnTo>
                    <a:pt x="607" y="695"/>
                  </a:lnTo>
                  <a:lnTo>
                    <a:pt x="641" y="669"/>
                  </a:lnTo>
                  <a:lnTo>
                    <a:pt x="670" y="640"/>
                  </a:lnTo>
                  <a:lnTo>
                    <a:pt x="696" y="606"/>
                  </a:lnTo>
                  <a:lnTo>
                    <a:pt x="717" y="569"/>
                  </a:lnTo>
                  <a:lnTo>
                    <a:pt x="732" y="529"/>
                  </a:lnTo>
                  <a:lnTo>
                    <a:pt x="741" y="486"/>
                  </a:lnTo>
                  <a:lnTo>
                    <a:pt x="745" y="442"/>
                  </a:lnTo>
                  <a:lnTo>
                    <a:pt x="741" y="397"/>
                  </a:lnTo>
                  <a:lnTo>
                    <a:pt x="732" y="355"/>
                  </a:lnTo>
                  <a:lnTo>
                    <a:pt x="717" y="315"/>
                  </a:lnTo>
                  <a:lnTo>
                    <a:pt x="696" y="277"/>
                  </a:lnTo>
                  <a:lnTo>
                    <a:pt x="670" y="243"/>
                  </a:lnTo>
                  <a:lnTo>
                    <a:pt x="641" y="214"/>
                  </a:lnTo>
                  <a:lnTo>
                    <a:pt x="607" y="189"/>
                  </a:lnTo>
                  <a:lnTo>
                    <a:pt x="570" y="169"/>
                  </a:lnTo>
                  <a:lnTo>
                    <a:pt x="530" y="153"/>
                  </a:lnTo>
                  <a:lnTo>
                    <a:pt x="488" y="143"/>
                  </a:lnTo>
                  <a:lnTo>
                    <a:pt x="443" y="140"/>
                  </a:lnTo>
                  <a:close/>
                  <a:moveTo>
                    <a:pt x="443" y="0"/>
                  </a:moveTo>
                  <a:lnTo>
                    <a:pt x="494" y="3"/>
                  </a:lnTo>
                  <a:lnTo>
                    <a:pt x="544" y="11"/>
                  </a:lnTo>
                  <a:lnTo>
                    <a:pt x="592" y="25"/>
                  </a:lnTo>
                  <a:lnTo>
                    <a:pt x="638" y="45"/>
                  </a:lnTo>
                  <a:lnTo>
                    <a:pt x="680" y="68"/>
                  </a:lnTo>
                  <a:lnTo>
                    <a:pt x="719" y="97"/>
                  </a:lnTo>
                  <a:lnTo>
                    <a:pt x="756" y="130"/>
                  </a:lnTo>
                  <a:lnTo>
                    <a:pt x="788" y="165"/>
                  </a:lnTo>
                  <a:lnTo>
                    <a:pt x="816" y="205"/>
                  </a:lnTo>
                  <a:lnTo>
                    <a:pt x="840" y="248"/>
                  </a:lnTo>
                  <a:lnTo>
                    <a:pt x="859" y="293"/>
                  </a:lnTo>
                  <a:lnTo>
                    <a:pt x="873" y="340"/>
                  </a:lnTo>
                  <a:lnTo>
                    <a:pt x="883" y="390"/>
                  </a:lnTo>
                  <a:lnTo>
                    <a:pt x="886" y="442"/>
                  </a:lnTo>
                  <a:lnTo>
                    <a:pt x="883" y="493"/>
                  </a:lnTo>
                  <a:lnTo>
                    <a:pt x="873" y="543"/>
                  </a:lnTo>
                  <a:lnTo>
                    <a:pt x="859" y="590"/>
                  </a:lnTo>
                  <a:lnTo>
                    <a:pt x="840" y="636"/>
                  </a:lnTo>
                  <a:lnTo>
                    <a:pt x="816" y="679"/>
                  </a:lnTo>
                  <a:lnTo>
                    <a:pt x="788" y="718"/>
                  </a:lnTo>
                  <a:lnTo>
                    <a:pt x="756" y="754"/>
                  </a:lnTo>
                  <a:lnTo>
                    <a:pt x="719" y="787"/>
                  </a:lnTo>
                  <a:lnTo>
                    <a:pt x="680" y="815"/>
                  </a:lnTo>
                  <a:lnTo>
                    <a:pt x="638" y="839"/>
                  </a:lnTo>
                  <a:lnTo>
                    <a:pt x="592" y="858"/>
                  </a:lnTo>
                  <a:lnTo>
                    <a:pt x="544" y="872"/>
                  </a:lnTo>
                  <a:lnTo>
                    <a:pt x="494" y="880"/>
                  </a:lnTo>
                  <a:lnTo>
                    <a:pt x="443" y="884"/>
                  </a:lnTo>
                  <a:lnTo>
                    <a:pt x="392" y="880"/>
                  </a:lnTo>
                  <a:lnTo>
                    <a:pt x="341" y="872"/>
                  </a:lnTo>
                  <a:lnTo>
                    <a:pt x="294" y="858"/>
                  </a:lnTo>
                  <a:lnTo>
                    <a:pt x="248" y="839"/>
                  </a:lnTo>
                  <a:lnTo>
                    <a:pt x="206" y="815"/>
                  </a:lnTo>
                  <a:lnTo>
                    <a:pt x="166" y="787"/>
                  </a:lnTo>
                  <a:lnTo>
                    <a:pt x="130" y="754"/>
                  </a:lnTo>
                  <a:lnTo>
                    <a:pt x="97" y="718"/>
                  </a:lnTo>
                  <a:lnTo>
                    <a:pt x="70" y="679"/>
                  </a:lnTo>
                  <a:lnTo>
                    <a:pt x="46" y="636"/>
                  </a:lnTo>
                  <a:lnTo>
                    <a:pt x="27" y="590"/>
                  </a:lnTo>
                  <a:lnTo>
                    <a:pt x="12" y="543"/>
                  </a:lnTo>
                  <a:lnTo>
                    <a:pt x="4" y="493"/>
                  </a:lnTo>
                  <a:lnTo>
                    <a:pt x="0" y="442"/>
                  </a:lnTo>
                  <a:lnTo>
                    <a:pt x="4" y="390"/>
                  </a:lnTo>
                  <a:lnTo>
                    <a:pt x="12" y="340"/>
                  </a:lnTo>
                  <a:lnTo>
                    <a:pt x="27" y="293"/>
                  </a:lnTo>
                  <a:lnTo>
                    <a:pt x="46" y="248"/>
                  </a:lnTo>
                  <a:lnTo>
                    <a:pt x="70" y="205"/>
                  </a:lnTo>
                  <a:lnTo>
                    <a:pt x="97" y="165"/>
                  </a:lnTo>
                  <a:lnTo>
                    <a:pt x="130" y="130"/>
                  </a:lnTo>
                  <a:lnTo>
                    <a:pt x="166" y="97"/>
                  </a:lnTo>
                  <a:lnTo>
                    <a:pt x="206" y="68"/>
                  </a:lnTo>
                  <a:lnTo>
                    <a:pt x="248" y="45"/>
                  </a:lnTo>
                  <a:lnTo>
                    <a:pt x="294" y="25"/>
                  </a:lnTo>
                  <a:lnTo>
                    <a:pt x="341" y="11"/>
                  </a:lnTo>
                  <a:lnTo>
                    <a:pt x="392" y="3"/>
                  </a:lnTo>
                  <a:lnTo>
                    <a:pt x="4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  <p:sp>
          <p:nvSpPr>
            <p:cNvPr id="26" name="Freeform 72">
              <a:extLst>
                <a:ext uri="{FF2B5EF4-FFF2-40B4-BE49-F238E27FC236}">
                  <a16:creationId xmlns:a16="http://schemas.microsoft.com/office/drawing/2014/main" id="{0F82DDBF-C60F-6777-5A02-9423B7597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863" y="2006601"/>
              <a:ext cx="403225" cy="460375"/>
            </a:xfrm>
            <a:custGeom>
              <a:avLst/>
              <a:gdLst>
                <a:gd name="T0" fmla="*/ 1098 w 2541"/>
                <a:gd name="T1" fmla="*/ 8 h 2906"/>
                <a:gd name="T2" fmla="*/ 1133 w 2541"/>
                <a:gd name="T3" fmla="*/ 48 h 2906"/>
                <a:gd name="T4" fmla="*/ 1130 w 2541"/>
                <a:gd name="T5" fmla="*/ 102 h 2906"/>
                <a:gd name="T6" fmla="*/ 1090 w 2541"/>
                <a:gd name="T7" fmla="*/ 136 h 2906"/>
                <a:gd name="T8" fmla="*/ 917 w 2541"/>
                <a:gd name="T9" fmla="*/ 214 h 2906"/>
                <a:gd name="T10" fmla="*/ 736 w 2541"/>
                <a:gd name="T11" fmla="*/ 341 h 2906"/>
                <a:gd name="T12" fmla="*/ 590 w 2541"/>
                <a:gd name="T13" fmla="*/ 501 h 2906"/>
                <a:gd name="T14" fmla="*/ 479 w 2541"/>
                <a:gd name="T15" fmla="*/ 688 h 2906"/>
                <a:gd name="T16" fmla="*/ 409 w 2541"/>
                <a:gd name="T17" fmla="*/ 895 h 2906"/>
                <a:gd name="T18" fmla="*/ 386 w 2541"/>
                <a:gd name="T19" fmla="*/ 1114 h 2906"/>
                <a:gd name="T20" fmla="*/ 378 w 2541"/>
                <a:gd name="T21" fmla="*/ 1330 h 2906"/>
                <a:gd name="T22" fmla="*/ 141 w 2541"/>
                <a:gd name="T23" fmla="*/ 1791 h 2906"/>
                <a:gd name="T24" fmla="*/ 145 w 2541"/>
                <a:gd name="T25" fmla="*/ 1829 h 2906"/>
                <a:gd name="T26" fmla="*/ 188 w 2541"/>
                <a:gd name="T27" fmla="*/ 1851 h 2906"/>
                <a:gd name="T28" fmla="*/ 336 w 2541"/>
                <a:gd name="T29" fmla="*/ 1855 h 2906"/>
                <a:gd name="T30" fmla="*/ 377 w 2541"/>
                <a:gd name="T31" fmla="*/ 1887 h 2906"/>
                <a:gd name="T32" fmla="*/ 386 w 2541"/>
                <a:gd name="T33" fmla="*/ 2330 h 2906"/>
                <a:gd name="T34" fmla="*/ 414 w 2541"/>
                <a:gd name="T35" fmla="*/ 2418 h 2906"/>
                <a:gd name="T36" fmla="*/ 482 w 2541"/>
                <a:gd name="T37" fmla="*/ 2477 h 2906"/>
                <a:gd name="T38" fmla="*/ 856 w 2541"/>
                <a:gd name="T39" fmla="*/ 2445 h 2906"/>
                <a:gd name="T40" fmla="*/ 899 w 2541"/>
                <a:gd name="T41" fmla="*/ 2452 h 2906"/>
                <a:gd name="T42" fmla="*/ 933 w 2541"/>
                <a:gd name="T43" fmla="*/ 2494 h 2906"/>
                <a:gd name="T44" fmla="*/ 2099 w 2541"/>
                <a:gd name="T45" fmla="*/ 2764 h 2906"/>
                <a:gd name="T46" fmla="*/ 2109 w 2541"/>
                <a:gd name="T47" fmla="*/ 1888 h 2906"/>
                <a:gd name="T48" fmla="*/ 2224 w 2541"/>
                <a:gd name="T49" fmla="*/ 1763 h 2906"/>
                <a:gd name="T50" fmla="*/ 2347 w 2541"/>
                <a:gd name="T51" fmla="*/ 1575 h 2906"/>
                <a:gd name="T52" fmla="*/ 2412 w 2541"/>
                <a:gd name="T53" fmla="*/ 1419 h 2906"/>
                <a:gd name="T54" fmla="*/ 2455 w 2541"/>
                <a:gd name="T55" fmla="*/ 1389 h 2906"/>
                <a:gd name="T56" fmla="*/ 2509 w 2541"/>
                <a:gd name="T57" fmla="*/ 1400 h 2906"/>
                <a:gd name="T58" fmla="*/ 2539 w 2541"/>
                <a:gd name="T59" fmla="*/ 1443 h 2906"/>
                <a:gd name="T60" fmla="*/ 2509 w 2541"/>
                <a:gd name="T61" fmla="*/ 1556 h 2906"/>
                <a:gd name="T62" fmla="*/ 2395 w 2541"/>
                <a:gd name="T63" fmla="*/ 1770 h 2906"/>
                <a:gd name="T64" fmla="*/ 2239 w 2541"/>
                <a:gd name="T65" fmla="*/ 1955 h 2906"/>
                <a:gd name="T66" fmla="*/ 2230 w 2541"/>
                <a:gd name="T67" fmla="*/ 2871 h 2906"/>
                <a:gd name="T68" fmla="*/ 2187 w 2541"/>
                <a:gd name="T69" fmla="*/ 2902 h 2906"/>
                <a:gd name="T70" fmla="*/ 847 w 2541"/>
                <a:gd name="T71" fmla="*/ 2902 h 2906"/>
                <a:gd name="T72" fmla="*/ 805 w 2541"/>
                <a:gd name="T73" fmla="*/ 2871 h 2906"/>
                <a:gd name="T74" fmla="*/ 796 w 2541"/>
                <a:gd name="T75" fmla="*/ 2596 h 2906"/>
                <a:gd name="T76" fmla="*/ 551 w 2541"/>
                <a:gd name="T77" fmla="*/ 2631 h 2906"/>
                <a:gd name="T78" fmla="*/ 461 w 2541"/>
                <a:gd name="T79" fmla="*/ 2618 h 2906"/>
                <a:gd name="T80" fmla="*/ 350 w 2541"/>
                <a:gd name="T81" fmla="*/ 2557 h 2906"/>
                <a:gd name="T82" fmla="*/ 274 w 2541"/>
                <a:gd name="T83" fmla="*/ 2455 h 2906"/>
                <a:gd name="T84" fmla="*/ 246 w 2541"/>
                <a:gd name="T85" fmla="*/ 2329 h 2906"/>
                <a:gd name="T86" fmla="*/ 176 w 2541"/>
                <a:gd name="T87" fmla="*/ 1989 h 2906"/>
                <a:gd name="T88" fmla="*/ 87 w 2541"/>
                <a:gd name="T89" fmla="*/ 1961 h 2906"/>
                <a:gd name="T90" fmla="*/ 24 w 2541"/>
                <a:gd name="T91" fmla="*/ 1900 h 2906"/>
                <a:gd name="T92" fmla="*/ 0 w 2541"/>
                <a:gd name="T93" fmla="*/ 1817 h 2906"/>
                <a:gd name="T94" fmla="*/ 16 w 2541"/>
                <a:gd name="T95" fmla="*/ 1724 h 2906"/>
                <a:gd name="T96" fmla="*/ 247 w 2541"/>
                <a:gd name="T97" fmla="*/ 1114 h 2906"/>
                <a:gd name="T98" fmla="*/ 271 w 2541"/>
                <a:gd name="T99" fmla="*/ 878 h 2906"/>
                <a:gd name="T100" fmla="*/ 341 w 2541"/>
                <a:gd name="T101" fmla="*/ 655 h 2906"/>
                <a:gd name="T102" fmla="*/ 453 w 2541"/>
                <a:gd name="T103" fmla="*/ 453 h 2906"/>
                <a:gd name="T104" fmla="*/ 602 w 2541"/>
                <a:gd name="T105" fmla="*/ 274 h 2906"/>
                <a:gd name="T106" fmla="*/ 785 w 2541"/>
                <a:gd name="T107" fmla="*/ 129 h 2906"/>
                <a:gd name="T108" fmla="*/ 983 w 2541"/>
                <a:gd name="T109" fmla="*/ 27 h 2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41" h="2906">
                  <a:moveTo>
                    <a:pt x="1063" y="0"/>
                  </a:moveTo>
                  <a:lnTo>
                    <a:pt x="1082" y="1"/>
                  </a:lnTo>
                  <a:lnTo>
                    <a:pt x="1098" y="8"/>
                  </a:lnTo>
                  <a:lnTo>
                    <a:pt x="1113" y="17"/>
                  </a:lnTo>
                  <a:lnTo>
                    <a:pt x="1125" y="31"/>
                  </a:lnTo>
                  <a:lnTo>
                    <a:pt x="1133" y="48"/>
                  </a:lnTo>
                  <a:lnTo>
                    <a:pt x="1137" y="66"/>
                  </a:lnTo>
                  <a:lnTo>
                    <a:pt x="1135" y="85"/>
                  </a:lnTo>
                  <a:lnTo>
                    <a:pt x="1130" y="102"/>
                  </a:lnTo>
                  <a:lnTo>
                    <a:pt x="1121" y="116"/>
                  </a:lnTo>
                  <a:lnTo>
                    <a:pt x="1107" y="128"/>
                  </a:lnTo>
                  <a:lnTo>
                    <a:pt x="1090" y="136"/>
                  </a:lnTo>
                  <a:lnTo>
                    <a:pt x="1036" y="156"/>
                  </a:lnTo>
                  <a:lnTo>
                    <a:pt x="983" y="180"/>
                  </a:lnTo>
                  <a:lnTo>
                    <a:pt x="917" y="214"/>
                  </a:lnTo>
                  <a:lnTo>
                    <a:pt x="854" y="252"/>
                  </a:lnTo>
                  <a:lnTo>
                    <a:pt x="793" y="295"/>
                  </a:lnTo>
                  <a:lnTo>
                    <a:pt x="736" y="341"/>
                  </a:lnTo>
                  <a:lnTo>
                    <a:pt x="684" y="392"/>
                  </a:lnTo>
                  <a:lnTo>
                    <a:pt x="634" y="444"/>
                  </a:lnTo>
                  <a:lnTo>
                    <a:pt x="590" y="501"/>
                  </a:lnTo>
                  <a:lnTo>
                    <a:pt x="549" y="561"/>
                  </a:lnTo>
                  <a:lnTo>
                    <a:pt x="512" y="624"/>
                  </a:lnTo>
                  <a:lnTo>
                    <a:pt x="479" y="688"/>
                  </a:lnTo>
                  <a:lnTo>
                    <a:pt x="452" y="755"/>
                  </a:lnTo>
                  <a:lnTo>
                    <a:pt x="428" y="824"/>
                  </a:lnTo>
                  <a:lnTo>
                    <a:pt x="409" y="895"/>
                  </a:lnTo>
                  <a:lnTo>
                    <a:pt x="397" y="966"/>
                  </a:lnTo>
                  <a:lnTo>
                    <a:pt x="388" y="1040"/>
                  </a:lnTo>
                  <a:lnTo>
                    <a:pt x="386" y="1114"/>
                  </a:lnTo>
                  <a:lnTo>
                    <a:pt x="386" y="1297"/>
                  </a:lnTo>
                  <a:lnTo>
                    <a:pt x="384" y="1314"/>
                  </a:lnTo>
                  <a:lnTo>
                    <a:pt x="378" y="1330"/>
                  </a:lnTo>
                  <a:lnTo>
                    <a:pt x="154" y="1758"/>
                  </a:lnTo>
                  <a:lnTo>
                    <a:pt x="147" y="1775"/>
                  </a:lnTo>
                  <a:lnTo>
                    <a:pt x="141" y="1791"/>
                  </a:lnTo>
                  <a:lnTo>
                    <a:pt x="139" y="1806"/>
                  </a:lnTo>
                  <a:lnTo>
                    <a:pt x="140" y="1818"/>
                  </a:lnTo>
                  <a:lnTo>
                    <a:pt x="145" y="1829"/>
                  </a:lnTo>
                  <a:lnTo>
                    <a:pt x="154" y="1838"/>
                  </a:lnTo>
                  <a:lnTo>
                    <a:pt x="169" y="1846"/>
                  </a:lnTo>
                  <a:lnTo>
                    <a:pt x="188" y="1851"/>
                  </a:lnTo>
                  <a:lnTo>
                    <a:pt x="211" y="1852"/>
                  </a:lnTo>
                  <a:lnTo>
                    <a:pt x="317" y="1852"/>
                  </a:lnTo>
                  <a:lnTo>
                    <a:pt x="336" y="1855"/>
                  </a:lnTo>
                  <a:lnTo>
                    <a:pt x="352" y="1862"/>
                  </a:lnTo>
                  <a:lnTo>
                    <a:pt x="366" y="1873"/>
                  </a:lnTo>
                  <a:lnTo>
                    <a:pt x="377" y="1887"/>
                  </a:lnTo>
                  <a:lnTo>
                    <a:pt x="384" y="1904"/>
                  </a:lnTo>
                  <a:lnTo>
                    <a:pt x="386" y="1923"/>
                  </a:lnTo>
                  <a:lnTo>
                    <a:pt x="386" y="2330"/>
                  </a:lnTo>
                  <a:lnTo>
                    <a:pt x="389" y="2362"/>
                  </a:lnTo>
                  <a:lnTo>
                    <a:pt x="399" y="2392"/>
                  </a:lnTo>
                  <a:lnTo>
                    <a:pt x="414" y="2418"/>
                  </a:lnTo>
                  <a:lnTo>
                    <a:pt x="433" y="2443"/>
                  </a:lnTo>
                  <a:lnTo>
                    <a:pt x="456" y="2463"/>
                  </a:lnTo>
                  <a:lnTo>
                    <a:pt x="482" y="2477"/>
                  </a:lnTo>
                  <a:lnTo>
                    <a:pt x="512" y="2487"/>
                  </a:lnTo>
                  <a:lnTo>
                    <a:pt x="543" y="2491"/>
                  </a:lnTo>
                  <a:lnTo>
                    <a:pt x="856" y="2445"/>
                  </a:lnTo>
                  <a:lnTo>
                    <a:pt x="870" y="2444"/>
                  </a:lnTo>
                  <a:lnTo>
                    <a:pt x="885" y="2447"/>
                  </a:lnTo>
                  <a:lnTo>
                    <a:pt x="899" y="2452"/>
                  </a:lnTo>
                  <a:lnTo>
                    <a:pt x="912" y="2461"/>
                  </a:lnTo>
                  <a:lnTo>
                    <a:pt x="924" y="2476"/>
                  </a:lnTo>
                  <a:lnTo>
                    <a:pt x="933" y="2494"/>
                  </a:lnTo>
                  <a:lnTo>
                    <a:pt x="936" y="2514"/>
                  </a:lnTo>
                  <a:lnTo>
                    <a:pt x="936" y="2764"/>
                  </a:lnTo>
                  <a:lnTo>
                    <a:pt x="2099" y="2764"/>
                  </a:lnTo>
                  <a:lnTo>
                    <a:pt x="2099" y="1925"/>
                  </a:lnTo>
                  <a:lnTo>
                    <a:pt x="2101" y="1906"/>
                  </a:lnTo>
                  <a:lnTo>
                    <a:pt x="2109" y="1888"/>
                  </a:lnTo>
                  <a:lnTo>
                    <a:pt x="2121" y="1873"/>
                  </a:lnTo>
                  <a:lnTo>
                    <a:pt x="2175" y="1820"/>
                  </a:lnTo>
                  <a:lnTo>
                    <a:pt x="2224" y="1763"/>
                  </a:lnTo>
                  <a:lnTo>
                    <a:pt x="2270" y="1703"/>
                  </a:lnTo>
                  <a:lnTo>
                    <a:pt x="2310" y="1640"/>
                  </a:lnTo>
                  <a:lnTo>
                    <a:pt x="2347" y="1575"/>
                  </a:lnTo>
                  <a:lnTo>
                    <a:pt x="2377" y="1506"/>
                  </a:lnTo>
                  <a:lnTo>
                    <a:pt x="2404" y="1436"/>
                  </a:lnTo>
                  <a:lnTo>
                    <a:pt x="2412" y="1419"/>
                  </a:lnTo>
                  <a:lnTo>
                    <a:pt x="2424" y="1405"/>
                  </a:lnTo>
                  <a:lnTo>
                    <a:pt x="2438" y="1395"/>
                  </a:lnTo>
                  <a:lnTo>
                    <a:pt x="2455" y="1389"/>
                  </a:lnTo>
                  <a:lnTo>
                    <a:pt x="2474" y="1388"/>
                  </a:lnTo>
                  <a:lnTo>
                    <a:pt x="2492" y="1391"/>
                  </a:lnTo>
                  <a:lnTo>
                    <a:pt x="2509" y="1400"/>
                  </a:lnTo>
                  <a:lnTo>
                    <a:pt x="2523" y="1411"/>
                  </a:lnTo>
                  <a:lnTo>
                    <a:pt x="2533" y="1426"/>
                  </a:lnTo>
                  <a:lnTo>
                    <a:pt x="2539" y="1443"/>
                  </a:lnTo>
                  <a:lnTo>
                    <a:pt x="2541" y="1461"/>
                  </a:lnTo>
                  <a:lnTo>
                    <a:pt x="2537" y="1480"/>
                  </a:lnTo>
                  <a:lnTo>
                    <a:pt x="2509" y="1556"/>
                  </a:lnTo>
                  <a:lnTo>
                    <a:pt x="2476" y="1630"/>
                  </a:lnTo>
                  <a:lnTo>
                    <a:pt x="2438" y="1701"/>
                  </a:lnTo>
                  <a:lnTo>
                    <a:pt x="2395" y="1770"/>
                  </a:lnTo>
                  <a:lnTo>
                    <a:pt x="2348" y="1835"/>
                  </a:lnTo>
                  <a:lnTo>
                    <a:pt x="2295" y="1896"/>
                  </a:lnTo>
                  <a:lnTo>
                    <a:pt x="2239" y="1955"/>
                  </a:lnTo>
                  <a:lnTo>
                    <a:pt x="2239" y="2835"/>
                  </a:lnTo>
                  <a:lnTo>
                    <a:pt x="2236" y="2854"/>
                  </a:lnTo>
                  <a:lnTo>
                    <a:pt x="2230" y="2871"/>
                  </a:lnTo>
                  <a:lnTo>
                    <a:pt x="2218" y="2884"/>
                  </a:lnTo>
                  <a:lnTo>
                    <a:pt x="2204" y="2896"/>
                  </a:lnTo>
                  <a:lnTo>
                    <a:pt x="2187" y="2902"/>
                  </a:lnTo>
                  <a:lnTo>
                    <a:pt x="2168" y="2906"/>
                  </a:lnTo>
                  <a:lnTo>
                    <a:pt x="865" y="2906"/>
                  </a:lnTo>
                  <a:lnTo>
                    <a:pt x="847" y="2902"/>
                  </a:lnTo>
                  <a:lnTo>
                    <a:pt x="830" y="2896"/>
                  </a:lnTo>
                  <a:lnTo>
                    <a:pt x="816" y="2884"/>
                  </a:lnTo>
                  <a:lnTo>
                    <a:pt x="805" y="2871"/>
                  </a:lnTo>
                  <a:lnTo>
                    <a:pt x="798" y="2854"/>
                  </a:lnTo>
                  <a:lnTo>
                    <a:pt x="796" y="2835"/>
                  </a:lnTo>
                  <a:lnTo>
                    <a:pt x="796" y="2596"/>
                  </a:lnTo>
                  <a:lnTo>
                    <a:pt x="558" y="2631"/>
                  </a:lnTo>
                  <a:lnTo>
                    <a:pt x="555" y="2631"/>
                  </a:lnTo>
                  <a:lnTo>
                    <a:pt x="551" y="2631"/>
                  </a:lnTo>
                  <a:lnTo>
                    <a:pt x="549" y="2630"/>
                  </a:lnTo>
                  <a:lnTo>
                    <a:pt x="503" y="2627"/>
                  </a:lnTo>
                  <a:lnTo>
                    <a:pt x="461" y="2618"/>
                  </a:lnTo>
                  <a:lnTo>
                    <a:pt x="421" y="2602"/>
                  </a:lnTo>
                  <a:lnTo>
                    <a:pt x="384" y="2582"/>
                  </a:lnTo>
                  <a:lnTo>
                    <a:pt x="350" y="2557"/>
                  </a:lnTo>
                  <a:lnTo>
                    <a:pt x="321" y="2526"/>
                  </a:lnTo>
                  <a:lnTo>
                    <a:pt x="295" y="2493"/>
                  </a:lnTo>
                  <a:lnTo>
                    <a:pt x="274" y="2455"/>
                  </a:lnTo>
                  <a:lnTo>
                    <a:pt x="260" y="2415"/>
                  </a:lnTo>
                  <a:lnTo>
                    <a:pt x="249" y="2373"/>
                  </a:lnTo>
                  <a:lnTo>
                    <a:pt x="246" y="2329"/>
                  </a:lnTo>
                  <a:lnTo>
                    <a:pt x="246" y="1991"/>
                  </a:lnTo>
                  <a:lnTo>
                    <a:pt x="211" y="1991"/>
                  </a:lnTo>
                  <a:lnTo>
                    <a:pt x="176" y="1989"/>
                  </a:lnTo>
                  <a:lnTo>
                    <a:pt x="143" y="1983"/>
                  </a:lnTo>
                  <a:lnTo>
                    <a:pt x="114" y="1973"/>
                  </a:lnTo>
                  <a:lnTo>
                    <a:pt x="87" y="1961"/>
                  </a:lnTo>
                  <a:lnTo>
                    <a:pt x="62" y="1944"/>
                  </a:lnTo>
                  <a:lnTo>
                    <a:pt x="41" y="1924"/>
                  </a:lnTo>
                  <a:lnTo>
                    <a:pt x="24" y="1900"/>
                  </a:lnTo>
                  <a:lnTo>
                    <a:pt x="12" y="1874"/>
                  </a:lnTo>
                  <a:lnTo>
                    <a:pt x="3" y="1846"/>
                  </a:lnTo>
                  <a:lnTo>
                    <a:pt x="0" y="1817"/>
                  </a:lnTo>
                  <a:lnTo>
                    <a:pt x="0" y="1787"/>
                  </a:lnTo>
                  <a:lnTo>
                    <a:pt x="5" y="1756"/>
                  </a:lnTo>
                  <a:lnTo>
                    <a:pt x="16" y="1724"/>
                  </a:lnTo>
                  <a:lnTo>
                    <a:pt x="30" y="1693"/>
                  </a:lnTo>
                  <a:lnTo>
                    <a:pt x="247" y="1279"/>
                  </a:lnTo>
                  <a:lnTo>
                    <a:pt x="247" y="1114"/>
                  </a:lnTo>
                  <a:lnTo>
                    <a:pt x="250" y="1034"/>
                  </a:lnTo>
                  <a:lnTo>
                    <a:pt x="257" y="956"/>
                  </a:lnTo>
                  <a:lnTo>
                    <a:pt x="271" y="878"/>
                  </a:lnTo>
                  <a:lnTo>
                    <a:pt x="289" y="802"/>
                  </a:lnTo>
                  <a:lnTo>
                    <a:pt x="313" y="728"/>
                  </a:lnTo>
                  <a:lnTo>
                    <a:pt x="341" y="655"/>
                  </a:lnTo>
                  <a:lnTo>
                    <a:pt x="374" y="586"/>
                  </a:lnTo>
                  <a:lnTo>
                    <a:pt x="412" y="518"/>
                  </a:lnTo>
                  <a:lnTo>
                    <a:pt x="453" y="453"/>
                  </a:lnTo>
                  <a:lnTo>
                    <a:pt x="498" y="390"/>
                  </a:lnTo>
                  <a:lnTo>
                    <a:pt x="549" y="330"/>
                  </a:lnTo>
                  <a:lnTo>
                    <a:pt x="602" y="274"/>
                  </a:lnTo>
                  <a:lnTo>
                    <a:pt x="659" y="223"/>
                  </a:lnTo>
                  <a:lnTo>
                    <a:pt x="721" y="173"/>
                  </a:lnTo>
                  <a:lnTo>
                    <a:pt x="785" y="129"/>
                  </a:lnTo>
                  <a:lnTo>
                    <a:pt x="854" y="89"/>
                  </a:lnTo>
                  <a:lnTo>
                    <a:pt x="924" y="52"/>
                  </a:lnTo>
                  <a:lnTo>
                    <a:pt x="983" y="27"/>
                  </a:lnTo>
                  <a:lnTo>
                    <a:pt x="1045" y="3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solidFill>
                  <a:srgbClr val="009EF5"/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01DE156-D082-1984-AAD6-DA5B68BCC8B3}"/>
              </a:ext>
            </a:extLst>
          </p:cNvPr>
          <p:cNvGrpSpPr/>
          <p:nvPr/>
        </p:nvGrpSpPr>
        <p:grpSpPr>
          <a:xfrm>
            <a:off x="2421744" y="2683037"/>
            <a:ext cx="577849" cy="581025"/>
            <a:chOff x="5402263" y="3448050"/>
            <a:chExt cx="577849" cy="581025"/>
          </a:xfrm>
          <a:solidFill>
            <a:schemeClr val="tx1"/>
          </a:solidFill>
        </p:grpSpPr>
        <p:sp>
          <p:nvSpPr>
            <p:cNvPr id="90" name="Freeform 217">
              <a:extLst>
                <a:ext uri="{FF2B5EF4-FFF2-40B4-BE49-F238E27FC236}">
                  <a16:creationId xmlns:a16="http://schemas.microsoft.com/office/drawing/2014/main" id="{2B6593EB-F9CB-C465-1A91-4783D5D0C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3636963"/>
              <a:ext cx="77787" cy="28575"/>
            </a:xfrm>
            <a:custGeom>
              <a:avLst/>
              <a:gdLst>
                <a:gd name="T0" fmla="*/ 88 w 494"/>
                <a:gd name="T1" fmla="*/ 0 h 177"/>
                <a:gd name="T2" fmla="*/ 406 w 494"/>
                <a:gd name="T3" fmla="*/ 0 h 177"/>
                <a:gd name="T4" fmla="*/ 429 w 494"/>
                <a:gd name="T5" fmla="*/ 3 h 177"/>
                <a:gd name="T6" fmla="*/ 450 w 494"/>
                <a:gd name="T7" fmla="*/ 12 h 177"/>
                <a:gd name="T8" fmla="*/ 469 w 494"/>
                <a:gd name="T9" fmla="*/ 25 h 177"/>
                <a:gd name="T10" fmla="*/ 482 w 494"/>
                <a:gd name="T11" fmla="*/ 43 h 177"/>
                <a:gd name="T12" fmla="*/ 491 w 494"/>
                <a:gd name="T13" fmla="*/ 65 h 177"/>
                <a:gd name="T14" fmla="*/ 494 w 494"/>
                <a:gd name="T15" fmla="*/ 89 h 177"/>
                <a:gd name="T16" fmla="*/ 491 w 494"/>
                <a:gd name="T17" fmla="*/ 112 h 177"/>
                <a:gd name="T18" fmla="*/ 482 w 494"/>
                <a:gd name="T19" fmla="*/ 133 h 177"/>
                <a:gd name="T20" fmla="*/ 469 w 494"/>
                <a:gd name="T21" fmla="*/ 151 h 177"/>
                <a:gd name="T22" fmla="*/ 450 w 494"/>
                <a:gd name="T23" fmla="*/ 165 h 177"/>
                <a:gd name="T24" fmla="*/ 429 w 494"/>
                <a:gd name="T25" fmla="*/ 174 h 177"/>
                <a:gd name="T26" fmla="*/ 406 w 494"/>
                <a:gd name="T27" fmla="*/ 177 h 177"/>
                <a:gd name="T28" fmla="*/ 88 w 494"/>
                <a:gd name="T29" fmla="*/ 177 h 177"/>
                <a:gd name="T30" fmla="*/ 65 w 494"/>
                <a:gd name="T31" fmla="*/ 174 h 177"/>
                <a:gd name="T32" fmla="*/ 44 w 494"/>
                <a:gd name="T33" fmla="*/ 165 h 177"/>
                <a:gd name="T34" fmla="*/ 25 w 494"/>
                <a:gd name="T35" fmla="*/ 151 h 177"/>
                <a:gd name="T36" fmla="*/ 12 w 494"/>
                <a:gd name="T37" fmla="*/ 133 h 177"/>
                <a:gd name="T38" fmla="*/ 3 w 494"/>
                <a:gd name="T39" fmla="*/ 112 h 177"/>
                <a:gd name="T40" fmla="*/ 0 w 494"/>
                <a:gd name="T41" fmla="*/ 89 h 177"/>
                <a:gd name="T42" fmla="*/ 3 w 494"/>
                <a:gd name="T43" fmla="*/ 65 h 177"/>
                <a:gd name="T44" fmla="*/ 12 w 494"/>
                <a:gd name="T45" fmla="*/ 43 h 177"/>
                <a:gd name="T46" fmla="*/ 25 w 494"/>
                <a:gd name="T47" fmla="*/ 25 h 177"/>
                <a:gd name="T48" fmla="*/ 44 w 494"/>
                <a:gd name="T49" fmla="*/ 12 h 177"/>
                <a:gd name="T50" fmla="*/ 65 w 494"/>
                <a:gd name="T51" fmla="*/ 3 h 177"/>
                <a:gd name="T52" fmla="*/ 88 w 494"/>
                <a:gd name="T5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4" h="177">
                  <a:moveTo>
                    <a:pt x="88" y="0"/>
                  </a:moveTo>
                  <a:lnTo>
                    <a:pt x="406" y="0"/>
                  </a:lnTo>
                  <a:lnTo>
                    <a:pt x="429" y="3"/>
                  </a:lnTo>
                  <a:lnTo>
                    <a:pt x="450" y="12"/>
                  </a:lnTo>
                  <a:lnTo>
                    <a:pt x="469" y="25"/>
                  </a:lnTo>
                  <a:lnTo>
                    <a:pt x="482" y="43"/>
                  </a:lnTo>
                  <a:lnTo>
                    <a:pt x="491" y="65"/>
                  </a:lnTo>
                  <a:lnTo>
                    <a:pt x="494" y="89"/>
                  </a:lnTo>
                  <a:lnTo>
                    <a:pt x="491" y="112"/>
                  </a:lnTo>
                  <a:lnTo>
                    <a:pt x="482" y="133"/>
                  </a:lnTo>
                  <a:lnTo>
                    <a:pt x="469" y="151"/>
                  </a:lnTo>
                  <a:lnTo>
                    <a:pt x="450" y="165"/>
                  </a:lnTo>
                  <a:lnTo>
                    <a:pt x="429" y="174"/>
                  </a:lnTo>
                  <a:lnTo>
                    <a:pt x="406" y="177"/>
                  </a:lnTo>
                  <a:lnTo>
                    <a:pt x="88" y="177"/>
                  </a:lnTo>
                  <a:lnTo>
                    <a:pt x="65" y="174"/>
                  </a:lnTo>
                  <a:lnTo>
                    <a:pt x="44" y="165"/>
                  </a:lnTo>
                  <a:lnTo>
                    <a:pt x="25" y="151"/>
                  </a:lnTo>
                  <a:lnTo>
                    <a:pt x="12" y="133"/>
                  </a:lnTo>
                  <a:lnTo>
                    <a:pt x="3" y="112"/>
                  </a:lnTo>
                  <a:lnTo>
                    <a:pt x="0" y="89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5" y="25"/>
                  </a:lnTo>
                  <a:lnTo>
                    <a:pt x="44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1" name="Freeform 218">
              <a:extLst>
                <a:ext uri="{FF2B5EF4-FFF2-40B4-BE49-F238E27FC236}">
                  <a16:creationId xmlns:a16="http://schemas.microsoft.com/office/drawing/2014/main" id="{C3DCF60C-33AA-3A57-9B58-F56894734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3636963"/>
              <a:ext cx="77787" cy="28575"/>
            </a:xfrm>
            <a:custGeom>
              <a:avLst/>
              <a:gdLst>
                <a:gd name="T0" fmla="*/ 89 w 494"/>
                <a:gd name="T1" fmla="*/ 0 h 177"/>
                <a:gd name="T2" fmla="*/ 407 w 494"/>
                <a:gd name="T3" fmla="*/ 0 h 177"/>
                <a:gd name="T4" fmla="*/ 430 w 494"/>
                <a:gd name="T5" fmla="*/ 3 h 177"/>
                <a:gd name="T6" fmla="*/ 451 w 494"/>
                <a:gd name="T7" fmla="*/ 12 h 177"/>
                <a:gd name="T8" fmla="*/ 469 w 494"/>
                <a:gd name="T9" fmla="*/ 25 h 177"/>
                <a:gd name="T10" fmla="*/ 482 w 494"/>
                <a:gd name="T11" fmla="*/ 43 h 177"/>
                <a:gd name="T12" fmla="*/ 491 w 494"/>
                <a:gd name="T13" fmla="*/ 65 h 177"/>
                <a:gd name="T14" fmla="*/ 494 w 494"/>
                <a:gd name="T15" fmla="*/ 89 h 177"/>
                <a:gd name="T16" fmla="*/ 491 w 494"/>
                <a:gd name="T17" fmla="*/ 112 h 177"/>
                <a:gd name="T18" fmla="*/ 482 w 494"/>
                <a:gd name="T19" fmla="*/ 133 h 177"/>
                <a:gd name="T20" fmla="*/ 469 w 494"/>
                <a:gd name="T21" fmla="*/ 151 h 177"/>
                <a:gd name="T22" fmla="*/ 451 w 494"/>
                <a:gd name="T23" fmla="*/ 165 h 177"/>
                <a:gd name="T24" fmla="*/ 430 w 494"/>
                <a:gd name="T25" fmla="*/ 174 h 177"/>
                <a:gd name="T26" fmla="*/ 407 w 494"/>
                <a:gd name="T27" fmla="*/ 177 h 177"/>
                <a:gd name="T28" fmla="*/ 89 w 494"/>
                <a:gd name="T29" fmla="*/ 177 h 177"/>
                <a:gd name="T30" fmla="*/ 65 w 494"/>
                <a:gd name="T31" fmla="*/ 174 h 177"/>
                <a:gd name="T32" fmla="*/ 44 w 494"/>
                <a:gd name="T33" fmla="*/ 165 h 177"/>
                <a:gd name="T34" fmla="*/ 27 w 494"/>
                <a:gd name="T35" fmla="*/ 151 h 177"/>
                <a:gd name="T36" fmla="*/ 12 w 494"/>
                <a:gd name="T37" fmla="*/ 133 h 177"/>
                <a:gd name="T38" fmla="*/ 3 w 494"/>
                <a:gd name="T39" fmla="*/ 112 h 177"/>
                <a:gd name="T40" fmla="*/ 0 w 494"/>
                <a:gd name="T41" fmla="*/ 89 h 177"/>
                <a:gd name="T42" fmla="*/ 3 w 494"/>
                <a:gd name="T43" fmla="*/ 65 h 177"/>
                <a:gd name="T44" fmla="*/ 12 w 494"/>
                <a:gd name="T45" fmla="*/ 43 h 177"/>
                <a:gd name="T46" fmla="*/ 27 w 494"/>
                <a:gd name="T47" fmla="*/ 25 h 177"/>
                <a:gd name="T48" fmla="*/ 44 w 494"/>
                <a:gd name="T49" fmla="*/ 12 h 177"/>
                <a:gd name="T50" fmla="*/ 65 w 494"/>
                <a:gd name="T51" fmla="*/ 3 h 177"/>
                <a:gd name="T52" fmla="*/ 89 w 494"/>
                <a:gd name="T5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4" h="177">
                  <a:moveTo>
                    <a:pt x="89" y="0"/>
                  </a:moveTo>
                  <a:lnTo>
                    <a:pt x="407" y="0"/>
                  </a:lnTo>
                  <a:lnTo>
                    <a:pt x="430" y="3"/>
                  </a:lnTo>
                  <a:lnTo>
                    <a:pt x="451" y="12"/>
                  </a:lnTo>
                  <a:lnTo>
                    <a:pt x="469" y="25"/>
                  </a:lnTo>
                  <a:lnTo>
                    <a:pt x="482" y="43"/>
                  </a:lnTo>
                  <a:lnTo>
                    <a:pt x="491" y="65"/>
                  </a:lnTo>
                  <a:lnTo>
                    <a:pt x="494" y="89"/>
                  </a:lnTo>
                  <a:lnTo>
                    <a:pt x="491" y="112"/>
                  </a:lnTo>
                  <a:lnTo>
                    <a:pt x="482" y="133"/>
                  </a:lnTo>
                  <a:lnTo>
                    <a:pt x="469" y="151"/>
                  </a:lnTo>
                  <a:lnTo>
                    <a:pt x="451" y="165"/>
                  </a:lnTo>
                  <a:lnTo>
                    <a:pt x="430" y="174"/>
                  </a:lnTo>
                  <a:lnTo>
                    <a:pt x="407" y="177"/>
                  </a:lnTo>
                  <a:lnTo>
                    <a:pt x="89" y="177"/>
                  </a:lnTo>
                  <a:lnTo>
                    <a:pt x="65" y="174"/>
                  </a:lnTo>
                  <a:lnTo>
                    <a:pt x="44" y="165"/>
                  </a:lnTo>
                  <a:lnTo>
                    <a:pt x="27" y="151"/>
                  </a:lnTo>
                  <a:lnTo>
                    <a:pt x="12" y="133"/>
                  </a:lnTo>
                  <a:lnTo>
                    <a:pt x="3" y="112"/>
                  </a:lnTo>
                  <a:lnTo>
                    <a:pt x="0" y="89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7" y="25"/>
                  </a:lnTo>
                  <a:lnTo>
                    <a:pt x="44" y="12"/>
                  </a:lnTo>
                  <a:lnTo>
                    <a:pt x="65" y="3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2" name="Freeform 219">
              <a:extLst>
                <a:ext uri="{FF2B5EF4-FFF2-40B4-BE49-F238E27FC236}">
                  <a16:creationId xmlns:a16="http://schemas.microsoft.com/office/drawing/2014/main" id="{F4536BAA-7C7F-1367-C705-C88A0D705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4175" y="3814763"/>
              <a:ext cx="65087" cy="65088"/>
            </a:xfrm>
            <a:custGeom>
              <a:avLst/>
              <a:gdLst>
                <a:gd name="T0" fmla="*/ 310 w 407"/>
                <a:gd name="T1" fmla="*/ 0 h 408"/>
                <a:gd name="T2" fmla="*/ 329 w 407"/>
                <a:gd name="T3" fmla="*/ 0 h 408"/>
                <a:gd name="T4" fmla="*/ 348 w 407"/>
                <a:gd name="T5" fmla="*/ 3 h 408"/>
                <a:gd name="T6" fmla="*/ 366 w 407"/>
                <a:gd name="T7" fmla="*/ 12 h 408"/>
                <a:gd name="T8" fmla="*/ 382 w 407"/>
                <a:gd name="T9" fmla="*/ 24 h 408"/>
                <a:gd name="T10" fmla="*/ 394 w 407"/>
                <a:gd name="T11" fmla="*/ 41 h 408"/>
                <a:gd name="T12" fmla="*/ 403 w 407"/>
                <a:gd name="T13" fmla="*/ 59 h 408"/>
                <a:gd name="T14" fmla="*/ 407 w 407"/>
                <a:gd name="T15" fmla="*/ 78 h 408"/>
                <a:gd name="T16" fmla="*/ 407 w 407"/>
                <a:gd name="T17" fmla="*/ 98 h 408"/>
                <a:gd name="T18" fmla="*/ 403 w 407"/>
                <a:gd name="T19" fmla="*/ 116 h 408"/>
                <a:gd name="T20" fmla="*/ 394 w 407"/>
                <a:gd name="T21" fmla="*/ 134 h 408"/>
                <a:gd name="T22" fmla="*/ 382 w 407"/>
                <a:gd name="T23" fmla="*/ 150 h 408"/>
                <a:gd name="T24" fmla="*/ 151 w 407"/>
                <a:gd name="T25" fmla="*/ 381 h 408"/>
                <a:gd name="T26" fmla="*/ 137 w 407"/>
                <a:gd name="T27" fmla="*/ 394 h 408"/>
                <a:gd name="T28" fmla="*/ 122 w 407"/>
                <a:gd name="T29" fmla="*/ 401 h 408"/>
                <a:gd name="T30" fmla="*/ 105 w 407"/>
                <a:gd name="T31" fmla="*/ 406 h 408"/>
                <a:gd name="T32" fmla="*/ 89 w 407"/>
                <a:gd name="T33" fmla="*/ 408 h 408"/>
                <a:gd name="T34" fmla="*/ 71 w 407"/>
                <a:gd name="T35" fmla="*/ 406 h 408"/>
                <a:gd name="T36" fmla="*/ 56 w 407"/>
                <a:gd name="T37" fmla="*/ 401 h 408"/>
                <a:gd name="T38" fmla="*/ 40 w 407"/>
                <a:gd name="T39" fmla="*/ 394 h 408"/>
                <a:gd name="T40" fmla="*/ 26 w 407"/>
                <a:gd name="T41" fmla="*/ 381 h 408"/>
                <a:gd name="T42" fmla="*/ 14 w 407"/>
                <a:gd name="T43" fmla="*/ 366 h 408"/>
                <a:gd name="T44" fmla="*/ 5 w 407"/>
                <a:gd name="T45" fmla="*/ 348 h 408"/>
                <a:gd name="T46" fmla="*/ 0 w 407"/>
                <a:gd name="T47" fmla="*/ 329 h 408"/>
                <a:gd name="T48" fmla="*/ 0 w 407"/>
                <a:gd name="T49" fmla="*/ 309 h 408"/>
                <a:gd name="T50" fmla="*/ 5 w 407"/>
                <a:gd name="T51" fmla="*/ 290 h 408"/>
                <a:gd name="T52" fmla="*/ 14 w 407"/>
                <a:gd name="T53" fmla="*/ 273 h 408"/>
                <a:gd name="T54" fmla="*/ 26 w 407"/>
                <a:gd name="T55" fmla="*/ 256 h 408"/>
                <a:gd name="T56" fmla="*/ 257 w 407"/>
                <a:gd name="T57" fmla="*/ 24 h 408"/>
                <a:gd name="T58" fmla="*/ 273 w 407"/>
                <a:gd name="T59" fmla="*/ 12 h 408"/>
                <a:gd name="T60" fmla="*/ 291 w 407"/>
                <a:gd name="T61" fmla="*/ 3 h 408"/>
                <a:gd name="T62" fmla="*/ 310 w 407"/>
                <a:gd name="T6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7" h="408">
                  <a:moveTo>
                    <a:pt x="310" y="0"/>
                  </a:moveTo>
                  <a:lnTo>
                    <a:pt x="329" y="0"/>
                  </a:lnTo>
                  <a:lnTo>
                    <a:pt x="348" y="3"/>
                  </a:lnTo>
                  <a:lnTo>
                    <a:pt x="366" y="12"/>
                  </a:lnTo>
                  <a:lnTo>
                    <a:pt x="382" y="24"/>
                  </a:lnTo>
                  <a:lnTo>
                    <a:pt x="394" y="41"/>
                  </a:lnTo>
                  <a:lnTo>
                    <a:pt x="403" y="59"/>
                  </a:lnTo>
                  <a:lnTo>
                    <a:pt x="407" y="78"/>
                  </a:lnTo>
                  <a:lnTo>
                    <a:pt x="407" y="98"/>
                  </a:lnTo>
                  <a:lnTo>
                    <a:pt x="403" y="116"/>
                  </a:lnTo>
                  <a:lnTo>
                    <a:pt x="394" y="134"/>
                  </a:lnTo>
                  <a:lnTo>
                    <a:pt x="382" y="150"/>
                  </a:lnTo>
                  <a:lnTo>
                    <a:pt x="151" y="381"/>
                  </a:lnTo>
                  <a:lnTo>
                    <a:pt x="137" y="394"/>
                  </a:lnTo>
                  <a:lnTo>
                    <a:pt x="122" y="401"/>
                  </a:lnTo>
                  <a:lnTo>
                    <a:pt x="105" y="406"/>
                  </a:lnTo>
                  <a:lnTo>
                    <a:pt x="89" y="408"/>
                  </a:lnTo>
                  <a:lnTo>
                    <a:pt x="71" y="406"/>
                  </a:lnTo>
                  <a:lnTo>
                    <a:pt x="56" y="401"/>
                  </a:lnTo>
                  <a:lnTo>
                    <a:pt x="40" y="394"/>
                  </a:lnTo>
                  <a:lnTo>
                    <a:pt x="26" y="381"/>
                  </a:lnTo>
                  <a:lnTo>
                    <a:pt x="14" y="366"/>
                  </a:lnTo>
                  <a:lnTo>
                    <a:pt x="5" y="348"/>
                  </a:lnTo>
                  <a:lnTo>
                    <a:pt x="0" y="329"/>
                  </a:lnTo>
                  <a:lnTo>
                    <a:pt x="0" y="309"/>
                  </a:lnTo>
                  <a:lnTo>
                    <a:pt x="5" y="290"/>
                  </a:lnTo>
                  <a:lnTo>
                    <a:pt x="14" y="273"/>
                  </a:lnTo>
                  <a:lnTo>
                    <a:pt x="26" y="256"/>
                  </a:lnTo>
                  <a:lnTo>
                    <a:pt x="257" y="24"/>
                  </a:lnTo>
                  <a:lnTo>
                    <a:pt x="273" y="12"/>
                  </a:lnTo>
                  <a:lnTo>
                    <a:pt x="291" y="3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3" name="Freeform 220">
              <a:extLst>
                <a:ext uri="{FF2B5EF4-FFF2-40B4-BE49-F238E27FC236}">
                  <a16:creationId xmlns:a16="http://schemas.microsoft.com/office/drawing/2014/main" id="{D68CB16D-3458-12AF-19E3-F9E49020A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0" y="3448050"/>
              <a:ext cx="63500" cy="63500"/>
            </a:xfrm>
            <a:custGeom>
              <a:avLst/>
              <a:gdLst>
                <a:gd name="T0" fmla="*/ 303 w 401"/>
                <a:gd name="T1" fmla="*/ 0 h 403"/>
                <a:gd name="T2" fmla="*/ 322 w 401"/>
                <a:gd name="T3" fmla="*/ 0 h 403"/>
                <a:gd name="T4" fmla="*/ 341 w 401"/>
                <a:gd name="T5" fmla="*/ 4 h 403"/>
                <a:gd name="T6" fmla="*/ 360 w 401"/>
                <a:gd name="T7" fmla="*/ 13 h 403"/>
                <a:gd name="T8" fmla="*/ 375 w 401"/>
                <a:gd name="T9" fmla="*/ 26 h 403"/>
                <a:gd name="T10" fmla="*/ 387 w 401"/>
                <a:gd name="T11" fmla="*/ 42 h 403"/>
                <a:gd name="T12" fmla="*/ 396 w 401"/>
                <a:gd name="T13" fmla="*/ 60 h 403"/>
                <a:gd name="T14" fmla="*/ 401 w 401"/>
                <a:gd name="T15" fmla="*/ 79 h 403"/>
                <a:gd name="T16" fmla="*/ 401 w 401"/>
                <a:gd name="T17" fmla="*/ 99 h 403"/>
                <a:gd name="T18" fmla="*/ 396 w 401"/>
                <a:gd name="T19" fmla="*/ 118 h 403"/>
                <a:gd name="T20" fmla="*/ 387 w 401"/>
                <a:gd name="T21" fmla="*/ 135 h 403"/>
                <a:gd name="T22" fmla="*/ 375 w 401"/>
                <a:gd name="T23" fmla="*/ 151 h 403"/>
                <a:gd name="T24" fmla="*/ 151 w 401"/>
                <a:gd name="T25" fmla="*/ 377 h 403"/>
                <a:gd name="T26" fmla="*/ 136 w 401"/>
                <a:gd name="T27" fmla="*/ 388 h 403"/>
                <a:gd name="T28" fmla="*/ 121 w 401"/>
                <a:gd name="T29" fmla="*/ 396 h 403"/>
                <a:gd name="T30" fmla="*/ 105 w 401"/>
                <a:gd name="T31" fmla="*/ 400 h 403"/>
                <a:gd name="T32" fmla="*/ 88 w 401"/>
                <a:gd name="T33" fmla="*/ 403 h 403"/>
                <a:gd name="T34" fmla="*/ 71 w 401"/>
                <a:gd name="T35" fmla="*/ 400 h 403"/>
                <a:gd name="T36" fmla="*/ 55 w 401"/>
                <a:gd name="T37" fmla="*/ 396 h 403"/>
                <a:gd name="T38" fmla="*/ 39 w 401"/>
                <a:gd name="T39" fmla="*/ 388 h 403"/>
                <a:gd name="T40" fmla="*/ 26 w 401"/>
                <a:gd name="T41" fmla="*/ 377 h 403"/>
                <a:gd name="T42" fmla="*/ 13 w 401"/>
                <a:gd name="T43" fmla="*/ 360 h 403"/>
                <a:gd name="T44" fmla="*/ 5 w 401"/>
                <a:gd name="T45" fmla="*/ 343 h 403"/>
                <a:gd name="T46" fmla="*/ 0 w 401"/>
                <a:gd name="T47" fmla="*/ 324 h 403"/>
                <a:gd name="T48" fmla="*/ 0 w 401"/>
                <a:gd name="T49" fmla="*/ 304 h 403"/>
                <a:gd name="T50" fmla="*/ 5 w 401"/>
                <a:gd name="T51" fmla="*/ 285 h 403"/>
                <a:gd name="T52" fmla="*/ 13 w 401"/>
                <a:gd name="T53" fmla="*/ 267 h 403"/>
                <a:gd name="T54" fmla="*/ 26 w 401"/>
                <a:gd name="T55" fmla="*/ 252 h 403"/>
                <a:gd name="T56" fmla="*/ 250 w 401"/>
                <a:gd name="T57" fmla="*/ 26 h 403"/>
                <a:gd name="T58" fmla="*/ 267 w 401"/>
                <a:gd name="T59" fmla="*/ 13 h 403"/>
                <a:gd name="T60" fmla="*/ 285 w 401"/>
                <a:gd name="T61" fmla="*/ 4 h 403"/>
                <a:gd name="T62" fmla="*/ 303 w 401"/>
                <a:gd name="T63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1" h="403">
                  <a:moveTo>
                    <a:pt x="303" y="0"/>
                  </a:moveTo>
                  <a:lnTo>
                    <a:pt x="322" y="0"/>
                  </a:lnTo>
                  <a:lnTo>
                    <a:pt x="341" y="4"/>
                  </a:lnTo>
                  <a:lnTo>
                    <a:pt x="360" y="13"/>
                  </a:lnTo>
                  <a:lnTo>
                    <a:pt x="375" y="26"/>
                  </a:lnTo>
                  <a:lnTo>
                    <a:pt x="387" y="42"/>
                  </a:lnTo>
                  <a:lnTo>
                    <a:pt x="396" y="60"/>
                  </a:lnTo>
                  <a:lnTo>
                    <a:pt x="401" y="79"/>
                  </a:lnTo>
                  <a:lnTo>
                    <a:pt x="401" y="99"/>
                  </a:lnTo>
                  <a:lnTo>
                    <a:pt x="396" y="118"/>
                  </a:lnTo>
                  <a:lnTo>
                    <a:pt x="387" y="135"/>
                  </a:lnTo>
                  <a:lnTo>
                    <a:pt x="375" y="151"/>
                  </a:lnTo>
                  <a:lnTo>
                    <a:pt x="151" y="377"/>
                  </a:lnTo>
                  <a:lnTo>
                    <a:pt x="136" y="388"/>
                  </a:lnTo>
                  <a:lnTo>
                    <a:pt x="121" y="396"/>
                  </a:lnTo>
                  <a:lnTo>
                    <a:pt x="105" y="400"/>
                  </a:lnTo>
                  <a:lnTo>
                    <a:pt x="88" y="403"/>
                  </a:lnTo>
                  <a:lnTo>
                    <a:pt x="71" y="400"/>
                  </a:lnTo>
                  <a:lnTo>
                    <a:pt x="55" y="396"/>
                  </a:lnTo>
                  <a:lnTo>
                    <a:pt x="39" y="388"/>
                  </a:lnTo>
                  <a:lnTo>
                    <a:pt x="26" y="377"/>
                  </a:lnTo>
                  <a:lnTo>
                    <a:pt x="13" y="360"/>
                  </a:lnTo>
                  <a:lnTo>
                    <a:pt x="5" y="343"/>
                  </a:lnTo>
                  <a:lnTo>
                    <a:pt x="0" y="324"/>
                  </a:lnTo>
                  <a:lnTo>
                    <a:pt x="0" y="304"/>
                  </a:lnTo>
                  <a:lnTo>
                    <a:pt x="5" y="285"/>
                  </a:lnTo>
                  <a:lnTo>
                    <a:pt x="13" y="267"/>
                  </a:lnTo>
                  <a:lnTo>
                    <a:pt x="26" y="252"/>
                  </a:lnTo>
                  <a:lnTo>
                    <a:pt x="250" y="26"/>
                  </a:lnTo>
                  <a:lnTo>
                    <a:pt x="267" y="13"/>
                  </a:lnTo>
                  <a:lnTo>
                    <a:pt x="285" y="4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4" name="Freeform 221">
              <a:extLst>
                <a:ext uri="{FF2B5EF4-FFF2-40B4-BE49-F238E27FC236}">
                  <a16:creationId xmlns:a16="http://schemas.microsoft.com/office/drawing/2014/main" id="{939E7A5D-147D-14F5-A4B2-0F5C9102D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448050"/>
              <a:ext cx="63500" cy="63500"/>
            </a:xfrm>
            <a:custGeom>
              <a:avLst/>
              <a:gdLst>
                <a:gd name="T0" fmla="*/ 97 w 400"/>
                <a:gd name="T1" fmla="*/ 0 h 402"/>
                <a:gd name="T2" fmla="*/ 117 w 400"/>
                <a:gd name="T3" fmla="*/ 3 h 402"/>
                <a:gd name="T4" fmla="*/ 135 w 400"/>
                <a:gd name="T5" fmla="*/ 12 h 402"/>
                <a:gd name="T6" fmla="*/ 150 w 400"/>
                <a:gd name="T7" fmla="*/ 25 h 402"/>
                <a:gd name="T8" fmla="*/ 375 w 400"/>
                <a:gd name="T9" fmla="*/ 251 h 402"/>
                <a:gd name="T10" fmla="*/ 388 w 400"/>
                <a:gd name="T11" fmla="*/ 266 h 402"/>
                <a:gd name="T12" fmla="*/ 396 w 400"/>
                <a:gd name="T13" fmla="*/ 284 h 402"/>
                <a:gd name="T14" fmla="*/ 400 w 400"/>
                <a:gd name="T15" fmla="*/ 303 h 402"/>
                <a:gd name="T16" fmla="*/ 400 w 400"/>
                <a:gd name="T17" fmla="*/ 323 h 402"/>
                <a:gd name="T18" fmla="*/ 396 w 400"/>
                <a:gd name="T19" fmla="*/ 342 h 402"/>
                <a:gd name="T20" fmla="*/ 388 w 400"/>
                <a:gd name="T21" fmla="*/ 359 h 402"/>
                <a:gd name="T22" fmla="*/ 375 w 400"/>
                <a:gd name="T23" fmla="*/ 375 h 402"/>
                <a:gd name="T24" fmla="*/ 361 w 400"/>
                <a:gd name="T25" fmla="*/ 387 h 402"/>
                <a:gd name="T26" fmla="*/ 346 w 400"/>
                <a:gd name="T27" fmla="*/ 395 h 402"/>
                <a:gd name="T28" fmla="*/ 329 w 400"/>
                <a:gd name="T29" fmla="*/ 399 h 402"/>
                <a:gd name="T30" fmla="*/ 313 w 400"/>
                <a:gd name="T31" fmla="*/ 402 h 402"/>
                <a:gd name="T32" fmla="*/ 296 w 400"/>
                <a:gd name="T33" fmla="*/ 399 h 402"/>
                <a:gd name="T34" fmla="*/ 280 w 400"/>
                <a:gd name="T35" fmla="*/ 395 h 402"/>
                <a:gd name="T36" fmla="*/ 264 w 400"/>
                <a:gd name="T37" fmla="*/ 387 h 402"/>
                <a:gd name="T38" fmla="*/ 250 w 400"/>
                <a:gd name="T39" fmla="*/ 375 h 402"/>
                <a:gd name="T40" fmla="*/ 25 w 400"/>
                <a:gd name="T41" fmla="*/ 150 h 402"/>
                <a:gd name="T42" fmla="*/ 13 w 400"/>
                <a:gd name="T43" fmla="*/ 134 h 402"/>
                <a:gd name="T44" fmla="*/ 4 w 400"/>
                <a:gd name="T45" fmla="*/ 117 h 402"/>
                <a:gd name="T46" fmla="*/ 0 w 400"/>
                <a:gd name="T47" fmla="*/ 98 h 402"/>
                <a:gd name="T48" fmla="*/ 0 w 400"/>
                <a:gd name="T49" fmla="*/ 78 h 402"/>
                <a:gd name="T50" fmla="*/ 4 w 400"/>
                <a:gd name="T51" fmla="*/ 59 h 402"/>
                <a:gd name="T52" fmla="*/ 13 w 400"/>
                <a:gd name="T53" fmla="*/ 41 h 402"/>
                <a:gd name="T54" fmla="*/ 25 w 400"/>
                <a:gd name="T55" fmla="*/ 25 h 402"/>
                <a:gd name="T56" fmla="*/ 42 w 400"/>
                <a:gd name="T57" fmla="*/ 12 h 402"/>
                <a:gd name="T58" fmla="*/ 59 w 400"/>
                <a:gd name="T59" fmla="*/ 3 h 402"/>
                <a:gd name="T60" fmla="*/ 78 w 400"/>
                <a:gd name="T61" fmla="*/ 0 h 402"/>
                <a:gd name="T62" fmla="*/ 97 w 400"/>
                <a:gd name="T63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0" h="402">
                  <a:moveTo>
                    <a:pt x="97" y="0"/>
                  </a:moveTo>
                  <a:lnTo>
                    <a:pt x="117" y="3"/>
                  </a:lnTo>
                  <a:lnTo>
                    <a:pt x="135" y="12"/>
                  </a:lnTo>
                  <a:lnTo>
                    <a:pt x="150" y="25"/>
                  </a:lnTo>
                  <a:lnTo>
                    <a:pt x="375" y="251"/>
                  </a:lnTo>
                  <a:lnTo>
                    <a:pt x="388" y="266"/>
                  </a:lnTo>
                  <a:lnTo>
                    <a:pt x="396" y="284"/>
                  </a:lnTo>
                  <a:lnTo>
                    <a:pt x="400" y="303"/>
                  </a:lnTo>
                  <a:lnTo>
                    <a:pt x="400" y="323"/>
                  </a:lnTo>
                  <a:lnTo>
                    <a:pt x="396" y="342"/>
                  </a:lnTo>
                  <a:lnTo>
                    <a:pt x="388" y="359"/>
                  </a:lnTo>
                  <a:lnTo>
                    <a:pt x="375" y="375"/>
                  </a:lnTo>
                  <a:lnTo>
                    <a:pt x="361" y="387"/>
                  </a:lnTo>
                  <a:lnTo>
                    <a:pt x="346" y="395"/>
                  </a:lnTo>
                  <a:lnTo>
                    <a:pt x="329" y="399"/>
                  </a:lnTo>
                  <a:lnTo>
                    <a:pt x="313" y="402"/>
                  </a:lnTo>
                  <a:lnTo>
                    <a:pt x="296" y="399"/>
                  </a:lnTo>
                  <a:lnTo>
                    <a:pt x="280" y="395"/>
                  </a:lnTo>
                  <a:lnTo>
                    <a:pt x="264" y="387"/>
                  </a:lnTo>
                  <a:lnTo>
                    <a:pt x="250" y="375"/>
                  </a:lnTo>
                  <a:lnTo>
                    <a:pt x="25" y="150"/>
                  </a:lnTo>
                  <a:lnTo>
                    <a:pt x="13" y="134"/>
                  </a:lnTo>
                  <a:lnTo>
                    <a:pt x="4" y="117"/>
                  </a:lnTo>
                  <a:lnTo>
                    <a:pt x="0" y="98"/>
                  </a:lnTo>
                  <a:lnTo>
                    <a:pt x="0" y="78"/>
                  </a:lnTo>
                  <a:lnTo>
                    <a:pt x="4" y="59"/>
                  </a:lnTo>
                  <a:lnTo>
                    <a:pt x="13" y="41"/>
                  </a:lnTo>
                  <a:lnTo>
                    <a:pt x="25" y="25"/>
                  </a:lnTo>
                  <a:lnTo>
                    <a:pt x="42" y="12"/>
                  </a:lnTo>
                  <a:lnTo>
                    <a:pt x="59" y="3"/>
                  </a:lnTo>
                  <a:lnTo>
                    <a:pt x="78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5" name="Freeform 222">
              <a:extLst>
                <a:ext uri="{FF2B5EF4-FFF2-40B4-BE49-F238E27FC236}">
                  <a16:creationId xmlns:a16="http://schemas.microsoft.com/office/drawing/2014/main" id="{B6CA1366-9CE2-2494-CB74-79725584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700" y="3814763"/>
              <a:ext cx="65087" cy="65088"/>
            </a:xfrm>
            <a:custGeom>
              <a:avLst/>
              <a:gdLst>
                <a:gd name="T0" fmla="*/ 98 w 406"/>
                <a:gd name="T1" fmla="*/ 0 h 408"/>
                <a:gd name="T2" fmla="*/ 116 w 406"/>
                <a:gd name="T3" fmla="*/ 4 h 408"/>
                <a:gd name="T4" fmla="*/ 135 w 406"/>
                <a:gd name="T5" fmla="*/ 13 h 408"/>
                <a:gd name="T6" fmla="*/ 151 w 406"/>
                <a:gd name="T7" fmla="*/ 25 h 408"/>
                <a:gd name="T8" fmla="*/ 381 w 406"/>
                <a:gd name="T9" fmla="*/ 256 h 408"/>
                <a:gd name="T10" fmla="*/ 394 w 406"/>
                <a:gd name="T11" fmla="*/ 273 h 408"/>
                <a:gd name="T12" fmla="*/ 402 w 406"/>
                <a:gd name="T13" fmla="*/ 290 h 408"/>
                <a:gd name="T14" fmla="*/ 406 w 406"/>
                <a:gd name="T15" fmla="*/ 309 h 408"/>
                <a:gd name="T16" fmla="*/ 406 w 406"/>
                <a:gd name="T17" fmla="*/ 329 h 408"/>
                <a:gd name="T18" fmla="*/ 402 w 406"/>
                <a:gd name="T19" fmla="*/ 348 h 408"/>
                <a:gd name="T20" fmla="*/ 394 w 406"/>
                <a:gd name="T21" fmla="*/ 366 h 408"/>
                <a:gd name="T22" fmla="*/ 381 w 406"/>
                <a:gd name="T23" fmla="*/ 381 h 408"/>
                <a:gd name="T24" fmla="*/ 368 w 406"/>
                <a:gd name="T25" fmla="*/ 394 h 408"/>
                <a:gd name="T26" fmla="*/ 352 w 406"/>
                <a:gd name="T27" fmla="*/ 401 h 408"/>
                <a:gd name="T28" fmla="*/ 335 w 406"/>
                <a:gd name="T29" fmla="*/ 406 h 408"/>
                <a:gd name="T30" fmla="*/ 319 w 406"/>
                <a:gd name="T31" fmla="*/ 408 h 408"/>
                <a:gd name="T32" fmla="*/ 301 w 406"/>
                <a:gd name="T33" fmla="*/ 406 h 408"/>
                <a:gd name="T34" fmla="*/ 286 w 406"/>
                <a:gd name="T35" fmla="*/ 401 h 408"/>
                <a:gd name="T36" fmla="*/ 270 w 406"/>
                <a:gd name="T37" fmla="*/ 394 h 408"/>
                <a:gd name="T38" fmla="*/ 256 w 406"/>
                <a:gd name="T39" fmla="*/ 381 h 408"/>
                <a:gd name="T40" fmla="*/ 26 w 406"/>
                <a:gd name="T41" fmla="*/ 151 h 408"/>
                <a:gd name="T42" fmla="*/ 14 w 406"/>
                <a:gd name="T43" fmla="*/ 135 h 408"/>
                <a:gd name="T44" fmla="*/ 5 w 406"/>
                <a:gd name="T45" fmla="*/ 117 h 408"/>
                <a:gd name="T46" fmla="*/ 0 w 406"/>
                <a:gd name="T47" fmla="*/ 98 h 408"/>
                <a:gd name="T48" fmla="*/ 0 w 406"/>
                <a:gd name="T49" fmla="*/ 79 h 408"/>
                <a:gd name="T50" fmla="*/ 5 w 406"/>
                <a:gd name="T51" fmla="*/ 60 h 408"/>
                <a:gd name="T52" fmla="*/ 14 w 406"/>
                <a:gd name="T53" fmla="*/ 42 h 408"/>
                <a:gd name="T54" fmla="*/ 26 w 406"/>
                <a:gd name="T55" fmla="*/ 25 h 408"/>
                <a:gd name="T56" fmla="*/ 42 w 406"/>
                <a:gd name="T57" fmla="*/ 13 h 408"/>
                <a:gd name="T58" fmla="*/ 60 w 406"/>
                <a:gd name="T59" fmla="*/ 4 h 408"/>
                <a:gd name="T60" fmla="*/ 79 w 406"/>
                <a:gd name="T61" fmla="*/ 0 h 408"/>
                <a:gd name="T62" fmla="*/ 98 w 406"/>
                <a:gd name="T6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6" h="408">
                  <a:moveTo>
                    <a:pt x="98" y="0"/>
                  </a:moveTo>
                  <a:lnTo>
                    <a:pt x="116" y="4"/>
                  </a:lnTo>
                  <a:lnTo>
                    <a:pt x="135" y="13"/>
                  </a:lnTo>
                  <a:lnTo>
                    <a:pt x="151" y="25"/>
                  </a:lnTo>
                  <a:lnTo>
                    <a:pt x="381" y="256"/>
                  </a:lnTo>
                  <a:lnTo>
                    <a:pt x="394" y="273"/>
                  </a:lnTo>
                  <a:lnTo>
                    <a:pt x="402" y="290"/>
                  </a:lnTo>
                  <a:lnTo>
                    <a:pt x="406" y="309"/>
                  </a:lnTo>
                  <a:lnTo>
                    <a:pt x="406" y="329"/>
                  </a:lnTo>
                  <a:lnTo>
                    <a:pt x="402" y="348"/>
                  </a:lnTo>
                  <a:lnTo>
                    <a:pt x="394" y="366"/>
                  </a:lnTo>
                  <a:lnTo>
                    <a:pt x="381" y="381"/>
                  </a:lnTo>
                  <a:lnTo>
                    <a:pt x="368" y="394"/>
                  </a:lnTo>
                  <a:lnTo>
                    <a:pt x="352" y="401"/>
                  </a:lnTo>
                  <a:lnTo>
                    <a:pt x="335" y="406"/>
                  </a:lnTo>
                  <a:lnTo>
                    <a:pt x="319" y="408"/>
                  </a:lnTo>
                  <a:lnTo>
                    <a:pt x="301" y="406"/>
                  </a:lnTo>
                  <a:lnTo>
                    <a:pt x="286" y="401"/>
                  </a:lnTo>
                  <a:lnTo>
                    <a:pt x="270" y="394"/>
                  </a:lnTo>
                  <a:lnTo>
                    <a:pt x="256" y="381"/>
                  </a:lnTo>
                  <a:lnTo>
                    <a:pt x="26" y="151"/>
                  </a:lnTo>
                  <a:lnTo>
                    <a:pt x="14" y="135"/>
                  </a:lnTo>
                  <a:lnTo>
                    <a:pt x="5" y="117"/>
                  </a:lnTo>
                  <a:lnTo>
                    <a:pt x="0" y="98"/>
                  </a:lnTo>
                  <a:lnTo>
                    <a:pt x="0" y="79"/>
                  </a:lnTo>
                  <a:lnTo>
                    <a:pt x="5" y="60"/>
                  </a:lnTo>
                  <a:lnTo>
                    <a:pt x="14" y="42"/>
                  </a:lnTo>
                  <a:lnTo>
                    <a:pt x="26" y="25"/>
                  </a:lnTo>
                  <a:lnTo>
                    <a:pt x="42" y="13"/>
                  </a:lnTo>
                  <a:lnTo>
                    <a:pt x="60" y="4"/>
                  </a:lnTo>
                  <a:lnTo>
                    <a:pt x="79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6" name="Freeform 223">
              <a:extLst>
                <a:ext uri="{FF2B5EF4-FFF2-40B4-BE49-F238E27FC236}">
                  <a16:creationId xmlns:a16="http://schemas.microsoft.com/office/drawing/2014/main" id="{125CB717-DB11-E5F8-E90C-F13FC49812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6563" y="3486150"/>
              <a:ext cx="350837" cy="542925"/>
            </a:xfrm>
            <a:custGeom>
              <a:avLst/>
              <a:gdLst>
                <a:gd name="T0" fmla="*/ 1130 w 2214"/>
                <a:gd name="T1" fmla="*/ 2952 h 3419"/>
                <a:gd name="T2" fmla="*/ 1192 w 2214"/>
                <a:gd name="T3" fmla="*/ 3014 h 3419"/>
                <a:gd name="T4" fmla="*/ 1169 w 2214"/>
                <a:gd name="T5" fmla="*/ 3101 h 3419"/>
                <a:gd name="T6" fmla="*/ 685 w 2214"/>
                <a:gd name="T7" fmla="*/ 3126 h 3419"/>
                <a:gd name="T8" fmla="*/ 1527 w 2214"/>
                <a:gd name="T9" fmla="*/ 2833 h 3419"/>
                <a:gd name="T10" fmla="*/ 988 w 2214"/>
                <a:gd name="T11" fmla="*/ 1606 h 3419"/>
                <a:gd name="T12" fmla="*/ 1222 w 2214"/>
                <a:gd name="T13" fmla="*/ 1621 h 3419"/>
                <a:gd name="T14" fmla="*/ 865 w 2214"/>
                <a:gd name="T15" fmla="*/ 1337 h 3419"/>
                <a:gd name="T16" fmla="*/ 883 w 2214"/>
                <a:gd name="T17" fmla="*/ 205 h 3419"/>
                <a:gd name="T18" fmla="*/ 617 w 2214"/>
                <a:gd name="T19" fmla="*/ 325 h 3419"/>
                <a:gd name="T20" fmla="*/ 400 w 2214"/>
                <a:gd name="T21" fmla="*/ 521 h 3419"/>
                <a:gd name="T22" fmla="*/ 248 w 2214"/>
                <a:gd name="T23" fmla="*/ 778 h 3419"/>
                <a:gd name="T24" fmla="*/ 179 w 2214"/>
                <a:gd name="T25" fmla="*/ 1080 h 3419"/>
                <a:gd name="T26" fmla="*/ 201 w 2214"/>
                <a:gd name="T27" fmla="*/ 1399 h 3419"/>
                <a:gd name="T28" fmla="*/ 307 w 2214"/>
                <a:gd name="T29" fmla="*/ 1718 h 3419"/>
                <a:gd name="T30" fmla="*/ 485 w 2214"/>
                <a:gd name="T31" fmla="*/ 2013 h 3419"/>
                <a:gd name="T32" fmla="*/ 630 w 2214"/>
                <a:gd name="T33" fmla="*/ 2328 h 3419"/>
                <a:gd name="T34" fmla="*/ 685 w 2214"/>
                <a:gd name="T35" fmla="*/ 2656 h 3419"/>
                <a:gd name="T36" fmla="*/ 639 w 2214"/>
                <a:gd name="T37" fmla="*/ 1265 h 3419"/>
                <a:gd name="T38" fmla="*/ 665 w 2214"/>
                <a:gd name="T39" fmla="*/ 1184 h 3419"/>
                <a:gd name="T40" fmla="*/ 1487 w 2214"/>
                <a:gd name="T41" fmla="*/ 1160 h 3419"/>
                <a:gd name="T42" fmla="*/ 1561 w 2214"/>
                <a:gd name="T43" fmla="*/ 1201 h 3419"/>
                <a:gd name="T44" fmla="*/ 1567 w 2214"/>
                <a:gd name="T45" fmla="*/ 1286 h 3419"/>
                <a:gd name="T46" fmla="*/ 1533 w 2214"/>
                <a:gd name="T47" fmla="*/ 2573 h 3419"/>
                <a:gd name="T48" fmla="*/ 1611 w 2214"/>
                <a:gd name="T49" fmla="*/ 2247 h 3419"/>
                <a:gd name="T50" fmla="*/ 1778 w 2214"/>
                <a:gd name="T51" fmla="*/ 1937 h 3419"/>
                <a:gd name="T52" fmla="*/ 1940 w 2214"/>
                <a:gd name="T53" fmla="*/ 1640 h 3419"/>
                <a:gd name="T54" fmla="*/ 2026 w 2214"/>
                <a:gd name="T55" fmla="*/ 1318 h 3419"/>
                <a:gd name="T56" fmla="*/ 2025 w 2214"/>
                <a:gd name="T57" fmla="*/ 1001 h 3419"/>
                <a:gd name="T58" fmla="*/ 1933 w 2214"/>
                <a:gd name="T59" fmla="*/ 708 h 3419"/>
                <a:gd name="T60" fmla="*/ 1764 w 2214"/>
                <a:gd name="T61" fmla="*/ 465 h 3419"/>
                <a:gd name="T62" fmla="*/ 1534 w 2214"/>
                <a:gd name="T63" fmla="*/ 287 h 3419"/>
                <a:gd name="T64" fmla="*/ 1257 w 2214"/>
                <a:gd name="T65" fmla="*/ 189 h 3419"/>
                <a:gd name="T66" fmla="*/ 1193 w 2214"/>
                <a:gd name="T67" fmla="*/ 3 h 3419"/>
                <a:gd name="T68" fmla="*/ 1518 w 2214"/>
                <a:gd name="T69" fmla="*/ 83 h 3419"/>
                <a:gd name="T70" fmla="*/ 1798 w 2214"/>
                <a:gd name="T71" fmla="*/ 255 h 3419"/>
                <a:gd name="T72" fmla="*/ 2018 w 2214"/>
                <a:gd name="T73" fmla="*/ 503 h 3419"/>
                <a:gd name="T74" fmla="*/ 2162 w 2214"/>
                <a:gd name="T75" fmla="*/ 810 h 3419"/>
                <a:gd name="T76" fmla="*/ 2214 w 2214"/>
                <a:gd name="T77" fmla="*/ 1161 h 3419"/>
                <a:gd name="T78" fmla="*/ 2164 w 2214"/>
                <a:gd name="T79" fmla="*/ 1524 h 3419"/>
                <a:gd name="T80" fmla="*/ 2024 w 2214"/>
                <a:gd name="T81" fmla="*/ 1877 h 3419"/>
                <a:gd name="T82" fmla="*/ 1828 w 2214"/>
                <a:gd name="T83" fmla="*/ 2195 h 3419"/>
                <a:gd name="T84" fmla="*/ 1718 w 2214"/>
                <a:gd name="T85" fmla="*/ 2520 h 3419"/>
                <a:gd name="T86" fmla="*/ 1702 w 2214"/>
                <a:gd name="T87" fmla="*/ 3274 h 3419"/>
                <a:gd name="T88" fmla="*/ 1641 w 2214"/>
                <a:gd name="T89" fmla="*/ 3377 h 3419"/>
                <a:gd name="T90" fmla="*/ 1527 w 2214"/>
                <a:gd name="T91" fmla="*/ 3419 h 3419"/>
                <a:gd name="T92" fmla="*/ 596 w 2214"/>
                <a:gd name="T93" fmla="*/ 3395 h 3419"/>
                <a:gd name="T94" fmla="*/ 519 w 2214"/>
                <a:gd name="T95" fmla="*/ 3304 h 3419"/>
                <a:gd name="T96" fmla="*/ 505 w 2214"/>
                <a:gd name="T97" fmla="*/ 2602 h 3419"/>
                <a:gd name="T98" fmla="*/ 422 w 2214"/>
                <a:gd name="T99" fmla="*/ 2274 h 3419"/>
                <a:gd name="T100" fmla="*/ 237 w 2214"/>
                <a:gd name="T101" fmla="*/ 1961 h 3419"/>
                <a:gd name="T102" fmla="*/ 76 w 2214"/>
                <a:gd name="T103" fmla="*/ 1615 h 3419"/>
                <a:gd name="T104" fmla="*/ 2 w 2214"/>
                <a:gd name="T105" fmla="*/ 1251 h 3419"/>
                <a:gd name="T106" fmla="*/ 28 w 2214"/>
                <a:gd name="T107" fmla="*/ 895 h 3419"/>
                <a:gd name="T108" fmla="*/ 150 w 2214"/>
                <a:gd name="T109" fmla="*/ 575 h 3419"/>
                <a:gd name="T110" fmla="*/ 352 w 2214"/>
                <a:gd name="T111" fmla="*/ 310 h 3419"/>
                <a:gd name="T112" fmla="*/ 620 w 2214"/>
                <a:gd name="T113" fmla="*/ 117 h 3419"/>
                <a:gd name="T114" fmla="*/ 935 w 2214"/>
                <a:gd name="T115" fmla="*/ 13 h 3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14" h="3419">
                  <a:moveTo>
                    <a:pt x="685" y="2833"/>
                  </a:moveTo>
                  <a:lnTo>
                    <a:pt x="685" y="2949"/>
                  </a:lnTo>
                  <a:lnTo>
                    <a:pt x="1107" y="2949"/>
                  </a:lnTo>
                  <a:lnTo>
                    <a:pt x="1130" y="2952"/>
                  </a:lnTo>
                  <a:lnTo>
                    <a:pt x="1151" y="2961"/>
                  </a:lnTo>
                  <a:lnTo>
                    <a:pt x="1169" y="2975"/>
                  </a:lnTo>
                  <a:lnTo>
                    <a:pt x="1183" y="2993"/>
                  </a:lnTo>
                  <a:lnTo>
                    <a:pt x="1192" y="3014"/>
                  </a:lnTo>
                  <a:lnTo>
                    <a:pt x="1194" y="3037"/>
                  </a:lnTo>
                  <a:lnTo>
                    <a:pt x="1192" y="3061"/>
                  </a:lnTo>
                  <a:lnTo>
                    <a:pt x="1183" y="3082"/>
                  </a:lnTo>
                  <a:lnTo>
                    <a:pt x="1169" y="3101"/>
                  </a:lnTo>
                  <a:lnTo>
                    <a:pt x="1151" y="3114"/>
                  </a:lnTo>
                  <a:lnTo>
                    <a:pt x="1130" y="3123"/>
                  </a:lnTo>
                  <a:lnTo>
                    <a:pt x="1107" y="3126"/>
                  </a:lnTo>
                  <a:lnTo>
                    <a:pt x="685" y="3126"/>
                  </a:lnTo>
                  <a:lnTo>
                    <a:pt x="685" y="3242"/>
                  </a:lnTo>
                  <a:lnTo>
                    <a:pt x="1527" y="3242"/>
                  </a:lnTo>
                  <a:lnTo>
                    <a:pt x="1528" y="3242"/>
                  </a:lnTo>
                  <a:lnTo>
                    <a:pt x="1527" y="2833"/>
                  </a:lnTo>
                  <a:lnTo>
                    <a:pt x="685" y="2833"/>
                  </a:lnTo>
                  <a:close/>
                  <a:moveTo>
                    <a:pt x="865" y="1337"/>
                  </a:moveTo>
                  <a:lnTo>
                    <a:pt x="983" y="1590"/>
                  </a:lnTo>
                  <a:lnTo>
                    <a:pt x="988" y="1606"/>
                  </a:lnTo>
                  <a:lnTo>
                    <a:pt x="991" y="1621"/>
                  </a:lnTo>
                  <a:lnTo>
                    <a:pt x="1059" y="2656"/>
                  </a:lnTo>
                  <a:lnTo>
                    <a:pt x="1153" y="2656"/>
                  </a:lnTo>
                  <a:lnTo>
                    <a:pt x="1222" y="1621"/>
                  </a:lnTo>
                  <a:lnTo>
                    <a:pt x="1225" y="1606"/>
                  </a:lnTo>
                  <a:lnTo>
                    <a:pt x="1231" y="1590"/>
                  </a:lnTo>
                  <a:lnTo>
                    <a:pt x="1348" y="1337"/>
                  </a:lnTo>
                  <a:lnTo>
                    <a:pt x="865" y="1337"/>
                  </a:lnTo>
                  <a:close/>
                  <a:moveTo>
                    <a:pt x="1107" y="176"/>
                  </a:moveTo>
                  <a:lnTo>
                    <a:pt x="1030" y="179"/>
                  </a:lnTo>
                  <a:lnTo>
                    <a:pt x="955" y="189"/>
                  </a:lnTo>
                  <a:lnTo>
                    <a:pt x="883" y="205"/>
                  </a:lnTo>
                  <a:lnTo>
                    <a:pt x="813" y="227"/>
                  </a:lnTo>
                  <a:lnTo>
                    <a:pt x="744" y="254"/>
                  </a:lnTo>
                  <a:lnTo>
                    <a:pt x="679" y="287"/>
                  </a:lnTo>
                  <a:lnTo>
                    <a:pt x="617" y="325"/>
                  </a:lnTo>
                  <a:lnTo>
                    <a:pt x="557" y="367"/>
                  </a:lnTo>
                  <a:lnTo>
                    <a:pt x="501" y="413"/>
                  </a:lnTo>
                  <a:lnTo>
                    <a:pt x="449" y="465"/>
                  </a:lnTo>
                  <a:lnTo>
                    <a:pt x="400" y="521"/>
                  </a:lnTo>
                  <a:lnTo>
                    <a:pt x="356" y="580"/>
                  </a:lnTo>
                  <a:lnTo>
                    <a:pt x="315" y="643"/>
                  </a:lnTo>
                  <a:lnTo>
                    <a:pt x="279" y="708"/>
                  </a:lnTo>
                  <a:lnTo>
                    <a:pt x="248" y="778"/>
                  </a:lnTo>
                  <a:lnTo>
                    <a:pt x="223" y="850"/>
                  </a:lnTo>
                  <a:lnTo>
                    <a:pt x="203" y="925"/>
                  </a:lnTo>
                  <a:lnTo>
                    <a:pt x="188" y="1001"/>
                  </a:lnTo>
                  <a:lnTo>
                    <a:pt x="179" y="1080"/>
                  </a:lnTo>
                  <a:lnTo>
                    <a:pt x="175" y="1161"/>
                  </a:lnTo>
                  <a:lnTo>
                    <a:pt x="179" y="1240"/>
                  </a:lnTo>
                  <a:lnTo>
                    <a:pt x="187" y="1318"/>
                  </a:lnTo>
                  <a:lnTo>
                    <a:pt x="201" y="1399"/>
                  </a:lnTo>
                  <a:lnTo>
                    <a:pt x="220" y="1480"/>
                  </a:lnTo>
                  <a:lnTo>
                    <a:pt x="244" y="1560"/>
                  </a:lnTo>
                  <a:lnTo>
                    <a:pt x="274" y="1640"/>
                  </a:lnTo>
                  <a:lnTo>
                    <a:pt x="307" y="1718"/>
                  </a:lnTo>
                  <a:lnTo>
                    <a:pt x="346" y="1794"/>
                  </a:lnTo>
                  <a:lnTo>
                    <a:pt x="388" y="1867"/>
                  </a:lnTo>
                  <a:lnTo>
                    <a:pt x="434" y="1937"/>
                  </a:lnTo>
                  <a:lnTo>
                    <a:pt x="485" y="2013"/>
                  </a:lnTo>
                  <a:lnTo>
                    <a:pt x="529" y="2089"/>
                  </a:lnTo>
                  <a:lnTo>
                    <a:pt x="568" y="2167"/>
                  </a:lnTo>
                  <a:lnTo>
                    <a:pt x="602" y="2247"/>
                  </a:lnTo>
                  <a:lnTo>
                    <a:pt x="630" y="2328"/>
                  </a:lnTo>
                  <a:lnTo>
                    <a:pt x="652" y="2409"/>
                  </a:lnTo>
                  <a:lnTo>
                    <a:pt x="669" y="2491"/>
                  </a:lnTo>
                  <a:lnTo>
                    <a:pt x="680" y="2573"/>
                  </a:lnTo>
                  <a:lnTo>
                    <a:pt x="685" y="2656"/>
                  </a:lnTo>
                  <a:lnTo>
                    <a:pt x="882" y="2656"/>
                  </a:lnTo>
                  <a:lnTo>
                    <a:pt x="816" y="1650"/>
                  </a:lnTo>
                  <a:lnTo>
                    <a:pt x="646" y="1286"/>
                  </a:lnTo>
                  <a:lnTo>
                    <a:pt x="639" y="1265"/>
                  </a:lnTo>
                  <a:lnTo>
                    <a:pt x="638" y="1243"/>
                  </a:lnTo>
                  <a:lnTo>
                    <a:pt x="642" y="1221"/>
                  </a:lnTo>
                  <a:lnTo>
                    <a:pt x="651" y="1201"/>
                  </a:lnTo>
                  <a:lnTo>
                    <a:pt x="665" y="1184"/>
                  </a:lnTo>
                  <a:lnTo>
                    <a:pt x="683" y="1171"/>
                  </a:lnTo>
                  <a:lnTo>
                    <a:pt x="703" y="1163"/>
                  </a:lnTo>
                  <a:lnTo>
                    <a:pt x="725" y="1160"/>
                  </a:lnTo>
                  <a:lnTo>
                    <a:pt x="1487" y="1160"/>
                  </a:lnTo>
                  <a:lnTo>
                    <a:pt x="1509" y="1163"/>
                  </a:lnTo>
                  <a:lnTo>
                    <a:pt x="1529" y="1171"/>
                  </a:lnTo>
                  <a:lnTo>
                    <a:pt x="1547" y="1184"/>
                  </a:lnTo>
                  <a:lnTo>
                    <a:pt x="1561" y="1201"/>
                  </a:lnTo>
                  <a:lnTo>
                    <a:pt x="1571" y="1221"/>
                  </a:lnTo>
                  <a:lnTo>
                    <a:pt x="1576" y="1243"/>
                  </a:lnTo>
                  <a:lnTo>
                    <a:pt x="1574" y="1265"/>
                  </a:lnTo>
                  <a:lnTo>
                    <a:pt x="1567" y="1286"/>
                  </a:lnTo>
                  <a:lnTo>
                    <a:pt x="1398" y="1650"/>
                  </a:lnTo>
                  <a:lnTo>
                    <a:pt x="1330" y="2656"/>
                  </a:lnTo>
                  <a:lnTo>
                    <a:pt x="1528" y="2656"/>
                  </a:lnTo>
                  <a:lnTo>
                    <a:pt x="1533" y="2573"/>
                  </a:lnTo>
                  <a:lnTo>
                    <a:pt x="1544" y="2491"/>
                  </a:lnTo>
                  <a:lnTo>
                    <a:pt x="1560" y="2409"/>
                  </a:lnTo>
                  <a:lnTo>
                    <a:pt x="1582" y="2328"/>
                  </a:lnTo>
                  <a:lnTo>
                    <a:pt x="1611" y="2247"/>
                  </a:lnTo>
                  <a:lnTo>
                    <a:pt x="1644" y="2167"/>
                  </a:lnTo>
                  <a:lnTo>
                    <a:pt x="1684" y="2089"/>
                  </a:lnTo>
                  <a:lnTo>
                    <a:pt x="1728" y="2013"/>
                  </a:lnTo>
                  <a:lnTo>
                    <a:pt x="1778" y="1937"/>
                  </a:lnTo>
                  <a:lnTo>
                    <a:pt x="1825" y="1867"/>
                  </a:lnTo>
                  <a:lnTo>
                    <a:pt x="1868" y="1794"/>
                  </a:lnTo>
                  <a:lnTo>
                    <a:pt x="1905" y="1718"/>
                  </a:lnTo>
                  <a:lnTo>
                    <a:pt x="1940" y="1640"/>
                  </a:lnTo>
                  <a:lnTo>
                    <a:pt x="1968" y="1560"/>
                  </a:lnTo>
                  <a:lnTo>
                    <a:pt x="1993" y="1480"/>
                  </a:lnTo>
                  <a:lnTo>
                    <a:pt x="2012" y="1399"/>
                  </a:lnTo>
                  <a:lnTo>
                    <a:pt x="2026" y="1318"/>
                  </a:lnTo>
                  <a:lnTo>
                    <a:pt x="2035" y="1240"/>
                  </a:lnTo>
                  <a:lnTo>
                    <a:pt x="2037" y="1161"/>
                  </a:lnTo>
                  <a:lnTo>
                    <a:pt x="2034" y="1080"/>
                  </a:lnTo>
                  <a:lnTo>
                    <a:pt x="2025" y="1001"/>
                  </a:lnTo>
                  <a:lnTo>
                    <a:pt x="2010" y="925"/>
                  </a:lnTo>
                  <a:lnTo>
                    <a:pt x="1989" y="850"/>
                  </a:lnTo>
                  <a:lnTo>
                    <a:pt x="1964" y="778"/>
                  </a:lnTo>
                  <a:lnTo>
                    <a:pt x="1933" y="708"/>
                  </a:lnTo>
                  <a:lnTo>
                    <a:pt x="1898" y="643"/>
                  </a:lnTo>
                  <a:lnTo>
                    <a:pt x="1858" y="580"/>
                  </a:lnTo>
                  <a:lnTo>
                    <a:pt x="1812" y="521"/>
                  </a:lnTo>
                  <a:lnTo>
                    <a:pt x="1764" y="465"/>
                  </a:lnTo>
                  <a:lnTo>
                    <a:pt x="1712" y="413"/>
                  </a:lnTo>
                  <a:lnTo>
                    <a:pt x="1655" y="367"/>
                  </a:lnTo>
                  <a:lnTo>
                    <a:pt x="1597" y="325"/>
                  </a:lnTo>
                  <a:lnTo>
                    <a:pt x="1534" y="287"/>
                  </a:lnTo>
                  <a:lnTo>
                    <a:pt x="1468" y="254"/>
                  </a:lnTo>
                  <a:lnTo>
                    <a:pt x="1400" y="227"/>
                  </a:lnTo>
                  <a:lnTo>
                    <a:pt x="1330" y="205"/>
                  </a:lnTo>
                  <a:lnTo>
                    <a:pt x="1257" y="189"/>
                  </a:lnTo>
                  <a:lnTo>
                    <a:pt x="1183" y="179"/>
                  </a:lnTo>
                  <a:lnTo>
                    <a:pt x="1107" y="176"/>
                  </a:lnTo>
                  <a:close/>
                  <a:moveTo>
                    <a:pt x="1107" y="0"/>
                  </a:moveTo>
                  <a:lnTo>
                    <a:pt x="1193" y="3"/>
                  </a:lnTo>
                  <a:lnTo>
                    <a:pt x="1277" y="13"/>
                  </a:lnTo>
                  <a:lnTo>
                    <a:pt x="1360" y="31"/>
                  </a:lnTo>
                  <a:lnTo>
                    <a:pt x="1441" y="53"/>
                  </a:lnTo>
                  <a:lnTo>
                    <a:pt x="1518" y="83"/>
                  </a:lnTo>
                  <a:lnTo>
                    <a:pt x="1593" y="117"/>
                  </a:lnTo>
                  <a:lnTo>
                    <a:pt x="1665" y="158"/>
                  </a:lnTo>
                  <a:lnTo>
                    <a:pt x="1734" y="204"/>
                  </a:lnTo>
                  <a:lnTo>
                    <a:pt x="1798" y="255"/>
                  </a:lnTo>
                  <a:lnTo>
                    <a:pt x="1860" y="310"/>
                  </a:lnTo>
                  <a:lnTo>
                    <a:pt x="1918" y="370"/>
                  </a:lnTo>
                  <a:lnTo>
                    <a:pt x="1971" y="434"/>
                  </a:lnTo>
                  <a:lnTo>
                    <a:pt x="2018" y="503"/>
                  </a:lnTo>
                  <a:lnTo>
                    <a:pt x="2062" y="575"/>
                  </a:lnTo>
                  <a:lnTo>
                    <a:pt x="2101" y="651"/>
                  </a:lnTo>
                  <a:lnTo>
                    <a:pt x="2134" y="729"/>
                  </a:lnTo>
                  <a:lnTo>
                    <a:pt x="2162" y="810"/>
                  </a:lnTo>
                  <a:lnTo>
                    <a:pt x="2184" y="895"/>
                  </a:lnTo>
                  <a:lnTo>
                    <a:pt x="2201" y="981"/>
                  </a:lnTo>
                  <a:lnTo>
                    <a:pt x="2211" y="1070"/>
                  </a:lnTo>
                  <a:lnTo>
                    <a:pt x="2214" y="1161"/>
                  </a:lnTo>
                  <a:lnTo>
                    <a:pt x="2211" y="1251"/>
                  </a:lnTo>
                  <a:lnTo>
                    <a:pt x="2201" y="1342"/>
                  </a:lnTo>
                  <a:lnTo>
                    <a:pt x="2185" y="1433"/>
                  </a:lnTo>
                  <a:lnTo>
                    <a:pt x="2164" y="1524"/>
                  </a:lnTo>
                  <a:lnTo>
                    <a:pt x="2138" y="1615"/>
                  </a:lnTo>
                  <a:lnTo>
                    <a:pt x="2104" y="1703"/>
                  </a:lnTo>
                  <a:lnTo>
                    <a:pt x="2067" y="1791"/>
                  </a:lnTo>
                  <a:lnTo>
                    <a:pt x="2024" y="1877"/>
                  </a:lnTo>
                  <a:lnTo>
                    <a:pt x="1975" y="1961"/>
                  </a:lnTo>
                  <a:lnTo>
                    <a:pt x="1922" y="2040"/>
                  </a:lnTo>
                  <a:lnTo>
                    <a:pt x="1872" y="2116"/>
                  </a:lnTo>
                  <a:lnTo>
                    <a:pt x="1828" y="2195"/>
                  </a:lnTo>
                  <a:lnTo>
                    <a:pt x="1790" y="2274"/>
                  </a:lnTo>
                  <a:lnTo>
                    <a:pt x="1759" y="2354"/>
                  </a:lnTo>
                  <a:lnTo>
                    <a:pt x="1735" y="2436"/>
                  </a:lnTo>
                  <a:lnTo>
                    <a:pt x="1718" y="2520"/>
                  </a:lnTo>
                  <a:lnTo>
                    <a:pt x="1707" y="2602"/>
                  </a:lnTo>
                  <a:lnTo>
                    <a:pt x="1704" y="2685"/>
                  </a:lnTo>
                  <a:lnTo>
                    <a:pt x="1704" y="3242"/>
                  </a:lnTo>
                  <a:lnTo>
                    <a:pt x="1702" y="3274"/>
                  </a:lnTo>
                  <a:lnTo>
                    <a:pt x="1693" y="3304"/>
                  </a:lnTo>
                  <a:lnTo>
                    <a:pt x="1680" y="3331"/>
                  </a:lnTo>
                  <a:lnTo>
                    <a:pt x="1663" y="3356"/>
                  </a:lnTo>
                  <a:lnTo>
                    <a:pt x="1641" y="3377"/>
                  </a:lnTo>
                  <a:lnTo>
                    <a:pt x="1617" y="3395"/>
                  </a:lnTo>
                  <a:lnTo>
                    <a:pt x="1589" y="3408"/>
                  </a:lnTo>
                  <a:lnTo>
                    <a:pt x="1559" y="3416"/>
                  </a:lnTo>
                  <a:lnTo>
                    <a:pt x="1527" y="3419"/>
                  </a:lnTo>
                  <a:lnTo>
                    <a:pt x="685" y="3419"/>
                  </a:lnTo>
                  <a:lnTo>
                    <a:pt x="653" y="3416"/>
                  </a:lnTo>
                  <a:lnTo>
                    <a:pt x="623" y="3408"/>
                  </a:lnTo>
                  <a:lnTo>
                    <a:pt x="596" y="3395"/>
                  </a:lnTo>
                  <a:lnTo>
                    <a:pt x="571" y="3377"/>
                  </a:lnTo>
                  <a:lnTo>
                    <a:pt x="550" y="3356"/>
                  </a:lnTo>
                  <a:lnTo>
                    <a:pt x="533" y="3331"/>
                  </a:lnTo>
                  <a:lnTo>
                    <a:pt x="519" y="3304"/>
                  </a:lnTo>
                  <a:lnTo>
                    <a:pt x="512" y="3274"/>
                  </a:lnTo>
                  <a:lnTo>
                    <a:pt x="508" y="3242"/>
                  </a:lnTo>
                  <a:lnTo>
                    <a:pt x="508" y="2685"/>
                  </a:lnTo>
                  <a:lnTo>
                    <a:pt x="505" y="2602"/>
                  </a:lnTo>
                  <a:lnTo>
                    <a:pt x="495" y="2520"/>
                  </a:lnTo>
                  <a:lnTo>
                    <a:pt x="477" y="2436"/>
                  </a:lnTo>
                  <a:lnTo>
                    <a:pt x="453" y="2354"/>
                  </a:lnTo>
                  <a:lnTo>
                    <a:pt x="422" y="2274"/>
                  </a:lnTo>
                  <a:lnTo>
                    <a:pt x="385" y="2195"/>
                  </a:lnTo>
                  <a:lnTo>
                    <a:pt x="341" y="2116"/>
                  </a:lnTo>
                  <a:lnTo>
                    <a:pt x="291" y="2040"/>
                  </a:lnTo>
                  <a:lnTo>
                    <a:pt x="237" y="1961"/>
                  </a:lnTo>
                  <a:lnTo>
                    <a:pt x="190" y="1877"/>
                  </a:lnTo>
                  <a:lnTo>
                    <a:pt x="146" y="1791"/>
                  </a:lnTo>
                  <a:lnTo>
                    <a:pt x="108" y="1703"/>
                  </a:lnTo>
                  <a:lnTo>
                    <a:pt x="76" y="1615"/>
                  </a:lnTo>
                  <a:lnTo>
                    <a:pt x="48" y="1524"/>
                  </a:lnTo>
                  <a:lnTo>
                    <a:pt x="27" y="1433"/>
                  </a:lnTo>
                  <a:lnTo>
                    <a:pt x="12" y="1342"/>
                  </a:lnTo>
                  <a:lnTo>
                    <a:pt x="2" y="1251"/>
                  </a:lnTo>
                  <a:lnTo>
                    <a:pt x="0" y="1161"/>
                  </a:lnTo>
                  <a:lnTo>
                    <a:pt x="3" y="1070"/>
                  </a:lnTo>
                  <a:lnTo>
                    <a:pt x="12" y="981"/>
                  </a:lnTo>
                  <a:lnTo>
                    <a:pt x="28" y="895"/>
                  </a:lnTo>
                  <a:lnTo>
                    <a:pt x="51" y="810"/>
                  </a:lnTo>
                  <a:lnTo>
                    <a:pt x="78" y="729"/>
                  </a:lnTo>
                  <a:lnTo>
                    <a:pt x="111" y="651"/>
                  </a:lnTo>
                  <a:lnTo>
                    <a:pt x="150" y="575"/>
                  </a:lnTo>
                  <a:lnTo>
                    <a:pt x="194" y="503"/>
                  </a:lnTo>
                  <a:lnTo>
                    <a:pt x="243" y="434"/>
                  </a:lnTo>
                  <a:lnTo>
                    <a:pt x="296" y="370"/>
                  </a:lnTo>
                  <a:lnTo>
                    <a:pt x="352" y="310"/>
                  </a:lnTo>
                  <a:lnTo>
                    <a:pt x="414" y="255"/>
                  </a:lnTo>
                  <a:lnTo>
                    <a:pt x="480" y="204"/>
                  </a:lnTo>
                  <a:lnTo>
                    <a:pt x="548" y="158"/>
                  </a:lnTo>
                  <a:lnTo>
                    <a:pt x="620" y="117"/>
                  </a:lnTo>
                  <a:lnTo>
                    <a:pt x="695" y="83"/>
                  </a:lnTo>
                  <a:lnTo>
                    <a:pt x="773" y="53"/>
                  </a:lnTo>
                  <a:lnTo>
                    <a:pt x="852" y="31"/>
                  </a:lnTo>
                  <a:lnTo>
                    <a:pt x="935" y="13"/>
                  </a:lnTo>
                  <a:lnTo>
                    <a:pt x="1021" y="3"/>
                  </a:lnTo>
                  <a:lnTo>
                    <a:pt x="1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C5051D0D-CE7A-FB0D-2D30-7A67E4AEDD4B}"/>
              </a:ext>
            </a:extLst>
          </p:cNvPr>
          <p:cNvGrpSpPr/>
          <p:nvPr/>
        </p:nvGrpSpPr>
        <p:grpSpPr>
          <a:xfrm>
            <a:off x="2543186" y="3807968"/>
            <a:ext cx="334964" cy="417513"/>
            <a:chOff x="7921625" y="5121276"/>
            <a:chExt cx="334963" cy="417513"/>
          </a:xfrm>
          <a:solidFill>
            <a:schemeClr val="tx1"/>
          </a:solidFill>
        </p:grpSpPr>
        <p:sp>
          <p:nvSpPr>
            <p:cNvPr id="167" name="Freeform 33">
              <a:extLst>
                <a:ext uri="{FF2B5EF4-FFF2-40B4-BE49-F238E27FC236}">
                  <a16:creationId xmlns:a16="http://schemas.microsoft.com/office/drawing/2014/main" id="{F5C7AADE-0ED7-0F11-EBE0-EEE65F947B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1625" y="5121276"/>
              <a:ext cx="334963" cy="417513"/>
            </a:xfrm>
            <a:custGeom>
              <a:avLst/>
              <a:gdLst>
                <a:gd name="T0" fmla="*/ 47 w 211"/>
                <a:gd name="T1" fmla="*/ 29 h 263"/>
                <a:gd name="T2" fmla="*/ 21 w 211"/>
                <a:gd name="T3" fmla="*/ 43 h 263"/>
                <a:gd name="T4" fmla="*/ 18 w 211"/>
                <a:gd name="T5" fmla="*/ 43 h 263"/>
                <a:gd name="T6" fmla="*/ 15 w 211"/>
                <a:gd name="T7" fmla="*/ 45 h 263"/>
                <a:gd name="T8" fmla="*/ 12 w 211"/>
                <a:gd name="T9" fmla="*/ 51 h 263"/>
                <a:gd name="T10" fmla="*/ 12 w 211"/>
                <a:gd name="T11" fmla="*/ 240 h 263"/>
                <a:gd name="T12" fmla="*/ 15 w 211"/>
                <a:gd name="T13" fmla="*/ 247 h 263"/>
                <a:gd name="T14" fmla="*/ 18 w 211"/>
                <a:gd name="T15" fmla="*/ 249 h 263"/>
                <a:gd name="T16" fmla="*/ 189 w 211"/>
                <a:gd name="T17" fmla="*/ 250 h 263"/>
                <a:gd name="T18" fmla="*/ 192 w 211"/>
                <a:gd name="T19" fmla="*/ 249 h 263"/>
                <a:gd name="T20" fmla="*/ 195 w 211"/>
                <a:gd name="T21" fmla="*/ 247 h 263"/>
                <a:gd name="T22" fmla="*/ 197 w 211"/>
                <a:gd name="T23" fmla="*/ 240 h 263"/>
                <a:gd name="T24" fmla="*/ 197 w 211"/>
                <a:gd name="T25" fmla="*/ 51 h 263"/>
                <a:gd name="T26" fmla="*/ 195 w 211"/>
                <a:gd name="T27" fmla="*/ 45 h 263"/>
                <a:gd name="T28" fmla="*/ 192 w 211"/>
                <a:gd name="T29" fmla="*/ 43 h 263"/>
                <a:gd name="T30" fmla="*/ 164 w 211"/>
                <a:gd name="T31" fmla="*/ 43 h 263"/>
                <a:gd name="T32" fmla="*/ 189 w 211"/>
                <a:gd name="T33" fmla="*/ 29 h 263"/>
                <a:gd name="T34" fmla="*/ 194 w 211"/>
                <a:gd name="T35" fmla="*/ 30 h 263"/>
                <a:gd name="T36" fmla="*/ 201 w 211"/>
                <a:gd name="T37" fmla="*/ 33 h 263"/>
                <a:gd name="T38" fmla="*/ 205 w 211"/>
                <a:gd name="T39" fmla="*/ 35 h 263"/>
                <a:gd name="T40" fmla="*/ 210 w 211"/>
                <a:gd name="T41" fmla="*/ 43 h 263"/>
                <a:gd name="T42" fmla="*/ 211 w 211"/>
                <a:gd name="T43" fmla="*/ 51 h 263"/>
                <a:gd name="T44" fmla="*/ 211 w 211"/>
                <a:gd name="T45" fmla="*/ 240 h 263"/>
                <a:gd name="T46" fmla="*/ 210 w 211"/>
                <a:gd name="T47" fmla="*/ 249 h 263"/>
                <a:gd name="T48" fmla="*/ 205 w 211"/>
                <a:gd name="T49" fmla="*/ 257 h 263"/>
                <a:gd name="T50" fmla="*/ 201 w 211"/>
                <a:gd name="T51" fmla="*/ 259 h 263"/>
                <a:gd name="T52" fmla="*/ 194 w 211"/>
                <a:gd name="T53" fmla="*/ 263 h 263"/>
                <a:gd name="T54" fmla="*/ 21 w 211"/>
                <a:gd name="T55" fmla="*/ 263 h 263"/>
                <a:gd name="T56" fmla="*/ 17 w 211"/>
                <a:gd name="T57" fmla="*/ 263 h 263"/>
                <a:gd name="T58" fmla="*/ 10 w 211"/>
                <a:gd name="T59" fmla="*/ 259 h 263"/>
                <a:gd name="T60" fmla="*/ 6 w 211"/>
                <a:gd name="T61" fmla="*/ 257 h 263"/>
                <a:gd name="T62" fmla="*/ 1 w 211"/>
                <a:gd name="T63" fmla="*/ 249 h 263"/>
                <a:gd name="T64" fmla="*/ 0 w 211"/>
                <a:gd name="T65" fmla="*/ 240 h 263"/>
                <a:gd name="T66" fmla="*/ 0 w 211"/>
                <a:gd name="T67" fmla="*/ 51 h 263"/>
                <a:gd name="T68" fmla="*/ 1 w 211"/>
                <a:gd name="T69" fmla="*/ 43 h 263"/>
                <a:gd name="T70" fmla="*/ 6 w 211"/>
                <a:gd name="T71" fmla="*/ 35 h 263"/>
                <a:gd name="T72" fmla="*/ 10 w 211"/>
                <a:gd name="T73" fmla="*/ 33 h 263"/>
                <a:gd name="T74" fmla="*/ 17 w 211"/>
                <a:gd name="T75" fmla="*/ 30 h 263"/>
                <a:gd name="T76" fmla="*/ 21 w 211"/>
                <a:gd name="T77" fmla="*/ 29 h 263"/>
                <a:gd name="T78" fmla="*/ 82 w 211"/>
                <a:gd name="T79" fmla="*/ 24 h 263"/>
                <a:gd name="T80" fmla="*/ 83 w 211"/>
                <a:gd name="T81" fmla="*/ 19 h 263"/>
                <a:gd name="T82" fmla="*/ 85 w 211"/>
                <a:gd name="T83" fmla="*/ 10 h 263"/>
                <a:gd name="T84" fmla="*/ 92 w 211"/>
                <a:gd name="T85" fmla="*/ 4 h 263"/>
                <a:gd name="T86" fmla="*/ 100 w 211"/>
                <a:gd name="T87" fmla="*/ 1 h 263"/>
                <a:gd name="T88" fmla="*/ 105 w 211"/>
                <a:gd name="T89" fmla="*/ 0 h 263"/>
                <a:gd name="T90" fmla="*/ 114 w 211"/>
                <a:gd name="T91" fmla="*/ 3 h 263"/>
                <a:gd name="T92" fmla="*/ 122 w 211"/>
                <a:gd name="T93" fmla="*/ 8 h 263"/>
                <a:gd name="T94" fmla="*/ 126 w 211"/>
                <a:gd name="T95" fmla="*/ 15 h 263"/>
                <a:gd name="T96" fmla="*/ 129 w 211"/>
                <a:gd name="T97" fmla="*/ 24 h 263"/>
                <a:gd name="T98" fmla="*/ 155 w 211"/>
                <a:gd name="T99" fmla="*/ 56 h 263"/>
                <a:gd name="T100" fmla="*/ 56 w 211"/>
                <a:gd name="T101" fmla="*/ 24 h 263"/>
                <a:gd name="T102" fmla="*/ 95 w 211"/>
                <a:gd name="T103" fmla="*/ 24 h 263"/>
                <a:gd name="T104" fmla="*/ 115 w 211"/>
                <a:gd name="T105" fmla="*/ 24 h 263"/>
                <a:gd name="T106" fmla="*/ 113 w 211"/>
                <a:gd name="T107" fmla="*/ 16 h 263"/>
                <a:gd name="T108" fmla="*/ 105 w 211"/>
                <a:gd name="T109" fmla="*/ 14 h 263"/>
                <a:gd name="T110" fmla="*/ 102 w 211"/>
                <a:gd name="T111" fmla="*/ 15 h 263"/>
                <a:gd name="T112" fmla="*/ 97 w 211"/>
                <a:gd name="T113" fmla="*/ 20 h 263"/>
                <a:gd name="T114" fmla="*/ 95 w 211"/>
                <a:gd name="T115" fmla="*/ 2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1" h="263">
                  <a:moveTo>
                    <a:pt x="21" y="29"/>
                  </a:moveTo>
                  <a:lnTo>
                    <a:pt x="47" y="29"/>
                  </a:lnTo>
                  <a:lnTo>
                    <a:pt x="47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18" y="43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3" y="48"/>
                  </a:lnTo>
                  <a:lnTo>
                    <a:pt x="12" y="51"/>
                  </a:lnTo>
                  <a:lnTo>
                    <a:pt x="12" y="240"/>
                  </a:lnTo>
                  <a:lnTo>
                    <a:pt x="12" y="240"/>
                  </a:lnTo>
                  <a:lnTo>
                    <a:pt x="13" y="244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8" y="249"/>
                  </a:lnTo>
                  <a:lnTo>
                    <a:pt x="21" y="250"/>
                  </a:lnTo>
                  <a:lnTo>
                    <a:pt x="189" y="250"/>
                  </a:lnTo>
                  <a:lnTo>
                    <a:pt x="189" y="250"/>
                  </a:lnTo>
                  <a:lnTo>
                    <a:pt x="192" y="249"/>
                  </a:lnTo>
                  <a:lnTo>
                    <a:pt x="195" y="247"/>
                  </a:lnTo>
                  <a:lnTo>
                    <a:pt x="195" y="247"/>
                  </a:lnTo>
                  <a:lnTo>
                    <a:pt x="197" y="244"/>
                  </a:lnTo>
                  <a:lnTo>
                    <a:pt x="197" y="240"/>
                  </a:lnTo>
                  <a:lnTo>
                    <a:pt x="197" y="51"/>
                  </a:lnTo>
                  <a:lnTo>
                    <a:pt x="197" y="51"/>
                  </a:lnTo>
                  <a:lnTo>
                    <a:pt x="197" y="48"/>
                  </a:lnTo>
                  <a:lnTo>
                    <a:pt x="195" y="45"/>
                  </a:lnTo>
                  <a:lnTo>
                    <a:pt x="195" y="45"/>
                  </a:lnTo>
                  <a:lnTo>
                    <a:pt x="192" y="43"/>
                  </a:lnTo>
                  <a:lnTo>
                    <a:pt x="189" y="43"/>
                  </a:lnTo>
                  <a:lnTo>
                    <a:pt x="164" y="43"/>
                  </a:lnTo>
                  <a:lnTo>
                    <a:pt x="164" y="29"/>
                  </a:lnTo>
                  <a:lnTo>
                    <a:pt x="189" y="29"/>
                  </a:lnTo>
                  <a:lnTo>
                    <a:pt x="189" y="29"/>
                  </a:lnTo>
                  <a:lnTo>
                    <a:pt x="194" y="30"/>
                  </a:lnTo>
                  <a:lnTo>
                    <a:pt x="197" y="31"/>
                  </a:lnTo>
                  <a:lnTo>
                    <a:pt x="201" y="33"/>
                  </a:lnTo>
                  <a:lnTo>
                    <a:pt x="205" y="35"/>
                  </a:lnTo>
                  <a:lnTo>
                    <a:pt x="205" y="35"/>
                  </a:lnTo>
                  <a:lnTo>
                    <a:pt x="207" y="39"/>
                  </a:lnTo>
                  <a:lnTo>
                    <a:pt x="210" y="43"/>
                  </a:lnTo>
                  <a:lnTo>
                    <a:pt x="211" y="46"/>
                  </a:lnTo>
                  <a:lnTo>
                    <a:pt x="211" y="51"/>
                  </a:lnTo>
                  <a:lnTo>
                    <a:pt x="211" y="240"/>
                  </a:lnTo>
                  <a:lnTo>
                    <a:pt x="211" y="240"/>
                  </a:lnTo>
                  <a:lnTo>
                    <a:pt x="211" y="245"/>
                  </a:lnTo>
                  <a:lnTo>
                    <a:pt x="210" y="249"/>
                  </a:lnTo>
                  <a:lnTo>
                    <a:pt x="207" y="253"/>
                  </a:lnTo>
                  <a:lnTo>
                    <a:pt x="205" y="257"/>
                  </a:lnTo>
                  <a:lnTo>
                    <a:pt x="205" y="257"/>
                  </a:lnTo>
                  <a:lnTo>
                    <a:pt x="201" y="259"/>
                  </a:lnTo>
                  <a:lnTo>
                    <a:pt x="197" y="261"/>
                  </a:lnTo>
                  <a:lnTo>
                    <a:pt x="194" y="263"/>
                  </a:lnTo>
                  <a:lnTo>
                    <a:pt x="189" y="263"/>
                  </a:lnTo>
                  <a:lnTo>
                    <a:pt x="21" y="263"/>
                  </a:lnTo>
                  <a:lnTo>
                    <a:pt x="21" y="263"/>
                  </a:lnTo>
                  <a:lnTo>
                    <a:pt x="17" y="263"/>
                  </a:lnTo>
                  <a:lnTo>
                    <a:pt x="13" y="261"/>
                  </a:lnTo>
                  <a:lnTo>
                    <a:pt x="10" y="259"/>
                  </a:lnTo>
                  <a:lnTo>
                    <a:pt x="6" y="257"/>
                  </a:lnTo>
                  <a:lnTo>
                    <a:pt x="6" y="257"/>
                  </a:lnTo>
                  <a:lnTo>
                    <a:pt x="3" y="253"/>
                  </a:lnTo>
                  <a:lnTo>
                    <a:pt x="1" y="249"/>
                  </a:lnTo>
                  <a:lnTo>
                    <a:pt x="0" y="245"/>
                  </a:lnTo>
                  <a:lnTo>
                    <a:pt x="0" y="240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3" y="39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10" y="33"/>
                  </a:lnTo>
                  <a:lnTo>
                    <a:pt x="13" y="31"/>
                  </a:lnTo>
                  <a:lnTo>
                    <a:pt x="17" y="30"/>
                  </a:lnTo>
                  <a:lnTo>
                    <a:pt x="21" y="29"/>
                  </a:lnTo>
                  <a:lnTo>
                    <a:pt x="21" y="29"/>
                  </a:lnTo>
                  <a:close/>
                  <a:moveTo>
                    <a:pt x="56" y="24"/>
                  </a:moveTo>
                  <a:lnTo>
                    <a:pt x="82" y="24"/>
                  </a:lnTo>
                  <a:lnTo>
                    <a:pt x="82" y="24"/>
                  </a:lnTo>
                  <a:lnTo>
                    <a:pt x="83" y="19"/>
                  </a:lnTo>
                  <a:lnTo>
                    <a:pt x="84" y="15"/>
                  </a:lnTo>
                  <a:lnTo>
                    <a:pt x="85" y="10"/>
                  </a:lnTo>
                  <a:lnTo>
                    <a:pt x="89" y="8"/>
                  </a:lnTo>
                  <a:lnTo>
                    <a:pt x="92" y="4"/>
                  </a:lnTo>
                  <a:lnTo>
                    <a:pt x="97" y="3"/>
                  </a:lnTo>
                  <a:lnTo>
                    <a:pt x="100" y="1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0" y="1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2" y="8"/>
                  </a:lnTo>
                  <a:lnTo>
                    <a:pt x="124" y="10"/>
                  </a:lnTo>
                  <a:lnTo>
                    <a:pt x="126" y="15"/>
                  </a:lnTo>
                  <a:lnTo>
                    <a:pt x="128" y="19"/>
                  </a:lnTo>
                  <a:lnTo>
                    <a:pt x="129" y="24"/>
                  </a:lnTo>
                  <a:lnTo>
                    <a:pt x="155" y="24"/>
                  </a:lnTo>
                  <a:lnTo>
                    <a:pt x="155" y="56"/>
                  </a:lnTo>
                  <a:lnTo>
                    <a:pt x="56" y="56"/>
                  </a:lnTo>
                  <a:lnTo>
                    <a:pt x="56" y="24"/>
                  </a:lnTo>
                  <a:lnTo>
                    <a:pt x="56" y="24"/>
                  </a:lnTo>
                  <a:close/>
                  <a:moveTo>
                    <a:pt x="95" y="24"/>
                  </a:moveTo>
                  <a:lnTo>
                    <a:pt x="115" y="24"/>
                  </a:lnTo>
                  <a:lnTo>
                    <a:pt x="115" y="24"/>
                  </a:lnTo>
                  <a:lnTo>
                    <a:pt x="114" y="20"/>
                  </a:lnTo>
                  <a:lnTo>
                    <a:pt x="113" y="16"/>
                  </a:lnTo>
                  <a:lnTo>
                    <a:pt x="109" y="15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2" y="15"/>
                  </a:lnTo>
                  <a:lnTo>
                    <a:pt x="98" y="16"/>
                  </a:lnTo>
                  <a:lnTo>
                    <a:pt x="97" y="20"/>
                  </a:lnTo>
                  <a:lnTo>
                    <a:pt x="95" y="24"/>
                  </a:lnTo>
                  <a:lnTo>
                    <a:pt x="95" y="2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latin typeface="+mj-lt"/>
              </a:endParaRPr>
            </a:p>
          </p:txBody>
        </p:sp>
        <p:sp>
          <p:nvSpPr>
            <p:cNvPr id="168" name="Freeform 34">
              <a:extLst>
                <a:ext uri="{FF2B5EF4-FFF2-40B4-BE49-F238E27FC236}">
                  <a16:creationId xmlns:a16="http://schemas.microsoft.com/office/drawing/2014/main" id="{16FC9757-E7FB-3CF3-4FDC-04F1E7647D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86713" y="5270501"/>
              <a:ext cx="203200" cy="200025"/>
            </a:xfrm>
            <a:custGeom>
              <a:avLst/>
              <a:gdLst>
                <a:gd name="T0" fmla="*/ 128 w 128"/>
                <a:gd name="T1" fmla="*/ 75 h 126"/>
                <a:gd name="T2" fmla="*/ 128 w 128"/>
                <a:gd name="T3" fmla="*/ 3 h 126"/>
                <a:gd name="T4" fmla="*/ 128 w 128"/>
                <a:gd name="T5" fmla="*/ 3 h 126"/>
                <a:gd name="T6" fmla="*/ 128 w 128"/>
                <a:gd name="T7" fmla="*/ 2 h 126"/>
                <a:gd name="T8" fmla="*/ 127 w 128"/>
                <a:gd name="T9" fmla="*/ 0 h 126"/>
                <a:gd name="T10" fmla="*/ 127 w 128"/>
                <a:gd name="T11" fmla="*/ 0 h 126"/>
                <a:gd name="T12" fmla="*/ 124 w 128"/>
                <a:gd name="T13" fmla="*/ 0 h 126"/>
                <a:gd name="T14" fmla="*/ 123 w 128"/>
                <a:gd name="T15" fmla="*/ 1 h 126"/>
                <a:gd name="T16" fmla="*/ 78 w 128"/>
                <a:gd name="T17" fmla="*/ 36 h 126"/>
                <a:gd name="T18" fmla="*/ 78 w 128"/>
                <a:gd name="T19" fmla="*/ 36 h 126"/>
                <a:gd name="T20" fmla="*/ 77 w 128"/>
                <a:gd name="T21" fmla="*/ 36 h 126"/>
                <a:gd name="T22" fmla="*/ 74 w 128"/>
                <a:gd name="T23" fmla="*/ 36 h 126"/>
                <a:gd name="T24" fmla="*/ 53 w 128"/>
                <a:gd name="T25" fmla="*/ 24 h 126"/>
                <a:gd name="T26" fmla="*/ 53 w 128"/>
                <a:gd name="T27" fmla="*/ 24 h 126"/>
                <a:gd name="T28" fmla="*/ 51 w 128"/>
                <a:gd name="T29" fmla="*/ 23 h 126"/>
                <a:gd name="T30" fmla="*/ 48 w 128"/>
                <a:gd name="T31" fmla="*/ 24 h 126"/>
                <a:gd name="T32" fmla="*/ 28 w 128"/>
                <a:gd name="T33" fmla="*/ 49 h 126"/>
                <a:gd name="T34" fmla="*/ 28 w 128"/>
                <a:gd name="T35" fmla="*/ 49 h 126"/>
                <a:gd name="T36" fmla="*/ 27 w 128"/>
                <a:gd name="T37" fmla="*/ 51 h 126"/>
                <a:gd name="T38" fmla="*/ 25 w 128"/>
                <a:gd name="T39" fmla="*/ 51 h 126"/>
                <a:gd name="T40" fmla="*/ 6 w 128"/>
                <a:gd name="T41" fmla="*/ 42 h 126"/>
                <a:gd name="T42" fmla="*/ 6 w 128"/>
                <a:gd name="T43" fmla="*/ 42 h 126"/>
                <a:gd name="T44" fmla="*/ 3 w 128"/>
                <a:gd name="T45" fmla="*/ 42 h 126"/>
                <a:gd name="T46" fmla="*/ 2 w 128"/>
                <a:gd name="T47" fmla="*/ 42 h 126"/>
                <a:gd name="T48" fmla="*/ 2 w 128"/>
                <a:gd name="T49" fmla="*/ 42 h 126"/>
                <a:gd name="T50" fmla="*/ 1 w 128"/>
                <a:gd name="T51" fmla="*/ 43 h 126"/>
                <a:gd name="T52" fmla="*/ 0 w 128"/>
                <a:gd name="T53" fmla="*/ 46 h 126"/>
                <a:gd name="T54" fmla="*/ 0 w 128"/>
                <a:gd name="T55" fmla="*/ 75 h 126"/>
                <a:gd name="T56" fmla="*/ 128 w 128"/>
                <a:gd name="T57" fmla="*/ 75 h 126"/>
                <a:gd name="T58" fmla="*/ 128 w 128"/>
                <a:gd name="T59" fmla="*/ 75 h 126"/>
                <a:gd name="T60" fmla="*/ 0 w 128"/>
                <a:gd name="T61" fmla="*/ 94 h 126"/>
                <a:gd name="T62" fmla="*/ 128 w 128"/>
                <a:gd name="T63" fmla="*/ 94 h 126"/>
                <a:gd name="T64" fmla="*/ 128 w 128"/>
                <a:gd name="T65" fmla="*/ 103 h 126"/>
                <a:gd name="T66" fmla="*/ 0 w 128"/>
                <a:gd name="T67" fmla="*/ 103 h 126"/>
                <a:gd name="T68" fmla="*/ 0 w 128"/>
                <a:gd name="T69" fmla="*/ 94 h 126"/>
                <a:gd name="T70" fmla="*/ 0 w 128"/>
                <a:gd name="T71" fmla="*/ 94 h 126"/>
                <a:gd name="T72" fmla="*/ 0 w 128"/>
                <a:gd name="T73" fmla="*/ 118 h 126"/>
                <a:gd name="T74" fmla="*/ 128 w 128"/>
                <a:gd name="T75" fmla="*/ 118 h 126"/>
                <a:gd name="T76" fmla="*/ 128 w 128"/>
                <a:gd name="T77" fmla="*/ 126 h 126"/>
                <a:gd name="T78" fmla="*/ 0 w 128"/>
                <a:gd name="T79" fmla="*/ 126 h 126"/>
                <a:gd name="T80" fmla="*/ 0 w 128"/>
                <a:gd name="T81" fmla="*/ 118 h 126"/>
                <a:gd name="T82" fmla="*/ 0 w 128"/>
                <a:gd name="T83" fmla="*/ 11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6">
                  <a:moveTo>
                    <a:pt x="128" y="75"/>
                  </a:moveTo>
                  <a:lnTo>
                    <a:pt x="128" y="3"/>
                  </a:lnTo>
                  <a:lnTo>
                    <a:pt x="128" y="3"/>
                  </a:lnTo>
                  <a:lnTo>
                    <a:pt x="128" y="2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7" y="36"/>
                  </a:lnTo>
                  <a:lnTo>
                    <a:pt x="74" y="36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1" y="23"/>
                  </a:lnTo>
                  <a:lnTo>
                    <a:pt x="48" y="24"/>
                  </a:lnTo>
                  <a:lnTo>
                    <a:pt x="28" y="49"/>
                  </a:lnTo>
                  <a:lnTo>
                    <a:pt x="28" y="49"/>
                  </a:lnTo>
                  <a:lnTo>
                    <a:pt x="27" y="51"/>
                  </a:lnTo>
                  <a:lnTo>
                    <a:pt x="25" y="51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1" y="43"/>
                  </a:lnTo>
                  <a:lnTo>
                    <a:pt x="0" y="46"/>
                  </a:lnTo>
                  <a:lnTo>
                    <a:pt x="0" y="75"/>
                  </a:lnTo>
                  <a:lnTo>
                    <a:pt x="128" y="75"/>
                  </a:lnTo>
                  <a:lnTo>
                    <a:pt x="128" y="75"/>
                  </a:lnTo>
                  <a:close/>
                  <a:moveTo>
                    <a:pt x="0" y="94"/>
                  </a:moveTo>
                  <a:lnTo>
                    <a:pt x="128" y="94"/>
                  </a:lnTo>
                  <a:lnTo>
                    <a:pt x="128" y="103"/>
                  </a:lnTo>
                  <a:lnTo>
                    <a:pt x="0" y="103"/>
                  </a:lnTo>
                  <a:lnTo>
                    <a:pt x="0" y="94"/>
                  </a:lnTo>
                  <a:lnTo>
                    <a:pt x="0" y="94"/>
                  </a:lnTo>
                  <a:close/>
                  <a:moveTo>
                    <a:pt x="0" y="118"/>
                  </a:moveTo>
                  <a:lnTo>
                    <a:pt x="128" y="118"/>
                  </a:lnTo>
                  <a:lnTo>
                    <a:pt x="128" y="126"/>
                  </a:lnTo>
                  <a:lnTo>
                    <a:pt x="0" y="126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latin typeface="+mj-lt"/>
              </a:endParaRPr>
            </a:p>
          </p:txBody>
        </p:sp>
      </p:grpSp>
      <p:sp>
        <p:nvSpPr>
          <p:cNvPr id="205" name="Freeform 90">
            <a:extLst>
              <a:ext uri="{FF2B5EF4-FFF2-40B4-BE49-F238E27FC236}">
                <a16:creationId xmlns:a16="http://schemas.microsoft.com/office/drawing/2014/main" id="{CD19C0D1-3888-763C-8942-50FEFB29A691}"/>
              </a:ext>
            </a:extLst>
          </p:cNvPr>
          <p:cNvSpPr>
            <a:spLocks noEditPoints="1"/>
          </p:cNvSpPr>
          <p:nvPr/>
        </p:nvSpPr>
        <p:spPr bwMode="auto">
          <a:xfrm>
            <a:off x="2435109" y="4692889"/>
            <a:ext cx="551115" cy="551114"/>
          </a:xfrm>
          <a:custGeom>
            <a:avLst/>
            <a:gdLst/>
            <a:ahLst/>
            <a:cxnLst>
              <a:cxn ang="0">
                <a:pos x="77" y="14"/>
              </a:cxn>
              <a:cxn ang="0">
                <a:pos x="51" y="34"/>
              </a:cxn>
              <a:cxn ang="0">
                <a:pos x="0" y="54"/>
              </a:cxn>
              <a:cxn ang="0">
                <a:pos x="23" y="80"/>
              </a:cxn>
              <a:cxn ang="0">
                <a:pos x="31" y="123"/>
              </a:cxn>
              <a:cxn ang="0">
                <a:pos x="54" y="115"/>
              </a:cxn>
              <a:cxn ang="0">
                <a:pos x="50" y="103"/>
              </a:cxn>
              <a:cxn ang="0">
                <a:pos x="50" y="76"/>
              </a:cxn>
              <a:cxn ang="0">
                <a:pos x="51" y="74"/>
              </a:cxn>
              <a:cxn ang="0">
                <a:pos x="52" y="73"/>
              </a:cxn>
              <a:cxn ang="0">
                <a:pos x="53" y="73"/>
              </a:cxn>
              <a:cxn ang="0">
                <a:pos x="77" y="94"/>
              </a:cxn>
              <a:cxn ang="0">
                <a:pos x="123" y="54"/>
              </a:cxn>
              <a:cxn ang="0">
                <a:pos x="77" y="54"/>
              </a:cxn>
              <a:cxn ang="0">
                <a:pos x="88" y="42"/>
              </a:cxn>
              <a:cxn ang="0">
                <a:pos x="88" y="65"/>
              </a:cxn>
              <a:cxn ang="0">
                <a:pos x="77" y="54"/>
              </a:cxn>
              <a:cxn ang="0">
                <a:pos x="15" y="42"/>
              </a:cxn>
              <a:cxn ang="0">
                <a:pos x="38" y="54"/>
              </a:cxn>
              <a:cxn ang="0">
                <a:pos x="15" y="65"/>
              </a:cxn>
              <a:cxn ang="0">
                <a:pos x="46" y="115"/>
              </a:cxn>
              <a:cxn ang="0">
                <a:pos x="31" y="80"/>
              </a:cxn>
              <a:cxn ang="0">
                <a:pos x="31" y="73"/>
              </a:cxn>
              <a:cxn ang="0">
                <a:pos x="43" y="73"/>
              </a:cxn>
              <a:cxn ang="0">
                <a:pos x="42" y="103"/>
              </a:cxn>
              <a:cxn ang="0">
                <a:pos x="46" y="112"/>
              </a:cxn>
              <a:cxn ang="0">
                <a:pos x="51" y="65"/>
              </a:cxn>
              <a:cxn ang="0">
                <a:pos x="50" y="65"/>
              </a:cxn>
              <a:cxn ang="0">
                <a:pos x="50" y="42"/>
              </a:cxn>
              <a:cxn ang="0">
                <a:pos x="71" y="34"/>
              </a:cxn>
              <a:cxn ang="0">
                <a:pos x="71" y="73"/>
              </a:cxn>
              <a:cxn ang="0">
                <a:pos x="96" y="100"/>
              </a:cxn>
              <a:cxn ang="0">
                <a:pos x="88" y="73"/>
              </a:cxn>
              <a:cxn ang="0">
                <a:pos x="88" y="34"/>
              </a:cxn>
              <a:cxn ang="0">
                <a:pos x="96" y="8"/>
              </a:cxn>
              <a:cxn ang="0">
                <a:pos x="96" y="100"/>
              </a:cxn>
              <a:cxn ang="0">
                <a:pos x="96" y="100"/>
              </a:cxn>
            </a:cxnLst>
            <a:rect l="0" t="0" r="r" b="b"/>
            <a:pathLst>
              <a:path w="123" h="123">
                <a:moveTo>
                  <a:pt x="96" y="0"/>
                </a:moveTo>
                <a:cubicBezTo>
                  <a:pt x="88" y="0"/>
                  <a:pt x="82" y="5"/>
                  <a:pt x="77" y="14"/>
                </a:cubicBezTo>
                <a:cubicBezTo>
                  <a:pt x="77" y="14"/>
                  <a:pt x="77" y="14"/>
                  <a:pt x="77" y="14"/>
                </a:cubicBezTo>
                <a:cubicBezTo>
                  <a:pt x="71" y="26"/>
                  <a:pt x="61" y="34"/>
                  <a:pt x="51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7" y="34"/>
                  <a:pt x="0" y="43"/>
                  <a:pt x="0" y="54"/>
                </a:cubicBezTo>
                <a:cubicBezTo>
                  <a:pt x="0" y="64"/>
                  <a:pt x="7" y="73"/>
                  <a:pt x="15" y="73"/>
                </a:cubicBezTo>
                <a:cubicBezTo>
                  <a:pt x="20" y="73"/>
                  <a:pt x="23" y="76"/>
                  <a:pt x="23" y="80"/>
                </a:cubicBezTo>
                <a:cubicBezTo>
                  <a:pt x="23" y="115"/>
                  <a:pt x="23" y="115"/>
                  <a:pt x="23" y="115"/>
                </a:cubicBezTo>
                <a:cubicBezTo>
                  <a:pt x="23" y="119"/>
                  <a:pt x="26" y="123"/>
                  <a:pt x="31" y="123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50" y="123"/>
                  <a:pt x="54" y="119"/>
                  <a:pt x="54" y="115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4" y="107"/>
                  <a:pt x="50" y="106"/>
                  <a:pt x="50" y="103"/>
                </a:cubicBezTo>
                <a:cubicBezTo>
                  <a:pt x="50" y="77"/>
                  <a:pt x="50" y="77"/>
                  <a:pt x="50" y="77"/>
                </a:cubicBezTo>
                <a:cubicBezTo>
                  <a:pt x="50" y="76"/>
                  <a:pt x="50" y="76"/>
                  <a:pt x="50" y="76"/>
                </a:cubicBezTo>
                <a:cubicBezTo>
                  <a:pt x="50" y="76"/>
                  <a:pt x="50" y="75"/>
                  <a:pt x="50" y="75"/>
                </a:cubicBezTo>
                <a:cubicBezTo>
                  <a:pt x="50" y="75"/>
                  <a:pt x="51" y="75"/>
                  <a:pt x="51" y="74"/>
                </a:cubicBezTo>
                <a:cubicBezTo>
                  <a:pt x="51" y="74"/>
                  <a:pt x="51" y="74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2" y="73"/>
                  <a:pt x="53" y="73"/>
                  <a:pt x="53" y="73"/>
                </a:cubicBezTo>
                <a:cubicBezTo>
                  <a:pt x="63" y="74"/>
                  <a:pt x="71" y="82"/>
                  <a:pt x="77" y="94"/>
                </a:cubicBezTo>
                <a:cubicBezTo>
                  <a:pt x="77" y="94"/>
                  <a:pt x="77" y="94"/>
                  <a:pt x="77" y="94"/>
                </a:cubicBezTo>
                <a:cubicBezTo>
                  <a:pt x="82" y="102"/>
                  <a:pt x="88" y="107"/>
                  <a:pt x="96" y="107"/>
                </a:cubicBezTo>
                <a:cubicBezTo>
                  <a:pt x="114" y="107"/>
                  <a:pt x="123" y="80"/>
                  <a:pt x="123" y="54"/>
                </a:cubicBezTo>
                <a:cubicBezTo>
                  <a:pt x="123" y="27"/>
                  <a:pt x="114" y="0"/>
                  <a:pt x="96" y="0"/>
                </a:cubicBezTo>
                <a:close/>
                <a:moveTo>
                  <a:pt x="77" y="54"/>
                </a:moveTo>
                <a:cubicBezTo>
                  <a:pt x="77" y="50"/>
                  <a:pt x="77" y="46"/>
                  <a:pt x="77" y="42"/>
                </a:cubicBezTo>
                <a:cubicBezTo>
                  <a:pt x="88" y="42"/>
                  <a:pt x="88" y="42"/>
                  <a:pt x="88" y="42"/>
                </a:cubicBezTo>
                <a:cubicBezTo>
                  <a:pt x="92" y="42"/>
                  <a:pt x="96" y="47"/>
                  <a:pt x="96" y="54"/>
                </a:cubicBezTo>
                <a:cubicBezTo>
                  <a:pt x="96" y="60"/>
                  <a:pt x="92" y="65"/>
                  <a:pt x="88" y="65"/>
                </a:cubicBezTo>
                <a:cubicBezTo>
                  <a:pt x="77" y="65"/>
                  <a:pt x="77" y="65"/>
                  <a:pt x="77" y="65"/>
                </a:cubicBezTo>
                <a:cubicBezTo>
                  <a:pt x="77" y="61"/>
                  <a:pt x="77" y="58"/>
                  <a:pt x="77" y="54"/>
                </a:cubicBezTo>
                <a:close/>
                <a:moveTo>
                  <a:pt x="8" y="54"/>
                </a:moveTo>
                <a:cubicBezTo>
                  <a:pt x="8" y="47"/>
                  <a:pt x="11" y="42"/>
                  <a:pt x="15" y="42"/>
                </a:cubicBezTo>
                <a:cubicBezTo>
                  <a:pt x="42" y="42"/>
                  <a:pt x="42" y="42"/>
                  <a:pt x="42" y="42"/>
                </a:cubicBezTo>
                <a:cubicBezTo>
                  <a:pt x="40" y="45"/>
                  <a:pt x="38" y="49"/>
                  <a:pt x="38" y="54"/>
                </a:cubicBezTo>
                <a:cubicBezTo>
                  <a:pt x="38" y="58"/>
                  <a:pt x="40" y="62"/>
                  <a:pt x="42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1" y="65"/>
                  <a:pt x="8" y="60"/>
                  <a:pt x="8" y="54"/>
                </a:cubicBezTo>
                <a:close/>
                <a:moveTo>
                  <a:pt x="46" y="115"/>
                </a:moveTo>
                <a:cubicBezTo>
                  <a:pt x="31" y="115"/>
                  <a:pt x="31" y="115"/>
                  <a:pt x="31" y="115"/>
                </a:cubicBezTo>
                <a:cubicBezTo>
                  <a:pt x="31" y="80"/>
                  <a:pt x="31" y="80"/>
                  <a:pt x="31" y="80"/>
                </a:cubicBezTo>
                <a:cubicBezTo>
                  <a:pt x="31" y="78"/>
                  <a:pt x="30" y="75"/>
                  <a:pt x="29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43" y="73"/>
                  <a:pt x="43" y="73"/>
                  <a:pt x="43" y="73"/>
                </a:cubicBezTo>
                <a:cubicBezTo>
                  <a:pt x="42" y="74"/>
                  <a:pt x="42" y="75"/>
                  <a:pt x="42" y="77"/>
                </a:cubicBezTo>
                <a:cubicBezTo>
                  <a:pt x="42" y="103"/>
                  <a:pt x="42" y="103"/>
                  <a:pt x="42" y="103"/>
                </a:cubicBezTo>
                <a:cubicBezTo>
                  <a:pt x="42" y="107"/>
                  <a:pt x="44" y="110"/>
                  <a:pt x="46" y="111"/>
                </a:cubicBezTo>
                <a:cubicBezTo>
                  <a:pt x="46" y="111"/>
                  <a:pt x="46" y="111"/>
                  <a:pt x="46" y="112"/>
                </a:cubicBezTo>
                <a:lnTo>
                  <a:pt x="46" y="115"/>
                </a:lnTo>
                <a:close/>
                <a:moveTo>
                  <a:pt x="51" y="65"/>
                </a:moveTo>
                <a:cubicBezTo>
                  <a:pt x="50" y="65"/>
                  <a:pt x="50" y="65"/>
                  <a:pt x="50" y="65"/>
                </a:cubicBezTo>
                <a:cubicBezTo>
                  <a:pt x="50" y="65"/>
                  <a:pt x="50" y="65"/>
                  <a:pt x="50" y="65"/>
                </a:cubicBezTo>
                <a:cubicBezTo>
                  <a:pt x="46" y="65"/>
                  <a:pt x="42" y="60"/>
                  <a:pt x="42" y="54"/>
                </a:cubicBezTo>
                <a:cubicBezTo>
                  <a:pt x="42" y="47"/>
                  <a:pt x="46" y="42"/>
                  <a:pt x="50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8" y="42"/>
                  <a:pt x="65" y="39"/>
                  <a:pt x="71" y="34"/>
                </a:cubicBezTo>
                <a:cubicBezTo>
                  <a:pt x="70" y="40"/>
                  <a:pt x="69" y="47"/>
                  <a:pt x="69" y="54"/>
                </a:cubicBezTo>
                <a:cubicBezTo>
                  <a:pt x="69" y="60"/>
                  <a:pt x="70" y="67"/>
                  <a:pt x="71" y="73"/>
                </a:cubicBezTo>
                <a:cubicBezTo>
                  <a:pt x="65" y="68"/>
                  <a:pt x="58" y="65"/>
                  <a:pt x="51" y="65"/>
                </a:cubicBezTo>
                <a:close/>
                <a:moveTo>
                  <a:pt x="96" y="100"/>
                </a:moveTo>
                <a:cubicBezTo>
                  <a:pt x="88" y="100"/>
                  <a:pt x="82" y="89"/>
                  <a:pt x="79" y="73"/>
                </a:cubicBezTo>
                <a:cubicBezTo>
                  <a:pt x="88" y="73"/>
                  <a:pt x="88" y="73"/>
                  <a:pt x="88" y="73"/>
                </a:cubicBezTo>
                <a:cubicBezTo>
                  <a:pt x="97" y="73"/>
                  <a:pt x="104" y="64"/>
                  <a:pt x="104" y="54"/>
                </a:cubicBezTo>
                <a:cubicBezTo>
                  <a:pt x="104" y="43"/>
                  <a:pt x="97" y="34"/>
                  <a:pt x="88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82" y="19"/>
                  <a:pt x="88" y="8"/>
                  <a:pt x="96" y="8"/>
                </a:cubicBezTo>
                <a:cubicBezTo>
                  <a:pt x="107" y="8"/>
                  <a:pt x="115" y="28"/>
                  <a:pt x="115" y="54"/>
                </a:cubicBezTo>
                <a:cubicBezTo>
                  <a:pt x="115" y="79"/>
                  <a:pt x="107" y="100"/>
                  <a:pt x="96" y="100"/>
                </a:cubicBezTo>
                <a:close/>
                <a:moveTo>
                  <a:pt x="96" y="100"/>
                </a:moveTo>
                <a:cubicBezTo>
                  <a:pt x="96" y="100"/>
                  <a:pt x="96" y="100"/>
                  <a:pt x="96" y="10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AF581D7C-DA9E-8A11-AD4F-6DB7CABADB8B}"/>
              </a:ext>
            </a:extLst>
          </p:cNvPr>
          <p:cNvGrpSpPr/>
          <p:nvPr/>
        </p:nvGrpSpPr>
        <p:grpSpPr>
          <a:xfrm>
            <a:off x="3462758" y="4735148"/>
            <a:ext cx="412002" cy="507747"/>
            <a:chOff x="4460875" y="2689225"/>
            <a:chExt cx="450850" cy="555625"/>
          </a:xfrm>
          <a:solidFill>
            <a:schemeClr val="tx1"/>
          </a:solidFill>
        </p:grpSpPr>
        <p:sp>
          <p:nvSpPr>
            <p:cNvPr id="225" name="Freeform 142">
              <a:extLst>
                <a:ext uri="{FF2B5EF4-FFF2-40B4-BE49-F238E27FC236}">
                  <a16:creationId xmlns:a16="http://schemas.microsoft.com/office/drawing/2014/main" id="{7C6693F5-21F6-D924-98CD-9AAA917622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0875" y="2689225"/>
              <a:ext cx="450850" cy="555625"/>
            </a:xfrm>
            <a:custGeom>
              <a:avLst/>
              <a:gdLst>
                <a:gd name="T0" fmla="*/ 1329 w 2839"/>
                <a:gd name="T1" fmla="*/ 173 h 3503"/>
                <a:gd name="T2" fmla="*/ 168 w 2839"/>
                <a:gd name="T3" fmla="*/ 523 h 3503"/>
                <a:gd name="T4" fmla="*/ 160 w 2839"/>
                <a:gd name="T5" fmla="*/ 1492 h 3503"/>
                <a:gd name="T6" fmla="*/ 186 w 2839"/>
                <a:gd name="T7" fmla="*/ 1818 h 3503"/>
                <a:gd name="T8" fmla="*/ 265 w 2839"/>
                <a:gd name="T9" fmla="*/ 2133 h 3503"/>
                <a:gd name="T10" fmla="*/ 395 w 2839"/>
                <a:gd name="T11" fmla="*/ 2431 h 3503"/>
                <a:gd name="T12" fmla="*/ 571 w 2839"/>
                <a:gd name="T13" fmla="*/ 2704 h 3503"/>
                <a:gd name="T14" fmla="*/ 784 w 2839"/>
                <a:gd name="T15" fmla="*/ 2941 h 3503"/>
                <a:gd name="T16" fmla="*/ 1030 w 2839"/>
                <a:gd name="T17" fmla="*/ 3140 h 3503"/>
                <a:gd name="T18" fmla="*/ 1307 w 2839"/>
                <a:gd name="T19" fmla="*/ 3298 h 3503"/>
                <a:gd name="T20" fmla="*/ 1434 w 2839"/>
                <a:gd name="T21" fmla="*/ 3340 h 3503"/>
                <a:gd name="T22" fmla="*/ 1719 w 2839"/>
                <a:gd name="T23" fmla="*/ 3198 h 3503"/>
                <a:gd name="T24" fmla="*/ 1976 w 2839"/>
                <a:gd name="T25" fmla="*/ 3012 h 3503"/>
                <a:gd name="T26" fmla="*/ 2200 w 2839"/>
                <a:gd name="T27" fmla="*/ 2787 h 3503"/>
                <a:gd name="T28" fmla="*/ 2390 w 2839"/>
                <a:gd name="T29" fmla="*/ 2526 h 3503"/>
                <a:gd name="T30" fmla="*/ 2536 w 2839"/>
                <a:gd name="T31" fmla="*/ 2235 h 3503"/>
                <a:gd name="T32" fmla="*/ 2631 w 2839"/>
                <a:gd name="T33" fmla="*/ 1925 h 3503"/>
                <a:gd name="T34" fmla="*/ 2676 w 2839"/>
                <a:gd name="T35" fmla="*/ 1601 h 3503"/>
                <a:gd name="T36" fmla="*/ 2677 w 2839"/>
                <a:gd name="T37" fmla="*/ 534 h 3503"/>
                <a:gd name="T38" fmla="*/ 2651 w 2839"/>
                <a:gd name="T39" fmla="*/ 509 h 3503"/>
                <a:gd name="T40" fmla="*/ 1419 w 2839"/>
                <a:gd name="T41" fmla="*/ 159 h 3503"/>
                <a:gd name="T42" fmla="*/ 1501 w 2839"/>
                <a:gd name="T43" fmla="*/ 7 h 3503"/>
                <a:gd name="T44" fmla="*/ 2726 w 2839"/>
                <a:gd name="T45" fmla="*/ 367 h 3503"/>
                <a:gd name="T46" fmla="*/ 2798 w 2839"/>
                <a:gd name="T47" fmla="*/ 428 h 3503"/>
                <a:gd name="T48" fmla="*/ 2836 w 2839"/>
                <a:gd name="T49" fmla="*/ 514 h 3503"/>
                <a:gd name="T50" fmla="*/ 2836 w 2839"/>
                <a:gd name="T51" fmla="*/ 1600 h 3503"/>
                <a:gd name="T52" fmla="*/ 2795 w 2839"/>
                <a:gd name="T53" fmla="*/ 1921 h 3503"/>
                <a:gd name="T54" fmla="*/ 2708 w 2839"/>
                <a:gd name="T55" fmla="*/ 2231 h 3503"/>
                <a:gd name="T56" fmla="*/ 2575 w 2839"/>
                <a:gd name="T57" fmla="*/ 2523 h 3503"/>
                <a:gd name="T58" fmla="*/ 2400 w 2839"/>
                <a:gd name="T59" fmla="*/ 2795 h 3503"/>
                <a:gd name="T60" fmla="*/ 2192 w 2839"/>
                <a:gd name="T61" fmla="*/ 3031 h 3503"/>
                <a:gd name="T62" fmla="*/ 1953 w 2839"/>
                <a:gd name="T63" fmla="*/ 3234 h 3503"/>
                <a:gd name="T64" fmla="*/ 1685 w 2839"/>
                <a:gd name="T65" fmla="*/ 3400 h 3503"/>
                <a:gd name="T66" fmla="*/ 1470 w 2839"/>
                <a:gd name="T67" fmla="*/ 3497 h 3503"/>
                <a:gd name="T68" fmla="*/ 1394 w 2839"/>
                <a:gd name="T69" fmla="*/ 3501 h 3503"/>
                <a:gd name="T70" fmla="*/ 1247 w 2839"/>
                <a:gd name="T71" fmla="*/ 3446 h 3503"/>
                <a:gd name="T72" fmla="*/ 972 w 2839"/>
                <a:gd name="T73" fmla="*/ 3292 h 3503"/>
                <a:gd name="T74" fmla="*/ 724 w 2839"/>
                <a:gd name="T75" fmla="*/ 3102 h 3503"/>
                <a:gd name="T76" fmla="*/ 504 w 2839"/>
                <a:gd name="T77" fmla="*/ 2877 h 3503"/>
                <a:gd name="T78" fmla="*/ 317 w 2839"/>
                <a:gd name="T79" fmla="*/ 2617 h 3503"/>
                <a:gd name="T80" fmla="*/ 169 w 2839"/>
                <a:gd name="T81" fmla="*/ 2330 h 3503"/>
                <a:gd name="T82" fmla="*/ 67 w 2839"/>
                <a:gd name="T83" fmla="*/ 2026 h 3503"/>
                <a:gd name="T84" fmla="*/ 11 w 2839"/>
                <a:gd name="T85" fmla="*/ 1709 h 3503"/>
                <a:gd name="T86" fmla="*/ 0 w 2839"/>
                <a:gd name="T87" fmla="*/ 547 h 3503"/>
                <a:gd name="T88" fmla="*/ 23 w 2839"/>
                <a:gd name="T89" fmla="*/ 455 h 3503"/>
                <a:gd name="T90" fmla="*/ 85 w 2839"/>
                <a:gd name="T91" fmla="*/ 383 h 3503"/>
                <a:gd name="T92" fmla="*/ 1284 w 2839"/>
                <a:gd name="T93" fmla="*/ 20 h 3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9" h="3503">
                  <a:moveTo>
                    <a:pt x="1419" y="159"/>
                  </a:moveTo>
                  <a:lnTo>
                    <a:pt x="1374" y="162"/>
                  </a:lnTo>
                  <a:lnTo>
                    <a:pt x="1329" y="173"/>
                  </a:lnTo>
                  <a:lnTo>
                    <a:pt x="188" y="509"/>
                  </a:lnTo>
                  <a:lnTo>
                    <a:pt x="177" y="514"/>
                  </a:lnTo>
                  <a:lnTo>
                    <a:pt x="168" y="523"/>
                  </a:lnTo>
                  <a:lnTo>
                    <a:pt x="162" y="534"/>
                  </a:lnTo>
                  <a:lnTo>
                    <a:pt x="160" y="547"/>
                  </a:lnTo>
                  <a:lnTo>
                    <a:pt x="160" y="1492"/>
                  </a:lnTo>
                  <a:lnTo>
                    <a:pt x="163" y="1601"/>
                  </a:lnTo>
                  <a:lnTo>
                    <a:pt x="171" y="1710"/>
                  </a:lnTo>
                  <a:lnTo>
                    <a:pt x="186" y="1818"/>
                  </a:lnTo>
                  <a:lnTo>
                    <a:pt x="206" y="1925"/>
                  </a:lnTo>
                  <a:lnTo>
                    <a:pt x="233" y="2030"/>
                  </a:lnTo>
                  <a:lnTo>
                    <a:pt x="265" y="2133"/>
                  </a:lnTo>
                  <a:lnTo>
                    <a:pt x="303" y="2235"/>
                  </a:lnTo>
                  <a:lnTo>
                    <a:pt x="346" y="2334"/>
                  </a:lnTo>
                  <a:lnTo>
                    <a:pt x="395" y="2431"/>
                  </a:lnTo>
                  <a:lnTo>
                    <a:pt x="449" y="2526"/>
                  </a:lnTo>
                  <a:lnTo>
                    <a:pt x="509" y="2618"/>
                  </a:lnTo>
                  <a:lnTo>
                    <a:pt x="571" y="2704"/>
                  </a:lnTo>
                  <a:lnTo>
                    <a:pt x="638" y="2787"/>
                  </a:lnTo>
                  <a:lnTo>
                    <a:pt x="709" y="2867"/>
                  </a:lnTo>
                  <a:lnTo>
                    <a:pt x="784" y="2941"/>
                  </a:lnTo>
                  <a:lnTo>
                    <a:pt x="863" y="3012"/>
                  </a:lnTo>
                  <a:lnTo>
                    <a:pt x="945" y="3079"/>
                  </a:lnTo>
                  <a:lnTo>
                    <a:pt x="1030" y="3140"/>
                  </a:lnTo>
                  <a:lnTo>
                    <a:pt x="1119" y="3198"/>
                  </a:lnTo>
                  <a:lnTo>
                    <a:pt x="1211" y="3250"/>
                  </a:lnTo>
                  <a:lnTo>
                    <a:pt x="1307" y="3298"/>
                  </a:lnTo>
                  <a:lnTo>
                    <a:pt x="1405" y="3340"/>
                  </a:lnTo>
                  <a:lnTo>
                    <a:pt x="1419" y="3343"/>
                  </a:lnTo>
                  <a:lnTo>
                    <a:pt x="1434" y="3340"/>
                  </a:lnTo>
                  <a:lnTo>
                    <a:pt x="1532" y="3298"/>
                  </a:lnTo>
                  <a:lnTo>
                    <a:pt x="1627" y="3250"/>
                  </a:lnTo>
                  <a:lnTo>
                    <a:pt x="1719" y="3198"/>
                  </a:lnTo>
                  <a:lnTo>
                    <a:pt x="1808" y="3140"/>
                  </a:lnTo>
                  <a:lnTo>
                    <a:pt x="1894" y="3079"/>
                  </a:lnTo>
                  <a:lnTo>
                    <a:pt x="1976" y="3012"/>
                  </a:lnTo>
                  <a:lnTo>
                    <a:pt x="2055" y="2941"/>
                  </a:lnTo>
                  <a:lnTo>
                    <a:pt x="2129" y="2867"/>
                  </a:lnTo>
                  <a:lnTo>
                    <a:pt x="2200" y="2787"/>
                  </a:lnTo>
                  <a:lnTo>
                    <a:pt x="2267" y="2704"/>
                  </a:lnTo>
                  <a:lnTo>
                    <a:pt x="2330" y="2618"/>
                  </a:lnTo>
                  <a:lnTo>
                    <a:pt x="2390" y="2526"/>
                  </a:lnTo>
                  <a:lnTo>
                    <a:pt x="2444" y="2431"/>
                  </a:lnTo>
                  <a:lnTo>
                    <a:pt x="2493" y="2334"/>
                  </a:lnTo>
                  <a:lnTo>
                    <a:pt x="2536" y="2235"/>
                  </a:lnTo>
                  <a:lnTo>
                    <a:pt x="2574" y="2133"/>
                  </a:lnTo>
                  <a:lnTo>
                    <a:pt x="2606" y="2030"/>
                  </a:lnTo>
                  <a:lnTo>
                    <a:pt x="2631" y="1925"/>
                  </a:lnTo>
                  <a:lnTo>
                    <a:pt x="2653" y="1818"/>
                  </a:lnTo>
                  <a:lnTo>
                    <a:pt x="2668" y="1710"/>
                  </a:lnTo>
                  <a:lnTo>
                    <a:pt x="2676" y="1601"/>
                  </a:lnTo>
                  <a:lnTo>
                    <a:pt x="2679" y="1492"/>
                  </a:lnTo>
                  <a:lnTo>
                    <a:pt x="2679" y="547"/>
                  </a:lnTo>
                  <a:lnTo>
                    <a:pt x="2677" y="534"/>
                  </a:lnTo>
                  <a:lnTo>
                    <a:pt x="2671" y="523"/>
                  </a:lnTo>
                  <a:lnTo>
                    <a:pt x="2662" y="514"/>
                  </a:lnTo>
                  <a:lnTo>
                    <a:pt x="2651" y="509"/>
                  </a:lnTo>
                  <a:lnTo>
                    <a:pt x="1510" y="173"/>
                  </a:lnTo>
                  <a:lnTo>
                    <a:pt x="1465" y="162"/>
                  </a:lnTo>
                  <a:lnTo>
                    <a:pt x="1419" y="159"/>
                  </a:lnTo>
                  <a:close/>
                  <a:moveTo>
                    <a:pt x="1392" y="0"/>
                  </a:moveTo>
                  <a:lnTo>
                    <a:pt x="1447" y="0"/>
                  </a:lnTo>
                  <a:lnTo>
                    <a:pt x="1501" y="7"/>
                  </a:lnTo>
                  <a:lnTo>
                    <a:pt x="1555" y="20"/>
                  </a:lnTo>
                  <a:lnTo>
                    <a:pt x="2695" y="356"/>
                  </a:lnTo>
                  <a:lnTo>
                    <a:pt x="2726" y="367"/>
                  </a:lnTo>
                  <a:lnTo>
                    <a:pt x="2754" y="383"/>
                  </a:lnTo>
                  <a:lnTo>
                    <a:pt x="2777" y="404"/>
                  </a:lnTo>
                  <a:lnTo>
                    <a:pt x="2798" y="428"/>
                  </a:lnTo>
                  <a:lnTo>
                    <a:pt x="2815" y="455"/>
                  </a:lnTo>
                  <a:lnTo>
                    <a:pt x="2828" y="483"/>
                  </a:lnTo>
                  <a:lnTo>
                    <a:pt x="2836" y="514"/>
                  </a:lnTo>
                  <a:lnTo>
                    <a:pt x="2839" y="547"/>
                  </a:lnTo>
                  <a:lnTo>
                    <a:pt x="2839" y="1492"/>
                  </a:lnTo>
                  <a:lnTo>
                    <a:pt x="2836" y="1600"/>
                  </a:lnTo>
                  <a:lnTo>
                    <a:pt x="2827" y="1709"/>
                  </a:lnTo>
                  <a:lnTo>
                    <a:pt x="2814" y="1815"/>
                  </a:lnTo>
                  <a:lnTo>
                    <a:pt x="2795" y="1921"/>
                  </a:lnTo>
                  <a:lnTo>
                    <a:pt x="2772" y="2026"/>
                  </a:lnTo>
                  <a:lnTo>
                    <a:pt x="2743" y="2129"/>
                  </a:lnTo>
                  <a:lnTo>
                    <a:pt x="2708" y="2231"/>
                  </a:lnTo>
                  <a:lnTo>
                    <a:pt x="2669" y="2330"/>
                  </a:lnTo>
                  <a:lnTo>
                    <a:pt x="2625" y="2428"/>
                  </a:lnTo>
                  <a:lnTo>
                    <a:pt x="2575" y="2523"/>
                  </a:lnTo>
                  <a:lnTo>
                    <a:pt x="2521" y="2617"/>
                  </a:lnTo>
                  <a:lnTo>
                    <a:pt x="2462" y="2708"/>
                  </a:lnTo>
                  <a:lnTo>
                    <a:pt x="2400" y="2795"/>
                  </a:lnTo>
                  <a:lnTo>
                    <a:pt x="2335" y="2877"/>
                  </a:lnTo>
                  <a:lnTo>
                    <a:pt x="2264" y="2955"/>
                  </a:lnTo>
                  <a:lnTo>
                    <a:pt x="2192" y="3031"/>
                  </a:lnTo>
                  <a:lnTo>
                    <a:pt x="2115" y="3102"/>
                  </a:lnTo>
                  <a:lnTo>
                    <a:pt x="2035" y="3170"/>
                  </a:lnTo>
                  <a:lnTo>
                    <a:pt x="1953" y="3234"/>
                  </a:lnTo>
                  <a:lnTo>
                    <a:pt x="1866" y="3292"/>
                  </a:lnTo>
                  <a:lnTo>
                    <a:pt x="1778" y="3349"/>
                  </a:lnTo>
                  <a:lnTo>
                    <a:pt x="1685" y="3400"/>
                  </a:lnTo>
                  <a:lnTo>
                    <a:pt x="1592" y="3446"/>
                  </a:lnTo>
                  <a:lnTo>
                    <a:pt x="1495" y="3488"/>
                  </a:lnTo>
                  <a:lnTo>
                    <a:pt x="1470" y="3497"/>
                  </a:lnTo>
                  <a:lnTo>
                    <a:pt x="1445" y="3501"/>
                  </a:lnTo>
                  <a:lnTo>
                    <a:pt x="1419" y="3503"/>
                  </a:lnTo>
                  <a:lnTo>
                    <a:pt x="1394" y="3501"/>
                  </a:lnTo>
                  <a:lnTo>
                    <a:pt x="1368" y="3497"/>
                  </a:lnTo>
                  <a:lnTo>
                    <a:pt x="1344" y="3488"/>
                  </a:lnTo>
                  <a:lnTo>
                    <a:pt x="1247" y="3446"/>
                  </a:lnTo>
                  <a:lnTo>
                    <a:pt x="1152" y="3400"/>
                  </a:lnTo>
                  <a:lnTo>
                    <a:pt x="1061" y="3349"/>
                  </a:lnTo>
                  <a:lnTo>
                    <a:pt x="972" y="3292"/>
                  </a:lnTo>
                  <a:lnTo>
                    <a:pt x="886" y="3234"/>
                  </a:lnTo>
                  <a:lnTo>
                    <a:pt x="803" y="3170"/>
                  </a:lnTo>
                  <a:lnTo>
                    <a:pt x="724" y="3102"/>
                  </a:lnTo>
                  <a:lnTo>
                    <a:pt x="647" y="3031"/>
                  </a:lnTo>
                  <a:lnTo>
                    <a:pt x="573" y="2955"/>
                  </a:lnTo>
                  <a:lnTo>
                    <a:pt x="504" y="2877"/>
                  </a:lnTo>
                  <a:lnTo>
                    <a:pt x="438" y="2795"/>
                  </a:lnTo>
                  <a:lnTo>
                    <a:pt x="377" y="2708"/>
                  </a:lnTo>
                  <a:lnTo>
                    <a:pt x="317" y="2617"/>
                  </a:lnTo>
                  <a:lnTo>
                    <a:pt x="263" y="2523"/>
                  </a:lnTo>
                  <a:lnTo>
                    <a:pt x="214" y="2428"/>
                  </a:lnTo>
                  <a:lnTo>
                    <a:pt x="169" y="2330"/>
                  </a:lnTo>
                  <a:lnTo>
                    <a:pt x="130" y="2231"/>
                  </a:lnTo>
                  <a:lnTo>
                    <a:pt x="96" y="2129"/>
                  </a:lnTo>
                  <a:lnTo>
                    <a:pt x="67" y="2026"/>
                  </a:lnTo>
                  <a:lnTo>
                    <a:pt x="42" y="1921"/>
                  </a:lnTo>
                  <a:lnTo>
                    <a:pt x="24" y="1815"/>
                  </a:lnTo>
                  <a:lnTo>
                    <a:pt x="11" y="1709"/>
                  </a:lnTo>
                  <a:lnTo>
                    <a:pt x="3" y="1600"/>
                  </a:lnTo>
                  <a:lnTo>
                    <a:pt x="0" y="1492"/>
                  </a:lnTo>
                  <a:lnTo>
                    <a:pt x="0" y="547"/>
                  </a:lnTo>
                  <a:lnTo>
                    <a:pt x="3" y="514"/>
                  </a:lnTo>
                  <a:lnTo>
                    <a:pt x="11" y="483"/>
                  </a:lnTo>
                  <a:lnTo>
                    <a:pt x="23" y="455"/>
                  </a:lnTo>
                  <a:lnTo>
                    <a:pt x="40" y="428"/>
                  </a:lnTo>
                  <a:lnTo>
                    <a:pt x="61" y="404"/>
                  </a:lnTo>
                  <a:lnTo>
                    <a:pt x="85" y="383"/>
                  </a:lnTo>
                  <a:lnTo>
                    <a:pt x="113" y="367"/>
                  </a:lnTo>
                  <a:lnTo>
                    <a:pt x="144" y="356"/>
                  </a:lnTo>
                  <a:lnTo>
                    <a:pt x="1284" y="20"/>
                  </a:lnTo>
                  <a:lnTo>
                    <a:pt x="1337" y="7"/>
                  </a:lnTo>
                  <a:lnTo>
                    <a:pt x="13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226" name="Freeform 143">
              <a:extLst>
                <a:ext uri="{FF2B5EF4-FFF2-40B4-BE49-F238E27FC236}">
                  <a16:creationId xmlns:a16="http://schemas.microsoft.com/office/drawing/2014/main" id="{284FE574-F696-A989-6A91-A85C706FBA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2313" y="2760663"/>
              <a:ext cx="307975" cy="406400"/>
            </a:xfrm>
            <a:custGeom>
              <a:avLst/>
              <a:gdLst>
                <a:gd name="T0" fmla="*/ 160 w 1940"/>
                <a:gd name="T1" fmla="*/ 398 h 2563"/>
                <a:gd name="T2" fmla="*/ 163 w 1940"/>
                <a:gd name="T3" fmla="*/ 1132 h 2563"/>
                <a:gd name="T4" fmla="*/ 186 w 1940"/>
                <a:gd name="T5" fmla="*/ 1321 h 2563"/>
                <a:gd name="T6" fmla="*/ 231 w 1940"/>
                <a:gd name="T7" fmla="*/ 1504 h 2563"/>
                <a:gd name="T8" fmla="*/ 299 w 1940"/>
                <a:gd name="T9" fmla="*/ 1679 h 2563"/>
                <a:gd name="T10" fmla="*/ 387 w 1940"/>
                <a:gd name="T11" fmla="*/ 1845 h 2563"/>
                <a:gd name="T12" fmla="*/ 494 w 1940"/>
                <a:gd name="T13" fmla="*/ 1997 h 2563"/>
                <a:gd name="T14" fmla="*/ 613 w 1940"/>
                <a:gd name="T15" fmla="*/ 2131 h 2563"/>
                <a:gd name="T16" fmla="*/ 747 w 1940"/>
                <a:gd name="T17" fmla="*/ 2250 h 2563"/>
                <a:gd name="T18" fmla="*/ 893 w 1940"/>
                <a:gd name="T19" fmla="*/ 2353 h 2563"/>
                <a:gd name="T20" fmla="*/ 1047 w 1940"/>
                <a:gd name="T21" fmla="*/ 2353 h 2563"/>
                <a:gd name="T22" fmla="*/ 1194 w 1940"/>
                <a:gd name="T23" fmla="*/ 2250 h 2563"/>
                <a:gd name="T24" fmla="*/ 1327 w 1940"/>
                <a:gd name="T25" fmla="*/ 2131 h 2563"/>
                <a:gd name="T26" fmla="*/ 1447 w 1940"/>
                <a:gd name="T27" fmla="*/ 1997 h 2563"/>
                <a:gd name="T28" fmla="*/ 1554 w 1940"/>
                <a:gd name="T29" fmla="*/ 1845 h 2563"/>
                <a:gd name="T30" fmla="*/ 1642 w 1940"/>
                <a:gd name="T31" fmla="*/ 1679 h 2563"/>
                <a:gd name="T32" fmla="*/ 1709 w 1940"/>
                <a:gd name="T33" fmla="*/ 1504 h 2563"/>
                <a:gd name="T34" fmla="*/ 1755 w 1940"/>
                <a:gd name="T35" fmla="*/ 1321 h 2563"/>
                <a:gd name="T36" fmla="*/ 1778 w 1940"/>
                <a:gd name="T37" fmla="*/ 1132 h 2563"/>
                <a:gd name="T38" fmla="*/ 1780 w 1940"/>
                <a:gd name="T39" fmla="*/ 398 h 2563"/>
                <a:gd name="T40" fmla="*/ 959 w 1940"/>
                <a:gd name="T41" fmla="*/ 0 h 2563"/>
                <a:gd name="T42" fmla="*/ 1004 w 1940"/>
                <a:gd name="T43" fmla="*/ 4 h 2563"/>
                <a:gd name="T44" fmla="*/ 1878 w 1940"/>
                <a:gd name="T45" fmla="*/ 264 h 2563"/>
                <a:gd name="T46" fmla="*/ 1916 w 1940"/>
                <a:gd name="T47" fmla="*/ 297 h 2563"/>
                <a:gd name="T48" fmla="*/ 1938 w 1940"/>
                <a:gd name="T49" fmla="*/ 343 h 2563"/>
                <a:gd name="T50" fmla="*/ 1940 w 1940"/>
                <a:gd name="T51" fmla="*/ 1038 h 2563"/>
                <a:gd name="T52" fmla="*/ 1929 w 1940"/>
                <a:gd name="T53" fmla="*/ 1228 h 2563"/>
                <a:gd name="T54" fmla="*/ 1898 w 1940"/>
                <a:gd name="T55" fmla="*/ 1415 h 2563"/>
                <a:gd name="T56" fmla="*/ 1846 w 1940"/>
                <a:gd name="T57" fmla="*/ 1596 h 2563"/>
                <a:gd name="T58" fmla="*/ 1775 w 1940"/>
                <a:gd name="T59" fmla="*/ 1771 h 2563"/>
                <a:gd name="T60" fmla="*/ 1684 w 1940"/>
                <a:gd name="T61" fmla="*/ 1936 h 2563"/>
                <a:gd name="T62" fmla="*/ 1577 w 1940"/>
                <a:gd name="T63" fmla="*/ 2090 h 2563"/>
                <a:gd name="T64" fmla="*/ 1458 w 1940"/>
                <a:gd name="T65" fmla="*/ 2226 h 2563"/>
                <a:gd name="T66" fmla="*/ 1325 w 1940"/>
                <a:gd name="T67" fmla="*/ 2349 h 2563"/>
                <a:gd name="T68" fmla="*/ 1181 w 1940"/>
                <a:gd name="T69" fmla="*/ 2457 h 2563"/>
                <a:gd name="T70" fmla="*/ 1026 w 1940"/>
                <a:gd name="T71" fmla="*/ 2549 h 2563"/>
                <a:gd name="T72" fmla="*/ 990 w 1940"/>
                <a:gd name="T73" fmla="*/ 2561 h 2563"/>
                <a:gd name="T74" fmla="*/ 951 w 1940"/>
                <a:gd name="T75" fmla="*/ 2561 h 2563"/>
                <a:gd name="T76" fmla="*/ 915 w 1940"/>
                <a:gd name="T77" fmla="*/ 2549 h 2563"/>
                <a:gd name="T78" fmla="*/ 760 w 1940"/>
                <a:gd name="T79" fmla="*/ 2457 h 2563"/>
                <a:gd name="T80" fmla="*/ 615 w 1940"/>
                <a:gd name="T81" fmla="*/ 2349 h 2563"/>
                <a:gd name="T82" fmla="*/ 483 w 1940"/>
                <a:gd name="T83" fmla="*/ 2226 h 2563"/>
                <a:gd name="T84" fmla="*/ 364 w 1940"/>
                <a:gd name="T85" fmla="*/ 2090 h 2563"/>
                <a:gd name="T86" fmla="*/ 256 w 1940"/>
                <a:gd name="T87" fmla="*/ 1936 h 2563"/>
                <a:gd name="T88" fmla="*/ 166 w 1940"/>
                <a:gd name="T89" fmla="*/ 1771 h 2563"/>
                <a:gd name="T90" fmla="*/ 94 w 1940"/>
                <a:gd name="T91" fmla="*/ 1596 h 2563"/>
                <a:gd name="T92" fmla="*/ 43 w 1940"/>
                <a:gd name="T93" fmla="*/ 1415 h 2563"/>
                <a:gd name="T94" fmla="*/ 11 w 1940"/>
                <a:gd name="T95" fmla="*/ 1228 h 2563"/>
                <a:gd name="T96" fmla="*/ 0 w 1940"/>
                <a:gd name="T97" fmla="*/ 1038 h 2563"/>
                <a:gd name="T98" fmla="*/ 3 w 1940"/>
                <a:gd name="T99" fmla="*/ 343 h 2563"/>
                <a:gd name="T100" fmla="*/ 24 w 1940"/>
                <a:gd name="T101" fmla="*/ 297 h 2563"/>
                <a:gd name="T102" fmla="*/ 63 w 1940"/>
                <a:gd name="T103" fmla="*/ 264 h 2563"/>
                <a:gd name="T104" fmla="*/ 936 w 1940"/>
                <a:gd name="T105" fmla="*/ 4 h 2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2563">
                  <a:moveTo>
                    <a:pt x="970" y="160"/>
                  </a:moveTo>
                  <a:lnTo>
                    <a:pt x="160" y="398"/>
                  </a:lnTo>
                  <a:lnTo>
                    <a:pt x="160" y="1038"/>
                  </a:lnTo>
                  <a:lnTo>
                    <a:pt x="163" y="1132"/>
                  </a:lnTo>
                  <a:lnTo>
                    <a:pt x="171" y="1227"/>
                  </a:lnTo>
                  <a:lnTo>
                    <a:pt x="186" y="1321"/>
                  </a:lnTo>
                  <a:lnTo>
                    <a:pt x="205" y="1413"/>
                  </a:lnTo>
                  <a:lnTo>
                    <a:pt x="231" y="1504"/>
                  </a:lnTo>
                  <a:lnTo>
                    <a:pt x="263" y="1592"/>
                  </a:lnTo>
                  <a:lnTo>
                    <a:pt x="299" y="1679"/>
                  </a:lnTo>
                  <a:lnTo>
                    <a:pt x="340" y="1763"/>
                  </a:lnTo>
                  <a:lnTo>
                    <a:pt x="387" y="1845"/>
                  </a:lnTo>
                  <a:lnTo>
                    <a:pt x="439" y="1925"/>
                  </a:lnTo>
                  <a:lnTo>
                    <a:pt x="494" y="1997"/>
                  </a:lnTo>
                  <a:lnTo>
                    <a:pt x="551" y="2065"/>
                  </a:lnTo>
                  <a:lnTo>
                    <a:pt x="613" y="2131"/>
                  </a:lnTo>
                  <a:lnTo>
                    <a:pt x="679" y="2193"/>
                  </a:lnTo>
                  <a:lnTo>
                    <a:pt x="747" y="2250"/>
                  </a:lnTo>
                  <a:lnTo>
                    <a:pt x="818" y="2303"/>
                  </a:lnTo>
                  <a:lnTo>
                    <a:pt x="893" y="2353"/>
                  </a:lnTo>
                  <a:lnTo>
                    <a:pt x="970" y="2398"/>
                  </a:lnTo>
                  <a:lnTo>
                    <a:pt x="1047" y="2353"/>
                  </a:lnTo>
                  <a:lnTo>
                    <a:pt x="1122" y="2303"/>
                  </a:lnTo>
                  <a:lnTo>
                    <a:pt x="1194" y="2250"/>
                  </a:lnTo>
                  <a:lnTo>
                    <a:pt x="1262" y="2193"/>
                  </a:lnTo>
                  <a:lnTo>
                    <a:pt x="1327" y="2131"/>
                  </a:lnTo>
                  <a:lnTo>
                    <a:pt x="1389" y="2065"/>
                  </a:lnTo>
                  <a:lnTo>
                    <a:pt x="1447" y="1997"/>
                  </a:lnTo>
                  <a:lnTo>
                    <a:pt x="1500" y="1925"/>
                  </a:lnTo>
                  <a:lnTo>
                    <a:pt x="1554" y="1845"/>
                  </a:lnTo>
                  <a:lnTo>
                    <a:pt x="1600" y="1763"/>
                  </a:lnTo>
                  <a:lnTo>
                    <a:pt x="1642" y="1679"/>
                  </a:lnTo>
                  <a:lnTo>
                    <a:pt x="1678" y="1592"/>
                  </a:lnTo>
                  <a:lnTo>
                    <a:pt x="1709" y="1504"/>
                  </a:lnTo>
                  <a:lnTo>
                    <a:pt x="1734" y="1413"/>
                  </a:lnTo>
                  <a:lnTo>
                    <a:pt x="1755" y="1321"/>
                  </a:lnTo>
                  <a:lnTo>
                    <a:pt x="1770" y="1227"/>
                  </a:lnTo>
                  <a:lnTo>
                    <a:pt x="1778" y="1132"/>
                  </a:lnTo>
                  <a:lnTo>
                    <a:pt x="1780" y="1038"/>
                  </a:lnTo>
                  <a:lnTo>
                    <a:pt x="1780" y="398"/>
                  </a:lnTo>
                  <a:lnTo>
                    <a:pt x="970" y="160"/>
                  </a:lnTo>
                  <a:close/>
                  <a:moveTo>
                    <a:pt x="959" y="0"/>
                  </a:moveTo>
                  <a:lnTo>
                    <a:pt x="982" y="0"/>
                  </a:lnTo>
                  <a:lnTo>
                    <a:pt x="1004" y="4"/>
                  </a:lnTo>
                  <a:lnTo>
                    <a:pt x="1855" y="255"/>
                  </a:lnTo>
                  <a:lnTo>
                    <a:pt x="1878" y="264"/>
                  </a:lnTo>
                  <a:lnTo>
                    <a:pt x="1899" y="279"/>
                  </a:lnTo>
                  <a:lnTo>
                    <a:pt x="1916" y="297"/>
                  </a:lnTo>
                  <a:lnTo>
                    <a:pt x="1929" y="320"/>
                  </a:lnTo>
                  <a:lnTo>
                    <a:pt x="1938" y="343"/>
                  </a:lnTo>
                  <a:lnTo>
                    <a:pt x="1940" y="369"/>
                  </a:lnTo>
                  <a:lnTo>
                    <a:pt x="1940" y="1038"/>
                  </a:lnTo>
                  <a:lnTo>
                    <a:pt x="1938" y="1133"/>
                  </a:lnTo>
                  <a:lnTo>
                    <a:pt x="1929" y="1228"/>
                  </a:lnTo>
                  <a:lnTo>
                    <a:pt x="1916" y="1322"/>
                  </a:lnTo>
                  <a:lnTo>
                    <a:pt x="1898" y="1415"/>
                  </a:lnTo>
                  <a:lnTo>
                    <a:pt x="1875" y="1507"/>
                  </a:lnTo>
                  <a:lnTo>
                    <a:pt x="1846" y="1596"/>
                  </a:lnTo>
                  <a:lnTo>
                    <a:pt x="1813" y="1684"/>
                  </a:lnTo>
                  <a:lnTo>
                    <a:pt x="1775" y="1771"/>
                  </a:lnTo>
                  <a:lnTo>
                    <a:pt x="1732" y="1855"/>
                  </a:lnTo>
                  <a:lnTo>
                    <a:pt x="1684" y="1936"/>
                  </a:lnTo>
                  <a:lnTo>
                    <a:pt x="1631" y="2016"/>
                  </a:lnTo>
                  <a:lnTo>
                    <a:pt x="1577" y="2090"/>
                  </a:lnTo>
                  <a:lnTo>
                    <a:pt x="1519" y="2159"/>
                  </a:lnTo>
                  <a:lnTo>
                    <a:pt x="1458" y="2226"/>
                  </a:lnTo>
                  <a:lnTo>
                    <a:pt x="1393" y="2289"/>
                  </a:lnTo>
                  <a:lnTo>
                    <a:pt x="1325" y="2349"/>
                  </a:lnTo>
                  <a:lnTo>
                    <a:pt x="1255" y="2404"/>
                  </a:lnTo>
                  <a:lnTo>
                    <a:pt x="1181" y="2457"/>
                  </a:lnTo>
                  <a:lnTo>
                    <a:pt x="1104" y="2505"/>
                  </a:lnTo>
                  <a:lnTo>
                    <a:pt x="1026" y="2549"/>
                  </a:lnTo>
                  <a:lnTo>
                    <a:pt x="1008" y="2557"/>
                  </a:lnTo>
                  <a:lnTo>
                    <a:pt x="990" y="2561"/>
                  </a:lnTo>
                  <a:lnTo>
                    <a:pt x="970" y="2563"/>
                  </a:lnTo>
                  <a:lnTo>
                    <a:pt x="951" y="2561"/>
                  </a:lnTo>
                  <a:lnTo>
                    <a:pt x="933" y="2557"/>
                  </a:lnTo>
                  <a:lnTo>
                    <a:pt x="915" y="2549"/>
                  </a:lnTo>
                  <a:lnTo>
                    <a:pt x="836" y="2505"/>
                  </a:lnTo>
                  <a:lnTo>
                    <a:pt x="760" y="2457"/>
                  </a:lnTo>
                  <a:lnTo>
                    <a:pt x="686" y="2404"/>
                  </a:lnTo>
                  <a:lnTo>
                    <a:pt x="615" y="2349"/>
                  </a:lnTo>
                  <a:lnTo>
                    <a:pt x="548" y="2289"/>
                  </a:lnTo>
                  <a:lnTo>
                    <a:pt x="483" y="2226"/>
                  </a:lnTo>
                  <a:lnTo>
                    <a:pt x="421" y="2159"/>
                  </a:lnTo>
                  <a:lnTo>
                    <a:pt x="364" y="2090"/>
                  </a:lnTo>
                  <a:lnTo>
                    <a:pt x="310" y="2016"/>
                  </a:lnTo>
                  <a:lnTo>
                    <a:pt x="256" y="1936"/>
                  </a:lnTo>
                  <a:lnTo>
                    <a:pt x="209" y="1855"/>
                  </a:lnTo>
                  <a:lnTo>
                    <a:pt x="166" y="1771"/>
                  </a:lnTo>
                  <a:lnTo>
                    <a:pt x="128" y="1684"/>
                  </a:lnTo>
                  <a:lnTo>
                    <a:pt x="94" y="1596"/>
                  </a:lnTo>
                  <a:lnTo>
                    <a:pt x="66" y="1507"/>
                  </a:lnTo>
                  <a:lnTo>
                    <a:pt x="43" y="1415"/>
                  </a:lnTo>
                  <a:lnTo>
                    <a:pt x="24" y="1322"/>
                  </a:lnTo>
                  <a:lnTo>
                    <a:pt x="11" y="1228"/>
                  </a:lnTo>
                  <a:lnTo>
                    <a:pt x="3" y="1133"/>
                  </a:lnTo>
                  <a:lnTo>
                    <a:pt x="0" y="1038"/>
                  </a:lnTo>
                  <a:lnTo>
                    <a:pt x="0" y="369"/>
                  </a:lnTo>
                  <a:lnTo>
                    <a:pt x="3" y="343"/>
                  </a:lnTo>
                  <a:lnTo>
                    <a:pt x="12" y="320"/>
                  </a:lnTo>
                  <a:lnTo>
                    <a:pt x="24" y="297"/>
                  </a:lnTo>
                  <a:lnTo>
                    <a:pt x="41" y="279"/>
                  </a:lnTo>
                  <a:lnTo>
                    <a:pt x="63" y="264"/>
                  </a:lnTo>
                  <a:lnTo>
                    <a:pt x="86" y="255"/>
                  </a:lnTo>
                  <a:lnTo>
                    <a:pt x="936" y="4"/>
                  </a:lnTo>
                  <a:lnTo>
                    <a:pt x="9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</p:spTree>
    <p:extLst>
      <p:ext uri="{BB962C8B-B14F-4D97-AF65-F5344CB8AC3E}">
        <p14:creationId xmlns:p14="http://schemas.microsoft.com/office/powerpoint/2010/main" val="316285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lette and Safe Color Combinati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1BD066-3CAD-2070-614B-C31E5D8BF50D}"/>
              </a:ext>
            </a:extLst>
          </p:cNvPr>
          <p:cNvSpPr/>
          <p:nvPr/>
        </p:nvSpPr>
        <p:spPr>
          <a:xfrm>
            <a:off x="830940" y="2037552"/>
            <a:ext cx="914400" cy="914400"/>
          </a:xfrm>
          <a:prstGeom prst="ellipse">
            <a:avLst/>
          </a:prstGeom>
          <a:solidFill>
            <a:srgbClr val="F79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8981A1-1C4B-959B-1E57-C0D1E7664081}"/>
              </a:ext>
            </a:extLst>
          </p:cNvPr>
          <p:cNvSpPr/>
          <p:nvPr/>
        </p:nvSpPr>
        <p:spPr>
          <a:xfrm>
            <a:off x="2073044" y="2037552"/>
            <a:ext cx="914400" cy="914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038746-A61E-9B1A-7230-80306BF2A0AD}"/>
              </a:ext>
            </a:extLst>
          </p:cNvPr>
          <p:cNvSpPr/>
          <p:nvPr/>
        </p:nvSpPr>
        <p:spPr>
          <a:xfrm>
            <a:off x="3315148" y="2037552"/>
            <a:ext cx="914400" cy="914400"/>
          </a:xfrm>
          <a:prstGeom prst="ellipse">
            <a:avLst/>
          </a:prstGeom>
          <a:solidFill>
            <a:srgbClr val="235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E76B26C-AE94-3CFB-8724-DD5E813666D4}"/>
              </a:ext>
            </a:extLst>
          </p:cNvPr>
          <p:cNvSpPr/>
          <p:nvPr/>
        </p:nvSpPr>
        <p:spPr>
          <a:xfrm>
            <a:off x="4557252" y="2037552"/>
            <a:ext cx="914400" cy="914400"/>
          </a:xfrm>
          <a:prstGeom prst="ellipse">
            <a:avLst/>
          </a:prstGeom>
          <a:solidFill>
            <a:srgbClr val="F3B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6BEA9E6-1FEB-6A76-5A14-422202778F61}"/>
              </a:ext>
            </a:extLst>
          </p:cNvPr>
          <p:cNvGraphicFramePr>
            <a:graphicFrameLocks noGrp="1"/>
          </p:cNvGraphicFramePr>
          <p:nvPr/>
        </p:nvGraphicFramePr>
        <p:xfrm>
          <a:off x="830939" y="3234844"/>
          <a:ext cx="4640712" cy="1348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1348740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Orange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41, 88, 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247, 146,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f7921E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Black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100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0, 0,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000000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74, 36, 0, 46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35, 87, 137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235789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Yellow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25, 100, 5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243, 183,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f3b700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E6BAA26C-F80E-9B5F-09E5-90B24C534C1A}"/>
              </a:ext>
            </a:extLst>
          </p:cNvPr>
          <p:cNvSpPr/>
          <p:nvPr/>
        </p:nvSpPr>
        <p:spPr>
          <a:xfrm>
            <a:off x="830940" y="4213696"/>
            <a:ext cx="914400" cy="914400"/>
          </a:xfrm>
          <a:prstGeom prst="ellipse">
            <a:avLst/>
          </a:prstGeom>
          <a:solidFill>
            <a:srgbClr val="7FA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7805DD5-C80A-54B7-1151-D5323E5EF847}"/>
              </a:ext>
            </a:extLst>
          </p:cNvPr>
          <p:cNvSpPr/>
          <p:nvPr/>
        </p:nvSpPr>
        <p:spPr>
          <a:xfrm>
            <a:off x="2073044" y="4213696"/>
            <a:ext cx="914400" cy="914400"/>
          </a:xfrm>
          <a:prstGeom prst="ellipse">
            <a:avLst/>
          </a:prstGeom>
          <a:solidFill>
            <a:srgbClr val="A72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80154D-07A0-AD22-D810-AE006EB249F0}"/>
              </a:ext>
            </a:extLst>
          </p:cNvPr>
          <p:cNvSpPr/>
          <p:nvPr/>
        </p:nvSpPr>
        <p:spPr>
          <a:xfrm>
            <a:off x="3315148" y="4213696"/>
            <a:ext cx="914400" cy="914400"/>
          </a:xfrm>
          <a:prstGeom prst="ellipse">
            <a:avLst/>
          </a:prstGeom>
          <a:solidFill>
            <a:srgbClr val="90C3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8FFDB2-2B5B-C06A-78B5-243A19C76D4F}"/>
              </a:ext>
            </a:extLst>
          </p:cNvPr>
          <p:cNvSpPr/>
          <p:nvPr/>
        </p:nvSpPr>
        <p:spPr>
          <a:xfrm>
            <a:off x="4557252" y="4213696"/>
            <a:ext cx="914400" cy="914400"/>
          </a:xfrm>
          <a:prstGeom prst="ellipse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83064F0-87C9-686F-5D67-0155DE3BFEB5}"/>
              </a:ext>
            </a:extLst>
          </p:cNvPr>
          <p:cNvGraphicFramePr>
            <a:graphicFrameLocks noGrp="1"/>
          </p:cNvGraphicFramePr>
          <p:nvPr/>
        </p:nvGraphicFramePr>
        <p:xfrm>
          <a:off x="830939" y="5410988"/>
          <a:ext cx="4640712" cy="1474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1474470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22, 0, 36, 36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127, 162, 103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7FA267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>
                          <a:solidFill>
                            <a:schemeClr val="tx1"/>
                          </a:solidFill>
                        </a:rPr>
                        <a:t>Red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CMYK: 0, 77, 95, 35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RGB: 167, 38, 8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HEX: A72608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Light 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28, 3, 0, 22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144, 195, 200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90C3C8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Gray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179, 179, 179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b3b3b3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E3CFD6D8-422C-26E3-CA50-34697436ACB2}"/>
              </a:ext>
            </a:extLst>
          </p:cNvPr>
          <p:cNvSpPr/>
          <p:nvPr/>
        </p:nvSpPr>
        <p:spPr>
          <a:xfrm>
            <a:off x="8363510" y="1827919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8A67BD-5D00-47A7-0A4C-8A11EAB29068}"/>
              </a:ext>
            </a:extLst>
          </p:cNvPr>
          <p:cNvSpPr/>
          <p:nvPr/>
        </p:nvSpPr>
        <p:spPr>
          <a:xfrm>
            <a:off x="8363510" y="2229573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rgbClr val="235789"/>
                </a:solidFill>
              </a:rPr>
              <a:t>Blue Type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89E420-542C-B360-D140-A7F5EDD409F4}"/>
              </a:ext>
            </a:extLst>
          </p:cNvPr>
          <p:cNvSpPr/>
          <p:nvPr/>
        </p:nvSpPr>
        <p:spPr>
          <a:xfrm>
            <a:off x="8363510" y="2631227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rgbClr val="A72608"/>
                </a:solidFill>
              </a:rPr>
              <a:t>Red Type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5908B3-C347-81ED-051B-9CE559E08E85}"/>
              </a:ext>
            </a:extLst>
          </p:cNvPr>
          <p:cNvSpPr/>
          <p:nvPr/>
        </p:nvSpPr>
        <p:spPr>
          <a:xfrm>
            <a:off x="8363510" y="3032881"/>
            <a:ext cx="3256766" cy="350729"/>
          </a:xfrm>
          <a:prstGeom prst="rect">
            <a:avLst/>
          </a:prstGeom>
          <a:solidFill>
            <a:srgbClr val="B3B3B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0C6A9B-0A44-CB81-7CA8-CCA8609EEFF3}"/>
              </a:ext>
            </a:extLst>
          </p:cNvPr>
          <p:cNvSpPr/>
          <p:nvPr/>
        </p:nvSpPr>
        <p:spPr>
          <a:xfrm>
            <a:off x="8363510" y="3434535"/>
            <a:ext cx="3256766" cy="350729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496E18-E6FC-03BB-204D-0FFFF67D6E3D}"/>
              </a:ext>
            </a:extLst>
          </p:cNvPr>
          <p:cNvSpPr/>
          <p:nvPr/>
        </p:nvSpPr>
        <p:spPr>
          <a:xfrm>
            <a:off x="8363510" y="3836189"/>
            <a:ext cx="3256766" cy="350729"/>
          </a:xfrm>
          <a:prstGeom prst="rect">
            <a:avLst/>
          </a:prstGeom>
          <a:solidFill>
            <a:srgbClr val="F3B7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BC890-4C02-40AE-5D2D-B78A8C7B57E8}"/>
              </a:ext>
            </a:extLst>
          </p:cNvPr>
          <p:cNvSpPr/>
          <p:nvPr/>
        </p:nvSpPr>
        <p:spPr>
          <a:xfrm>
            <a:off x="8363510" y="4225952"/>
            <a:ext cx="3256766" cy="350729"/>
          </a:xfrm>
          <a:prstGeom prst="rect">
            <a:avLst/>
          </a:prstGeom>
          <a:solidFill>
            <a:srgbClr val="7FA267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796EF46-BDA6-3377-A08E-12A7AEFF284C}"/>
              </a:ext>
            </a:extLst>
          </p:cNvPr>
          <p:cNvSpPr/>
          <p:nvPr/>
        </p:nvSpPr>
        <p:spPr>
          <a:xfrm>
            <a:off x="8363510" y="4627606"/>
            <a:ext cx="3256766" cy="350729"/>
          </a:xfrm>
          <a:prstGeom prst="rect">
            <a:avLst/>
          </a:prstGeom>
          <a:solidFill>
            <a:srgbClr val="90C3C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ECBF25-7800-974F-DBAC-F34FA0D07F3C}"/>
              </a:ext>
            </a:extLst>
          </p:cNvPr>
          <p:cNvSpPr/>
          <p:nvPr/>
        </p:nvSpPr>
        <p:spPr>
          <a:xfrm>
            <a:off x="8363510" y="5029260"/>
            <a:ext cx="3256766" cy="35072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35A02F6-88A1-7032-0D8D-A4A4C86B3E73}"/>
              </a:ext>
            </a:extLst>
          </p:cNvPr>
          <p:cNvSpPr/>
          <p:nvPr/>
        </p:nvSpPr>
        <p:spPr>
          <a:xfrm>
            <a:off x="8363510" y="5430914"/>
            <a:ext cx="3256766" cy="350729"/>
          </a:xfrm>
          <a:prstGeom prst="rect">
            <a:avLst/>
          </a:prstGeom>
          <a:solidFill>
            <a:srgbClr val="23578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2D117E6-D717-C2C5-4EF6-466139E90DA5}"/>
              </a:ext>
            </a:extLst>
          </p:cNvPr>
          <p:cNvSpPr/>
          <p:nvPr/>
        </p:nvSpPr>
        <p:spPr>
          <a:xfrm>
            <a:off x="8363510" y="5832568"/>
            <a:ext cx="3256766" cy="350729"/>
          </a:xfrm>
          <a:prstGeom prst="rect">
            <a:avLst/>
          </a:prstGeom>
          <a:solidFill>
            <a:srgbClr val="A7260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7A5C78-3B3A-CCBD-0F2F-BB080237D786}"/>
              </a:ext>
            </a:extLst>
          </p:cNvPr>
          <p:cNvSpPr txBox="1">
            <a:spLocks/>
          </p:cNvSpPr>
          <p:nvPr/>
        </p:nvSpPr>
        <p:spPr>
          <a:xfrm>
            <a:off x="532440" y="365127"/>
            <a:ext cx="11100123" cy="697324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/>
              <a:t>Palette and Safe Color Combinations</a:t>
            </a:r>
          </a:p>
        </p:txBody>
      </p:sp>
    </p:spTree>
    <p:extLst>
      <p:ext uri="{BB962C8B-B14F-4D97-AF65-F5344CB8AC3E}">
        <p14:creationId xmlns:p14="http://schemas.microsoft.com/office/powerpoint/2010/main" val="327625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C37A26A-1823-6268-B652-BDD2650C2BBE}"/>
              </a:ext>
            </a:extLst>
          </p:cNvPr>
          <p:cNvSpPr/>
          <p:nvPr/>
        </p:nvSpPr>
        <p:spPr>
          <a:xfrm>
            <a:off x="-962999" y="1804156"/>
            <a:ext cx="2709771" cy="270977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8CD32D3-93CF-B41C-C972-984233BAB889}"/>
              </a:ext>
            </a:extLst>
          </p:cNvPr>
          <p:cNvSpPr/>
          <p:nvPr/>
        </p:nvSpPr>
        <p:spPr>
          <a:xfrm>
            <a:off x="1891959" y="1107461"/>
            <a:ext cx="935307" cy="9353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B11C0-2FD6-2838-A963-732716082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9223" y="3062842"/>
            <a:ext cx="8213557" cy="108405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3F9A-86E2-839F-ED9E-D9A1823E01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9223" y="4669286"/>
            <a:ext cx="8213557" cy="8581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802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1" indent="0" algn="ctr">
              <a:buNone/>
              <a:defRPr sz="1600"/>
            </a:lvl7pPr>
            <a:lvl8pPr marL="3200401" indent="0" algn="ctr">
              <a:buNone/>
              <a:defRPr sz="1600"/>
            </a:lvl8pPr>
            <a:lvl9pPr marL="3657599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3ADEC6A-35CB-35B6-BB11-CC3AF7429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24652" b="13009"/>
          <a:stretch/>
        </p:blipFill>
        <p:spPr>
          <a:xfrm rot="10800000">
            <a:off x="3" y="2"/>
            <a:ext cx="3294921" cy="3804101"/>
          </a:xfrm>
          <a:prstGeom prst="rect">
            <a:avLst/>
          </a:prstGeom>
        </p:spPr>
      </p:pic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C4C1D7D-D989-02C6-7C9D-E2A429CBA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923" y="1508763"/>
            <a:ext cx="5602164" cy="894461"/>
          </a:xfrm>
          <a:prstGeom prst="rect">
            <a:avLst/>
          </a:prstGeom>
        </p:spPr>
      </p:pic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B29362-8F72-1347-4E16-5FBC3E171195}"/>
              </a:ext>
            </a:extLst>
          </p:cNvPr>
          <p:cNvCxnSpPr>
            <a:cxnSpLocks/>
          </p:cNvCxnSpPr>
          <p:nvPr/>
        </p:nvCxnSpPr>
        <p:spPr>
          <a:xfrm>
            <a:off x="1989223" y="4408092"/>
            <a:ext cx="8213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A41002A-D968-10ED-0227-9EC6E45164A7}"/>
              </a:ext>
            </a:extLst>
          </p:cNvPr>
          <p:cNvSpPr txBox="1"/>
          <p:nvPr/>
        </p:nvSpPr>
        <p:spPr>
          <a:xfrm>
            <a:off x="4381505" y="2472673"/>
            <a:ext cx="34290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>
                <a:solidFill>
                  <a:schemeClr val="bg1"/>
                </a:solidFill>
              </a:rPr>
              <a:t>Delivered by The NextGen Project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68F2DD4D-AE7C-2977-3620-EB897B4896EE}"/>
              </a:ext>
            </a:extLst>
          </p:cNvPr>
          <p:cNvSpPr/>
          <p:nvPr/>
        </p:nvSpPr>
        <p:spPr>
          <a:xfrm>
            <a:off x="391890" y="6187048"/>
            <a:ext cx="2244436" cy="5265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66649A-9B0F-79F4-77F9-D83A123CF232}"/>
              </a:ext>
            </a:extLst>
          </p:cNvPr>
          <p:cNvSpPr/>
          <p:nvPr/>
        </p:nvSpPr>
        <p:spPr>
          <a:xfrm>
            <a:off x="2101206" y="2285245"/>
            <a:ext cx="535116" cy="5351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752E7B-1262-789D-84C6-6ABFB5FF22D4}"/>
              </a:ext>
            </a:extLst>
          </p:cNvPr>
          <p:cNvSpPr/>
          <p:nvPr/>
        </p:nvSpPr>
        <p:spPr>
          <a:xfrm>
            <a:off x="266647" y="2618865"/>
            <a:ext cx="370389" cy="3703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CD6080-066A-4930-9B5E-2C5DC17AF46B}"/>
              </a:ext>
            </a:extLst>
          </p:cNvPr>
          <p:cNvSpPr/>
          <p:nvPr/>
        </p:nvSpPr>
        <p:spPr>
          <a:xfrm>
            <a:off x="3109726" y="199968"/>
            <a:ext cx="370389" cy="3703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922080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lette and Safe Color Combinati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1BD066-3CAD-2070-614B-C31E5D8BF50D}"/>
              </a:ext>
            </a:extLst>
          </p:cNvPr>
          <p:cNvSpPr/>
          <p:nvPr/>
        </p:nvSpPr>
        <p:spPr>
          <a:xfrm>
            <a:off x="830940" y="2037552"/>
            <a:ext cx="914400" cy="914400"/>
          </a:xfrm>
          <a:prstGeom prst="ellipse">
            <a:avLst/>
          </a:prstGeom>
          <a:solidFill>
            <a:srgbClr val="F79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8981A1-1C4B-959B-1E57-C0D1E7664081}"/>
              </a:ext>
            </a:extLst>
          </p:cNvPr>
          <p:cNvSpPr/>
          <p:nvPr/>
        </p:nvSpPr>
        <p:spPr>
          <a:xfrm>
            <a:off x="2073044" y="2037552"/>
            <a:ext cx="914400" cy="914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038746-A61E-9B1A-7230-80306BF2A0AD}"/>
              </a:ext>
            </a:extLst>
          </p:cNvPr>
          <p:cNvSpPr/>
          <p:nvPr/>
        </p:nvSpPr>
        <p:spPr>
          <a:xfrm>
            <a:off x="3315148" y="2037552"/>
            <a:ext cx="914400" cy="914400"/>
          </a:xfrm>
          <a:prstGeom prst="ellipse">
            <a:avLst/>
          </a:prstGeom>
          <a:solidFill>
            <a:srgbClr val="235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E76B26C-AE94-3CFB-8724-DD5E813666D4}"/>
              </a:ext>
            </a:extLst>
          </p:cNvPr>
          <p:cNvSpPr/>
          <p:nvPr/>
        </p:nvSpPr>
        <p:spPr>
          <a:xfrm>
            <a:off x="4557252" y="2037552"/>
            <a:ext cx="914400" cy="914400"/>
          </a:xfrm>
          <a:prstGeom prst="ellipse">
            <a:avLst/>
          </a:prstGeom>
          <a:solidFill>
            <a:srgbClr val="F3B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6BEA9E6-1FEB-6A76-5A14-422202778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544190"/>
              </p:ext>
            </p:extLst>
          </p:nvPr>
        </p:nvGraphicFramePr>
        <p:xfrm>
          <a:off x="830939" y="3234844"/>
          <a:ext cx="4640712" cy="1348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1348740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Orange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41, 88, 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247, 146,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f7921E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Black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100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0, 0,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000000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74, 36, 0, 46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35, 87, 137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235789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Yellow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25, 100, 5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243, 183,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f3b700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E6BAA26C-F80E-9B5F-09E5-90B24C534C1A}"/>
              </a:ext>
            </a:extLst>
          </p:cNvPr>
          <p:cNvSpPr/>
          <p:nvPr/>
        </p:nvSpPr>
        <p:spPr>
          <a:xfrm>
            <a:off x="830940" y="4213696"/>
            <a:ext cx="914400" cy="914400"/>
          </a:xfrm>
          <a:prstGeom prst="ellipse">
            <a:avLst/>
          </a:prstGeom>
          <a:solidFill>
            <a:srgbClr val="7FA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7805DD5-C80A-54B7-1151-D5323E5EF847}"/>
              </a:ext>
            </a:extLst>
          </p:cNvPr>
          <p:cNvSpPr/>
          <p:nvPr/>
        </p:nvSpPr>
        <p:spPr>
          <a:xfrm>
            <a:off x="2073044" y="4213696"/>
            <a:ext cx="914400" cy="914400"/>
          </a:xfrm>
          <a:prstGeom prst="ellipse">
            <a:avLst/>
          </a:prstGeom>
          <a:solidFill>
            <a:srgbClr val="A72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80154D-07A0-AD22-D810-AE006EB249F0}"/>
              </a:ext>
            </a:extLst>
          </p:cNvPr>
          <p:cNvSpPr/>
          <p:nvPr/>
        </p:nvSpPr>
        <p:spPr>
          <a:xfrm>
            <a:off x="3315148" y="4213696"/>
            <a:ext cx="914400" cy="914400"/>
          </a:xfrm>
          <a:prstGeom prst="ellipse">
            <a:avLst/>
          </a:prstGeom>
          <a:solidFill>
            <a:srgbClr val="90C3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8FFDB2-2B5B-C06A-78B5-243A19C76D4F}"/>
              </a:ext>
            </a:extLst>
          </p:cNvPr>
          <p:cNvSpPr/>
          <p:nvPr/>
        </p:nvSpPr>
        <p:spPr>
          <a:xfrm>
            <a:off x="4557252" y="4213696"/>
            <a:ext cx="914400" cy="914400"/>
          </a:xfrm>
          <a:prstGeom prst="ellipse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83064F0-87C9-686F-5D67-0155DE3BF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390337"/>
              </p:ext>
            </p:extLst>
          </p:nvPr>
        </p:nvGraphicFramePr>
        <p:xfrm>
          <a:off x="830939" y="5410988"/>
          <a:ext cx="4640712" cy="1474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1474470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22, 0, 36, 36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127, 162, 103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7FA267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>
                          <a:solidFill>
                            <a:schemeClr val="tx1"/>
                          </a:solidFill>
                        </a:rPr>
                        <a:t>Red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CMYK: 0, 77, 95, 35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RGB: 167, 38, 8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HEX: A72608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Light 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28, 3, 0, 22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144, 195, 200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90C3C8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Gray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179, 179, 179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b3b3b3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E3CFD6D8-422C-26E3-CA50-34697436ACB2}"/>
              </a:ext>
            </a:extLst>
          </p:cNvPr>
          <p:cNvSpPr/>
          <p:nvPr/>
        </p:nvSpPr>
        <p:spPr>
          <a:xfrm>
            <a:off x="8363510" y="1827919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8A67BD-5D00-47A7-0A4C-8A11EAB29068}"/>
              </a:ext>
            </a:extLst>
          </p:cNvPr>
          <p:cNvSpPr/>
          <p:nvPr/>
        </p:nvSpPr>
        <p:spPr>
          <a:xfrm>
            <a:off x="8363510" y="2229573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rgbClr val="235789"/>
                </a:solidFill>
              </a:rPr>
              <a:t>Blue Type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89E420-542C-B360-D140-A7F5EDD409F4}"/>
              </a:ext>
            </a:extLst>
          </p:cNvPr>
          <p:cNvSpPr/>
          <p:nvPr/>
        </p:nvSpPr>
        <p:spPr>
          <a:xfrm>
            <a:off x="8363510" y="2631227"/>
            <a:ext cx="3256766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rgbClr val="A72608"/>
                </a:solidFill>
              </a:rPr>
              <a:t>Red Type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5908B3-C347-81ED-051B-9CE559E08E85}"/>
              </a:ext>
            </a:extLst>
          </p:cNvPr>
          <p:cNvSpPr/>
          <p:nvPr/>
        </p:nvSpPr>
        <p:spPr>
          <a:xfrm>
            <a:off x="8363510" y="3032881"/>
            <a:ext cx="3256766" cy="350729"/>
          </a:xfrm>
          <a:prstGeom prst="rect">
            <a:avLst/>
          </a:prstGeom>
          <a:solidFill>
            <a:srgbClr val="B3B3B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0C6A9B-0A44-CB81-7CA8-CCA8609EEFF3}"/>
              </a:ext>
            </a:extLst>
          </p:cNvPr>
          <p:cNvSpPr/>
          <p:nvPr/>
        </p:nvSpPr>
        <p:spPr>
          <a:xfrm>
            <a:off x="8363510" y="3434535"/>
            <a:ext cx="3256766" cy="350729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496E18-E6FC-03BB-204D-0FFFF67D6E3D}"/>
              </a:ext>
            </a:extLst>
          </p:cNvPr>
          <p:cNvSpPr/>
          <p:nvPr/>
        </p:nvSpPr>
        <p:spPr>
          <a:xfrm>
            <a:off x="8363510" y="3836189"/>
            <a:ext cx="3256766" cy="350729"/>
          </a:xfrm>
          <a:prstGeom prst="rect">
            <a:avLst/>
          </a:prstGeom>
          <a:solidFill>
            <a:srgbClr val="F3B7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BC890-4C02-40AE-5D2D-B78A8C7B57E8}"/>
              </a:ext>
            </a:extLst>
          </p:cNvPr>
          <p:cNvSpPr/>
          <p:nvPr/>
        </p:nvSpPr>
        <p:spPr>
          <a:xfrm>
            <a:off x="8363510" y="4225952"/>
            <a:ext cx="3256766" cy="350729"/>
          </a:xfrm>
          <a:prstGeom prst="rect">
            <a:avLst/>
          </a:prstGeom>
          <a:solidFill>
            <a:srgbClr val="7FA267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796EF46-BDA6-3377-A08E-12A7AEFF284C}"/>
              </a:ext>
            </a:extLst>
          </p:cNvPr>
          <p:cNvSpPr/>
          <p:nvPr/>
        </p:nvSpPr>
        <p:spPr>
          <a:xfrm>
            <a:off x="8363510" y="4627606"/>
            <a:ext cx="3256766" cy="350729"/>
          </a:xfrm>
          <a:prstGeom prst="rect">
            <a:avLst/>
          </a:prstGeom>
          <a:solidFill>
            <a:srgbClr val="90C3C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ECBF25-7800-974F-DBAC-F34FA0D07F3C}"/>
              </a:ext>
            </a:extLst>
          </p:cNvPr>
          <p:cNvSpPr/>
          <p:nvPr/>
        </p:nvSpPr>
        <p:spPr>
          <a:xfrm>
            <a:off x="8363510" y="5029260"/>
            <a:ext cx="3256766" cy="35072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35A02F6-88A1-7032-0D8D-A4A4C86B3E73}"/>
              </a:ext>
            </a:extLst>
          </p:cNvPr>
          <p:cNvSpPr/>
          <p:nvPr/>
        </p:nvSpPr>
        <p:spPr>
          <a:xfrm>
            <a:off x="8363510" y="5430914"/>
            <a:ext cx="3256766" cy="350729"/>
          </a:xfrm>
          <a:prstGeom prst="rect">
            <a:avLst/>
          </a:prstGeom>
          <a:solidFill>
            <a:srgbClr val="23578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2D117E6-D717-C2C5-4EF6-466139E90DA5}"/>
              </a:ext>
            </a:extLst>
          </p:cNvPr>
          <p:cNvSpPr/>
          <p:nvPr/>
        </p:nvSpPr>
        <p:spPr>
          <a:xfrm>
            <a:off x="8363510" y="5832568"/>
            <a:ext cx="3256766" cy="350729"/>
          </a:xfrm>
          <a:prstGeom prst="rect">
            <a:avLst/>
          </a:prstGeom>
          <a:solidFill>
            <a:srgbClr val="A7260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4" indent="0" algn="l"/>
            <a:r>
              <a:rPr lang="en-US" sz="1401" b="1"/>
              <a:t>White Type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7A5C78-3B3A-CCBD-0F2F-BB080237D786}"/>
              </a:ext>
            </a:extLst>
          </p:cNvPr>
          <p:cNvSpPr txBox="1">
            <a:spLocks/>
          </p:cNvSpPr>
          <p:nvPr/>
        </p:nvSpPr>
        <p:spPr>
          <a:xfrm>
            <a:off x="532440" y="365127"/>
            <a:ext cx="11100123" cy="697324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/>
              <a:t>Palette and Safe Color Combinations</a:t>
            </a:r>
          </a:p>
        </p:txBody>
      </p:sp>
    </p:spTree>
    <p:extLst>
      <p:ext uri="{BB962C8B-B14F-4D97-AF65-F5344CB8AC3E}">
        <p14:creationId xmlns:p14="http://schemas.microsoft.com/office/powerpoint/2010/main" val="3078455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E137E-CF71-8A2C-CDF2-9640192C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alaxy in space&#10;&#10;Description automatically generated with medium confidence">
            <a:extLst>
              <a:ext uri="{FF2B5EF4-FFF2-40B4-BE49-F238E27FC236}">
                <a16:creationId xmlns:a16="http://schemas.microsoft.com/office/drawing/2014/main" id="{E4803A02-9C36-F1DA-FB3C-9C17F43E5F1F}"/>
              </a:ext>
            </a:extLst>
          </p:cNvPr>
          <p:cNvPicPr/>
          <p:nvPr userDrawn="1"/>
        </p:nvPicPr>
        <p:blipFill rotWithShape="1">
          <a:blip r:embed="rId2"/>
          <a:srcRect l="3212" r="345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90F35373-78B5-2240-3E6A-9D21C97E6D10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45804" y="725080"/>
            <a:ext cx="4064825" cy="7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300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EB6C5306-44F9-4BEF-9795-487BE03D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264" y="311902"/>
            <a:ext cx="11422864" cy="526298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C4691AC-4260-C6A9-6600-61DCE41C7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78F420B-49B3-D626-52C0-853232C82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0D6F93A-10D3-58A9-0668-FC5490EF3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11" y="6356353"/>
            <a:ext cx="387618" cy="365125"/>
          </a:xfrm>
          <a:prstGeom prst="rect">
            <a:avLst/>
          </a:prstGeom>
        </p:spPr>
        <p:txBody>
          <a:bodyPr anchor="b"/>
          <a:lstStyle>
            <a:lvl1pPr algn="r">
              <a:defRPr sz="1051">
                <a:solidFill>
                  <a:schemeClr val="bg1"/>
                </a:solidFill>
              </a:defRPr>
            </a:lvl1pPr>
          </a:lstStyle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71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  <p15:guide id="4" pos="7440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310F-143E-F08F-70DF-6D63AE38D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AD7E9C-6DCA-D013-6392-6E2CC231D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F212FA-0685-70F6-93A8-BD53DC69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5F82C3-3DB3-06F3-9459-75534EFD8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2B05E78-C8BE-923D-E340-01F2397428B1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C0CCD1-1FDA-A34C-B40C-970B9868104C}" type="datetimeFigureOut">
              <a:rPr lang="en-US" sz="1200" smtClean="0"/>
              <a:pPr/>
              <a:t>8/31/26</a:t>
            </a:fld>
            <a:endParaRPr lang="en-US" sz="120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5C5A4F-DCB3-A576-272A-98D0BF12C5EA}"/>
              </a:ext>
            </a:extLst>
          </p:cNvPr>
          <p:cNvSpPr txBox="1">
            <a:spLocks/>
          </p:cNvSpPr>
          <p:nvPr userDrawn="1"/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/>
              <a:pPr/>
              <a:t>‹#›</a:t>
            </a:fld>
            <a:endParaRPr lang="en-US" sz="120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23F55922-B05A-7427-DD41-9D17EAA0352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44F8661-3BBB-D2B4-1BC0-136167C396C6}"/>
              </a:ext>
            </a:extLst>
          </p:cNvPr>
          <p:cNvSpPr txBox="1">
            <a:spLocks/>
          </p:cNvSpPr>
          <p:nvPr userDrawn="1"/>
        </p:nvSpPr>
        <p:spPr>
          <a:xfrm>
            <a:off x="9175678" y="6437315"/>
            <a:ext cx="2658357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D8252092-905F-2C96-484F-410995483ACC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2D73277-FF2E-D41D-8762-5AFA028A5A6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41701755"/>
              </p:ext>
            </p:extLst>
          </p:nvPr>
        </p:nvGraphicFramePr>
        <p:xfrm>
          <a:off x="2032000" y="71966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687537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a - Module Overview Up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4256CD-C027-3801-9106-F4F3BE2CCD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7654" y="2172713"/>
            <a:ext cx="10167938" cy="397064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DEVELOPERS: Design slide per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C4181-F700-9097-C5DF-82A43495DA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0094" y="1285877"/>
            <a:ext cx="10750044" cy="550863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DEVELOPERS: INSERT DESCRIPTION OF SLIDE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236C0FE1-B15A-D8FA-5C83-593036D58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966" y="491878"/>
            <a:ext cx="10515600" cy="7604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INSERT: Module # Overview</a:t>
            </a:r>
          </a:p>
        </p:txBody>
      </p:sp>
    </p:spTree>
    <p:extLst>
      <p:ext uri="{BB962C8B-B14F-4D97-AF65-F5344CB8AC3E}">
        <p14:creationId xmlns:p14="http://schemas.microsoft.com/office/powerpoint/2010/main" val="38062759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F01834C4-7895-B4DF-41DF-3DC7F479A3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717413"/>
            <a:ext cx="10356850" cy="6914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FDF28-2D3A-51A4-5AA9-F95FCB00A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1"/>
            <a:ext cx="10356850" cy="330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58536450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36D11-2B21-8FB8-283E-7B82F108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FC4FE-FE66-6DCB-5DE8-160A4C9A0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B54DF-22F2-DFB3-05D1-BF3FF6FE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640374-EB4F-4ED4-F707-869A6295919C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C0CCD1-1FDA-A34C-B40C-970B9868104C}" type="datetimeFigureOut">
              <a:rPr lang="en-US" sz="1200" smtClean="0"/>
              <a:pPr/>
              <a:t>8/31/26</a:t>
            </a:fld>
            <a:endParaRPr lang="en-US" sz="12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4D93809-5AA5-3C70-1593-7A3755614C4F}"/>
              </a:ext>
            </a:extLst>
          </p:cNvPr>
          <p:cNvSpPr txBox="1">
            <a:spLocks/>
          </p:cNvSpPr>
          <p:nvPr userDrawn="1"/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/>
              <a:pPr/>
              <a:t>‹#›</a:t>
            </a:fld>
            <a:endParaRPr lang="en-US" sz="120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E63F60C3-E021-56BE-5330-38DD431BC2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B2B530F1-B1F6-7BC0-2CB9-43CCEF76D651}"/>
              </a:ext>
            </a:extLst>
          </p:cNvPr>
          <p:cNvSpPr txBox="1">
            <a:spLocks/>
          </p:cNvSpPr>
          <p:nvPr userDrawn="1"/>
        </p:nvSpPr>
        <p:spPr>
          <a:xfrm>
            <a:off x="9175678" y="6437315"/>
            <a:ext cx="2658357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4FECC12-F682-A64F-1B6D-57199292E4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E5351D-7340-561C-3B73-28531EF0AE7F}"/>
              </a:ext>
            </a:extLst>
          </p:cNvPr>
          <p:cNvSpPr/>
          <p:nvPr userDrawn="1"/>
        </p:nvSpPr>
        <p:spPr>
          <a:xfrm>
            <a:off x="467833" y="1488558"/>
            <a:ext cx="4710222" cy="3402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2C7A45-E155-2AF1-B2C9-092A4A14114A}"/>
              </a:ext>
            </a:extLst>
          </p:cNvPr>
          <p:cNvSpPr/>
          <p:nvPr userDrawn="1"/>
        </p:nvSpPr>
        <p:spPr>
          <a:xfrm>
            <a:off x="6296252" y="1488558"/>
            <a:ext cx="4400105" cy="34024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434DC7-2DAC-E1CC-7B0A-1F958342A445}"/>
              </a:ext>
            </a:extLst>
          </p:cNvPr>
          <p:cNvSpPr/>
          <p:nvPr userDrawn="1"/>
        </p:nvSpPr>
        <p:spPr>
          <a:xfrm>
            <a:off x="467833" y="3933511"/>
            <a:ext cx="4710222" cy="3402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8A051-6E3A-6886-9DEB-39463F015859}"/>
              </a:ext>
            </a:extLst>
          </p:cNvPr>
          <p:cNvSpPr/>
          <p:nvPr userDrawn="1"/>
        </p:nvSpPr>
        <p:spPr>
          <a:xfrm>
            <a:off x="6296252" y="3933511"/>
            <a:ext cx="4400105" cy="34024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2EC42391-6509-DAC8-940B-CBF3033F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156" y="10902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2875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1B52F-EA3D-C5FE-4C73-3FBD728D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ACA2B3-9964-4371-237F-A6BE64D28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96CF3-4A1E-8E83-BAF0-36F4B08B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F0C614-E276-C20C-0DD6-F7BF0CB4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30137E9-3EA0-B53F-EF33-CC928759D05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C0CCD1-1FDA-A34C-B40C-970B9868104C}" type="datetimeFigureOut">
              <a:rPr lang="en-US" sz="1200" smtClean="0"/>
              <a:pPr/>
              <a:t>8/31/26</a:t>
            </a:fld>
            <a:endParaRPr lang="en-US" sz="120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04EA2D-B1C9-B60D-9F2E-F45C0FABFD1D}"/>
              </a:ext>
            </a:extLst>
          </p:cNvPr>
          <p:cNvSpPr txBox="1">
            <a:spLocks/>
          </p:cNvSpPr>
          <p:nvPr userDrawn="1"/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/>
              <a:pPr/>
              <a:t>‹#›</a:t>
            </a:fld>
            <a:endParaRPr lang="en-US" sz="1200"/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F6C2E673-FB02-6147-7F3A-915553599A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6EE9D020-3768-FF53-ECB1-115AEE98AC2C}"/>
              </a:ext>
            </a:extLst>
          </p:cNvPr>
          <p:cNvSpPr txBox="1">
            <a:spLocks/>
          </p:cNvSpPr>
          <p:nvPr userDrawn="1"/>
        </p:nvSpPr>
        <p:spPr>
          <a:xfrm>
            <a:off x="9175678" y="6437315"/>
            <a:ext cx="2658357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918D8-A47D-3F45-B82F-BB2F046E894D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B24AE787-BEEF-2E66-1797-B1A7B936DF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8BF008B-C7E1-B038-927C-760E868DC9E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69484477"/>
              </p:ext>
            </p:extLst>
          </p:nvPr>
        </p:nvGraphicFramePr>
        <p:xfrm>
          <a:off x="481907" y="1413093"/>
          <a:ext cx="11228197" cy="4806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8652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reative head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D0DC-3853-5040-A3D4-605F29FF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140" y="558800"/>
            <a:ext cx="11252201" cy="505290"/>
          </a:xfrm>
        </p:spPr>
        <p:txBody>
          <a:bodyPr anchor="b"/>
          <a:lstStyle>
            <a:lvl1pPr>
              <a:lnSpc>
                <a:spcPct val="80000"/>
              </a:lnSpc>
              <a:defRPr sz="36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F7C0DFF2-D65B-2C49-93EB-7FBEAF7219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295" y="1112803"/>
            <a:ext cx="11290105" cy="47548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/>
            </a:lvl1pPr>
          </a:lstStyle>
          <a:p>
            <a:pPr marL="228602" lvl="0" indent="-228602">
              <a:lnSpc>
                <a:spcPct val="130000"/>
              </a:lnSpc>
            </a:pPr>
            <a:r>
              <a:rPr lang="en-US"/>
              <a:t>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C53FB50-D1D6-AF42-954E-A60FFED3BC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140" y="344427"/>
            <a:ext cx="4703575" cy="176869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900" b="1" kern="0" cap="all" spc="251" baseline="0" dirty="0">
                <a:solidFill>
                  <a:schemeClr val="tx1">
                    <a:lumMod val="50000"/>
                    <a:lumOff val="50000"/>
                  </a:schemeClr>
                </a:solidFill>
                <a:ea typeface="Nexa Black" charset="0"/>
                <a:cs typeface="Nexa Black" charset="0"/>
              </a:defRPr>
            </a:lvl1pPr>
          </a:lstStyle>
          <a:p>
            <a:pPr marL="228602" lvl="0" indent="-228602"/>
            <a:r>
              <a:rPr lang="en-US"/>
              <a:t>BREADCRUMBS</a:t>
            </a:r>
          </a:p>
        </p:txBody>
      </p:sp>
    </p:spTree>
    <p:extLst>
      <p:ext uri="{BB962C8B-B14F-4D97-AF65-F5344CB8AC3E}">
        <p14:creationId xmlns:p14="http://schemas.microsoft.com/office/powerpoint/2010/main" val="323261331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5" y="304834"/>
            <a:ext cx="11430000" cy="5170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33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5" y="838203"/>
            <a:ext cx="114300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90" indent="0" algn="ctr">
              <a:buNone/>
              <a:defRPr sz="2000"/>
            </a:lvl2pPr>
            <a:lvl3pPr marL="914378" indent="0" algn="ctr">
              <a:buNone/>
              <a:defRPr sz="1801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1" indent="0" algn="ctr">
              <a:buNone/>
              <a:defRPr sz="1600"/>
            </a:lvl8pPr>
            <a:lvl9pPr marL="365751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81005" y="1600200"/>
            <a:ext cx="11430000" cy="4419600"/>
          </a:xfrm>
          <a:prstGeom prst="rect">
            <a:avLst/>
          </a:prstGeom>
        </p:spPr>
        <p:txBody>
          <a:bodyPr lIns="0" tIns="0" rIns="0" bIns="0"/>
          <a:lstStyle>
            <a:lvl1pPr marL="228593" indent="-228593">
              <a:lnSpc>
                <a:spcPct val="100000"/>
              </a:lnSpc>
              <a:spcBef>
                <a:spcPts val="1600"/>
              </a:spcBef>
              <a:buClr>
                <a:srgbClr val="808080"/>
              </a:buClr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685783" indent="-228593">
              <a:lnSpc>
                <a:spcPct val="100000"/>
              </a:lnSpc>
              <a:spcBef>
                <a:spcPts val="400"/>
              </a:spcBef>
              <a:buClr>
                <a:srgbClr val="808080"/>
              </a:buClr>
              <a:buFont typeface="Arial" panose="020B0604020202020204" pitchFamily="34" charset="0"/>
              <a:buChar char="–"/>
              <a:defRPr sz="1867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066774" indent="-152397">
              <a:lnSpc>
                <a:spcPct val="100000"/>
              </a:lnSpc>
              <a:spcBef>
                <a:spcPts val="400"/>
              </a:spcBef>
              <a:buClr>
                <a:srgbClr val="808080"/>
              </a:buClr>
              <a:buFont typeface="Arial" panose="020B0604020202020204" pitchFamily="34" charset="0"/>
              <a:buChar char="▪"/>
              <a:defRPr sz="1467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160" indent="-228593">
              <a:lnSpc>
                <a:spcPct val="100000"/>
              </a:lnSpc>
              <a:spcBef>
                <a:spcPts val="400"/>
              </a:spcBef>
              <a:buClr>
                <a:schemeClr val="bg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200"/>
            </a:lvl4pPr>
            <a:lvl5pPr marL="2057350" indent="-228593">
              <a:lnSpc>
                <a:spcPct val="100000"/>
              </a:lnSpc>
              <a:spcBef>
                <a:spcPts val="400"/>
              </a:spcBef>
              <a:buClr>
                <a:schemeClr val="bg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5191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5200FE3-16F1-F152-60A0-55226E15A4F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32440" y="1689100"/>
            <a:ext cx="11100123" cy="4551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20pt.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1475942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6717E6C-8B9A-455B-A809-E483D6ABC392}"/>
              </a:ext>
            </a:extLst>
          </p:cNvPr>
          <p:cNvSpPr/>
          <p:nvPr userDrawn="1"/>
        </p:nvSpPr>
        <p:spPr>
          <a:xfrm>
            <a:off x="0" y="6492876"/>
            <a:ext cx="12192000" cy="365124"/>
          </a:xfrm>
          <a:custGeom>
            <a:avLst/>
            <a:gdLst>
              <a:gd name="connsiteX0" fmla="*/ 0 w 12192000"/>
              <a:gd name="connsiteY0" fmla="*/ 0 h 295154"/>
              <a:gd name="connsiteX1" fmla="*/ 12192000 w 12192000"/>
              <a:gd name="connsiteY1" fmla="*/ 0 h 295154"/>
              <a:gd name="connsiteX2" fmla="*/ 12192000 w 12192000"/>
              <a:gd name="connsiteY2" fmla="*/ 295154 h 295154"/>
              <a:gd name="connsiteX3" fmla="*/ 0 w 12192000"/>
              <a:gd name="connsiteY3" fmla="*/ 295154 h 295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95154">
                <a:moveTo>
                  <a:pt x="0" y="0"/>
                </a:moveTo>
                <a:lnTo>
                  <a:pt x="12192000" y="0"/>
                </a:lnTo>
                <a:lnTo>
                  <a:pt x="12192000" y="295154"/>
                </a:lnTo>
                <a:lnTo>
                  <a:pt x="0" y="2951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1"/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7AA14BBA-418A-4AD4-A40C-4919587F5F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3" y="158710"/>
            <a:ext cx="9235440" cy="64008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4B88F-EC90-4D12-B452-8BC34FB369B4}"/>
              </a:ext>
            </a:extLst>
          </p:cNvPr>
          <p:cNvSpPr/>
          <p:nvPr userDrawn="1"/>
        </p:nvSpPr>
        <p:spPr>
          <a:xfrm>
            <a:off x="409056" y="763425"/>
            <a:ext cx="653721" cy="534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4D41ADF-025F-4DF5-9AEF-24D3781CF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4078" y="6555021"/>
            <a:ext cx="27432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41CC62-DAEF-481B-8B0A-9FA1FF01F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951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AC9E84-AA29-3D43-8913-C9E7FFAD9428}"/>
              </a:ext>
            </a:extLst>
          </p:cNvPr>
          <p:cNvSpPr txBox="1"/>
          <p:nvPr userDrawn="1"/>
        </p:nvSpPr>
        <p:spPr>
          <a:xfrm>
            <a:off x="501650" y="6477004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1"/>
              </a:spcBef>
              <a:buSzPct val="100000"/>
              <a:buFont typeface="Arial"/>
              <a:buNone/>
            </a:pPr>
            <a:r>
              <a:rPr lang="en-US" sz="900" noProof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2021. For information, contact Deloitte Global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4A853B-3DF7-9E41-97FD-305CBF0C7280}"/>
              </a:ext>
            </a:extLst>
          </p:cNvPr>
          <p:cNvSpPr txBox="1"/>
          <p:nvPr userDrawn="1"/>
        </p:nvSpPr>
        <p:spPr>
          <a:xfrm>
            <a:off x="6335188" y="6477003"/>
            <a:ext cx="489656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900" noProof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Advanced graphics timesaver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69115-3258-2840-90D8-5DE7535D3574}"/>
              </a:ext>
            </a:extLst>
          </p:cNvPr>
          <p:cNvSpPr txBox="1"/>
          <p:nvPr userDrawn="1"/>
        </p:nvSpPr>
        <p:spPr>
          <a:xfrm>
            <a:off x="11382377" y="6477004"/>
            <a:ext cx="3079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601"/>
              </a:spcBef>
              <a:buSzPct val="100000"/>
              <a:buFont typeface="Arial"/>
              <a:buNone/>
            </a:pPr>
            <a:fld id="{C58DF478-B544-4ED8-9ED4-6A2648E2D233}" type="slidenum">
              <a:rPr lang="en-US" sz="9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601"/>
                </a:spcBef>
                <a:buSzPct val="100000"/>
                <a:buFont typeface="Arial"/>
                <a:buNone/>
              </a:pPr>
              <a:t>‹#›</a:t>
            </a:fld>
            <a:endParaRPr lang="en-US" sz="900" noProof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5A628D-2650-AD48-804E-8BA2A0597108}"/>
              </a:ext>
            </a:extLst>
          </p:cNvPr>
          <p:cNvSpPr txBox="1"/>
          <p:nvPr userDrawn="1"/>
        </p:nvSpPr>
        <p:spPr>
          <a:xfrm>
            <a:off x="654050" y="6629404"/>
            <a:ext cx="535516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601"/>
              </a:spcBef>
              <a:buSzPct val="100000"/>
              <a:buFont typeface="Arial"/>
              <a:buNone/>
            </a:pPr>
            <a:r>
              <a:rPr lang="en-US" sz="900" noProof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2021. For information, contact Deloitte Global</a:t>
            </a:r>
          </a:p>
        </p:txBody>
      </p:sp>
    </p:spTree>
    <p:extLst>
      <p:ext uri="{BB962C8B-B14F-4D97-AF65-F5344CB8AC3E}">
        <p14:creationId xmlns:p14="http://schemas.microsoft.com/office/powerpoint/2010/main" val="168295817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er Gre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EBD568-362A-FC47-9820-7C4B17D49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9857174" y="6143765"/>
            <a:ext cx="1435422" cy="577713"/>
          </a:xfrm>
          <a:prstGeom prst="rect">
            <a:avLst/>
          </a:prstGeom>
          <a:solidFill>
            <a:srgbClr val="797A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65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724" y="2"/>
            <a:ext cx="5541362" cy="6863619"/>
          </a:xfrm>
          <a:prstGeom prst="rect">
            <a:avLst/>
          </a:prstGeom>
        </p:spPr>
      </p:pic>
      <p:sp>
        <p:nvSpPr>
          <p:cNvPr id="7" name="Title 9"/>
          <p:cNvSpPr>
            <a:spLocks noGrp="1"/>
          </p:cNvSpPr>
          <p:nvPr>
            <p:ph type="title" hasCustomPrompt="1"/>
          </p:nvPr>
        </p:nvSpPr>
        <p:spPr>
          <a:xfrm>
            <a:off x="790713" y="505529"/>
            <a:ext cx="10972800" cy="5580702"/>
          </a:xfrm>
          <a:ln>
            <a:noFill/>
          </a:ln>
        </p:spPr>
        <p:txBody>
          <a:bodyPr/>
          <a:lstStyle>
            <a:lvl1pPr algn="l">
              <a:lnSpc>
                <a:spcPct val="80000"/>
              </a:lnSpc>
              <a:defRPr sz="706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a section breaker/divider. </a:t>
            </a:r>
            <a:br>
              <a:rPr lang="en-US"/>
            </a:br>
            <a:r>
              <a:rPr lang="en-US"/>
              <a:t>It can be used for big ideas, too.</a:t>
            </a:r>
          </a:p>
        </p:txBody>
      </p:sp>
    </p:spTree>
    <p:extLst>
      <p:ext uri="{BB962C8B-B14F-4D97-AF65-F5344CB8AC3E}">
        <p14:creationId xmlns:p14="http://schemas.microsoft.com/office/powerpoint/2010/main" val="3980356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03368-A9D4-4972-9E07-22EC2260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16612-3113-4904-9C78-1CC6D6CBD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AB200"/>
              </a:buClr>
              <a:defRPr>
                <a:latin typeface="Franklin Gothic Medium" panose="020B0603020102020204" pitchFamily="34" charset="0"/>
              </a:defRPr>
            </a:lvl1pPr>
            <a:lvl2pPr>
              <a:buClr>
                <a:srgbClr val="EAB200"/>
              </a:buClr>
              <a:defRPr>
                <a:latin typeface="Franklin Gothic Medium" panose="020B0603020102020204" pitchFamily="34" charset="0"/>
              </a:defRPr>
            </a:lvl2pPr>
            <a:lvl3pPr>
              <a:buClr>
                <a:srgbClr val="EAB200"/>
              </a:buClr>
              <a:defRPr>
                <a:latin typeface="Franklin Gothic Medium" panose="020B0603020102020204" pitchFamily="34" charset="0"/>
              </a:defRPr>
            </a:lvl3pPr>
            <a:lvl4pPr>
              <a:buClr>
                <a:srgbClr val="EAB200"/>
              </a:buClr>
              <a:defRPr>
                <a:latin typeface="Franklin Gothic Medium" panose="020B0603020102020204" pitchFamily="34" charset="0"/>
              </a:defRPr>
            </a:lvl4pPr>
            <a:lvl5pPr>
              <a:buClr>
                <a:srgbClr val="EAB200"/>
              </a:buCl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ED05B-59BE-4AE5-A39A-0CFBFDB63B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9A64E-3BAD-44D5-9F67-89E136680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DF606-149D-41DA-BA95-1CE8249D5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3599-0AF1-4764-A5AC-73D323935A3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4B47B3-2377-42C0-BEF0-7A08DBE8F0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5" y="1185865"/>
            <a:ext cx="10515600" cy="73337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EAB200"/>
                </a:solidFill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77BAF3-C4BC-4198-9487-A31A0D230935}"/>
              </a:ext>
            </a:extLst>
          </p:cNvPr>
          <p:cNvCxnSpPr>
            <a:cxnSpLocks/>
          </p:cNvCxnSpPr>
          <p:nvPr userDrawn="1"/>
        </p:nvCxnSpPr>
        <p:spPr>
          <a:xfrm>
            <a:off x="838201" y="1139675"/>
            <a:ext cx="11375612" cy="0"/>
          </a:xfrm>
          <a:prstGeom prst="line">
            <a:avLst/>
          </a:prstGeom>
          <a:ln w="57150" cmpd="thinThick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5000">
                  <a:schemeClr val="accent1">
                    <a:lumMod val="45000"/>
                    <a:lumOff val="55000"/>
                  </a:schemeClr>
                </a:gs>
                <a:gs pos="67000">
                  <a:schemeClr val="accent1">
                    <a:lumMod val="45000"/>
                    <a:lumOff val="55000"/>
                  </a:schemeClr>
                </a:gs>
                <a:gs pos="97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F47EBD9-0F06-3B86-0BFF-96D62B4D1F9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FF2306BC-CCDD-215D-E7D5-4C6D3DAA2BDB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849219-7416-92A6-0D4B-2B0F06FE5DC8}"/>
              </a:ext>
            </a:extLst>
          </p:cNvPr>
          <p:cNvSpPr txBox="1"/>
          <p:nvPr userDrawn="1"/>
        </p:nvSpPr>
        <p:spPr>
          <a:xfrm>
            <a:off x="9620366" y="6420408"/>
            <a:ext cx="22526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B5F918D8-A47D-3F45-B82F-BB2F046E894D}" type="slidenum">
              <a:rPr lang="en-US" sz="1200" smtClean="0">
                <a:solidFill>
                  <a:schemeClr val="bg1"/>
                </a:solidFill>
              </a:rPr>
              <a:pPr algn="r"/>
              <a:t>‹#›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337886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474A6-6D5C-962F-99E8-5393B8DE6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001" y="1605281"/>
            <a:ext cx="11711835" cy="45716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A5F53-4DBF-F072-6A56-0D1777B7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629" y="6355083"/>
            <a:ext cx="2743200" cy="365125"/>
          </a:xfrm>
        </p:spPr>
        <p:txBody>
          <a:bodyPr/>
          <a:lstStyle/>
          <a:p>
            <a:fld id="{83FC2545-1667-A049-BBEA-8ED5E75BD80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81298A7-77FA-0D00-B511-42BC1BDA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9" y="526790"/>
            <a:ext cx="11711835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27892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&amp;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77B024-4492-6E4A-BDD8-236E63332DBB}"/>
              </a:ext>
            </a:extLst>
          </p:cNvPr>
          <p:cNvSpPr/>
          <p:nvPr userDrawn="1"/>
        </p:nvSpPr>
        <p:spPr>
          <a:xfrm>
            <a:off x="650964" y="769896"/>
            <a:ext cx="310896" cy="36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b="0" i="0">
              <a:solidFill>
                <a:srgbClr val="F1A944"/>
              </a:solidFill>
              <a:latin typeface="Calibri Light" panose="020F0302020204030204" pitchFamily="34" charset="0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77E5CEC-6417-884F-ABDB-D764FADB46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0879" y="1484299"/>
            <a:ext cx="10935383" cy="45880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2201"/>
              </a:lnSpc>
              <a:buNone/>
              <a:defRPr lang="en-US" sz="1200" b="1" i="0" kern="12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Helvetica Neue Light" panose="02000403000000020004" pitchFamily="2" charset="0"/>
                <a:cs typeface="Calibri" panose="020F0502020204030204" pitchFamily="34" charset="0"/>
              </a:defRPr>
            </a:lvl1pPr>
            <a:lvl2pPr marL="457200" indent="0">
              <a:buNone/>
              <a:defRPr sz="1600" b="0" i="0">
                <a:latin typeface="Oracle Sans Light" panose="020B0403020204020204" pitchFamily="34" charset="0"/>
                <a:cs typeface="Oracle Sans Light" panose="020B0403020204020204" pitchFamily="34" charset="0"/>
              </a:defRPr>
            </a:lvl2pPr>
            <a:lvl3pPr marL="914399" indent="0">
              <a:buNone/>
              <a:defRPr sz="1600" b="0" i="0">
                <a:latin typeface="Oracle Sans Light" panose="020B0403020204020204" pitchFamily="34" charset="0"/>
                <a:cs typeface="Oracle Sans Light" panose="020B0403020204020204" pitchFamily="34" charset="0"/>
              </a:defRPr>
            </a:lvl3pPr>
            <a:lvl4pPr marL="1371599" indent="0">
              <a:buNone/>
              <a:defRPr sz="1600" b="0" i="0">
                <a:latin typeface="Oracle Sans Light" panose="020B0403020204020204" pitchFamily="34" charset="0"/>
                <a:cs typeface="Oracle Sans Light" panose="020B0403020204020204" pitchFamily="34" charset="0"/>
              </a:defRPr>
            </a:lvl4pPr>
            <a:lvl5pPr marL="1828802" indent="0">
              <a:buNone/>
              <a:defRPr sz="1600" b="0" i="0">
                <a:latin typeface="Oracle Sans Light" panose="020B0403020204020204" pitchFamily="34" charset="0"/>
                <a:cs typeface="Oracle Sans Light" panose="020B0403020204020204" pitchFamily="34" charset="0"/>
              </a:defRPr>
            </a:lvl5pPr>
          </a:lstStyle>
          <a:p>
            <a:pPr marL="0" marR="0" lvl="0" indent="0" algn="l" defTabSz="914399" rtl="0" eaLnBrk="1" fontAlgn="auto" latinLnBrk="0" hangingPunct="1">
              <a:lnSpc>
                <a:spcPts val="2201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Subhead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B302E21-B334-9144-8F29-0A1ACB4FF6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0879" y="1025535"/>
            <a:ext cx="10935383" cy="458764"/>
          </a:xfrm>
          <a:prstGeom prst="rect">
            <a:avLst/>
          </a:prstGeom>
        </p:spPr>
        <p:txBody>
          <a:bodyPr lIns="0" rIns="0" anchor="t"/>
          <a:lstStyle>
            <a:lvl1pPr marL="0" indent="0" algn="l" defTabSz="914399" rtl="0" eaLnBrk="1" latinLnBrk="0" hangingPunct="1">
              <a:lnSpc>
                <a:spcPts val="32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b="0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1">
                    <a:lumMod val="50000"/>
                  </a:schemeClr>
                </a:solidFill>
                <a:latin typeface="Oracle Sans" charset="0"/>
                <a:ea typeface="Oracle Sans" charset="0"/>
                <a:cs typeface="Oracle Sans" charset="0"/>
              </a:defRPr>
            </a:lvl2pPr>
            <a:lvl3pPr mar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1">
                    <a:lumMod val="50000"/>
                  </a:schemeClr>
                </a:solidFill>
                <a:latin typeface="Oracle Sans" charset="0"/>
                <a:ea typeface="Oracle Sans" charset="0"/>
                <a:cs typeface="Oracle Sans" charset="0"/>
              </a:defRPr>
            </a:lvl3pPr>
            <a:lvl4pPr mar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1">
                    <a:lumMod val="50000"/>
                  </a:schemeClr>
                </a:solidFill>
                <a:latin typeface="Oracle Sans" charset="0"/>
                <a:ea typeface="Oracle Sans" charset="0"/>
                <a:cs typeface="Oracle Sans" charset="0"/>
              </a:defRPr>
            </a:lvl4pPr>
            <a:lvl5pPr mar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lang="en-US" sz="2500" b="1" i="0" kern="1200" dirty="0">
                <a:solidFill>
                  <a:schemeClr val="tx1">
                    <a:lumMod val="50000"/>
                  </a:schemeClr>
                </a:solidFill>
                <a:latin typeface="Oracle Sans" charset="0"/>
                <a:ea typeface="Oracle Sans" charset="0"/>
                <a:cs typeface="Oracle Sans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476B6EE-E6B6-A742-B163-6A01BBF7C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0877" y="6356352"/>
            <a:ext cx="4114800" cy="365125"/>
          </a:xfrm>
          <a:prstGeom prst="rect">
            <a:avLst/>
          </a:prstGeom>
        </p:spPr>
        <p:txBody>
          <a:bodyPr lIns="0" anchor="ctr"/>
          <a:lstStyle>
            <a:lvl1pPr marL="0" algn="l" defTabSz="914399" rtl="0" eaLnBrk="1" latinLnBrk="0" hangingPunct="1">
              <a:defRPr lang="en-US" sz="900" b="0" i="0" kern="1200" smtClean="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561E9C9-5E13-D14A-B316-C1034E75AA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2575" y="6356353"/>
            <a:ext cx="3683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4F6D1A6-A023-BD46-A6AB-295C538AE2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6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AB6B060-1DE9-6560-5C6C-95AA2690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9A16E52-DC7F-1C52-F2E6-1D866A283D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5D67D96-1D84-08FF-627C-2E74808CB92C}"/>
              </a:ext>
            </a:extLst>
          </p:cNvPr>
          <p:cNvGrpSpPr/>
          <p:nvPr userDrawn="1"/>
        </p:nvGrpSpPr>
        <p:grpSpPr>
          <a:xfrm>
            <a:off x="838201" y="5195001"/>
            <a:ext cx="5257799" cy="558179"/>
            <a:chOff x="501651" y="3112972"/>
            <a:chExt cx="5529017" cy="558179"/>
          </a:xfrm>
        </p:grpSpPr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E328E028-7ED8-E118-2129-070F70F657E2}"/>
                </a:ext>
              </a:extLst>
            </p:cNvPr>
            <p:cNvSpPr/>
            <p:nvPr/>
          </p:nvSpPr>
          <p:spPr bwMode="gray">
            <a:xfrm rot="16200000">
              <a:off x="501651" y="3112972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399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401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98D88140-7CB1-4824-5BB1-236C702AA89E}"/>
                </a:ext>
              </a:extLst>
            </p:cNvPr>
            <p:cNvSpPr/>
            <p:nvPr/>
          </p:nvSpPr>
          <p:spPr bwMode="gray">
            <a:xfrm rot="16200000">
              <a:off x="3303102" y="943584"/>
              <a:ext cx="558178" cy="489695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9">
                <a:lnSpc>
                  <a:spcPct val="106000"/>
                </a:lnSpc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8CC7D23-6EB5-6C19-B6A0-CE09BA3576CF}"/>
              </a:ext>
            </a:extLst>
          </p:cNvPr>
          <p:cNvGrpSpPr/>
          <p:nvPr userDrawn="1"/>
        </p:nvGrpSpPr>
        <p:grpSpPr>
          <a:xfrm>
            <a:off x="928772" y="2813955"/>
            <a:ext cx="5167234" cy="558178"/>
            <a:chOff x="447185" y="2380366"/>
            <a:chExt cx="5433779" cy="558178"/>
          </a:xfrm>
        </p:grpSpPr>
        <p:sp>
          <p:nvSpPr>
            <p:cNvPr id="52" name="Rectangle: Top Corners Rounded 51">
              <a:extLst>
                <a:ext uri="{FF2B5EF4-FFF2-40B4-BE49-F238E27FC236}">
                  <a16:creationId xmlns:a16="http://schemas.microsoft.com/office/drawing/2014/main" id="{07E3ADAF-B71D-BAAE-C322-8DD0787F2F69}"/>
                </a:ext>
              </a:extLst>
            </p:cNvPr>
            <p:cNvSpPr/>
            <p:nvPr/>
          </p:nvSpPr>
          <p:spPr bwMode="gray">
            <a:xfrm rot="16200000">
              <a:off x="3153398" y="210977"/>
              <a:ext cx="558178" cy="489695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9" marR="0" lvl="0" indent="0" algn="l" defTabSz="914399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3" name="Group 578">
              <a:extLst>
                <a:ext uri="{FF2B5EF4-FFF2-40B4-BE49-F238E27FC236}">
                  <a16:creationId xmlns:a16="http://schemas.microsoft.com/office/drawing/2014/main" id="{FF30C370-E223-67BC-904A-F57C548073B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7185" y="2472002"/>
              <a:ext cx="374904" cy="374904"/>
              <a:chOff x="1932" y="2478"/>
              <a:chExt cx="340" cy="340"/>
            </a:xfrm>
            <a:solidFill>
              <a:schemeClr val="bg1"/>
            </a:solidFill>
          </p:grpSpPr>
          <p:sp>
            <p:nvSpPr>
              <p:cNvPr id="54" name="Freeform 579">
                <a:extLst>
                  <a:ext uri="{FF2B5EF4-FFF2-40B4-BE49-F238E27FC236}">
                    <a16:creationId xmlns:a16="http://schemas.microsoft.com/office/drawing/2014/main" id="{1723A49E-EDED-17CF-1507-0A8A3E4BC4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6" y="2548"/>
                <a:ext cx="202" cy="185"/>
              </a:xfrm>
              <a:custGeom>
                <a:avLst/>
                <a:gdLst>
                  <a:gd name="T0" fmla="*/ 298 w 304"/>
                  <a:gd name="T1" fmla="*/ 160 h 278"/>
                  <a:gd name="T2" fmla="*/ 234 w 304"/>
                  <a:gd name="T3" fmla="*/ 96 h 278"/>
                  <a:gd name="T4" fmla="*/ 196 w 304"/>
                  <a:gd name="T5" fmla="*/ 96 h 278"/>
                  <a:gd name="T6" fmla="*/ 213 w 304"/>
                  <a:gd name="T7" fmla="*/ 46 h 278"/>
                  <a:gd name="T8" fmla="*/ 199 w 304"/>
                  <a:gd name="T9" fmla="*/ 3 h 278"/>
                  <a:gd name="T10" fmla="*/ 191 w 304"/>
                  <a:gd name="T11" fmla="*/ 0 h 278"/>
                  <a:gd name="T12" fmla="*/ 184 w 304"/>
                  <a:gd name="T13" fmla="*/ 4 h 278"/>
                  <a:gd name="T14" fmla="*/ 89 w 304"/>
                  <a:gd name="T15" fmla="*/ 112 h 278"/>
                  <a:gd name="T16" fmla="*/ 88 w 304"/>
                  <a:gd name="T17" fmla="*/ 114 h 278"/>
                  <a:gd name="T18" fmla="*/ 79 w 304"/>
                  <a:gd name="T19" fmla="*/ 128 h 278"/>
                  <a:gd name="T20" fmla="*/ 10 w 304"/>
                  <a:gd name="T21" fmla="*/ 128 h 278"/>
                  <a:gd name="T22" fmla="*/ 0 w 304"/>
                  <a:gd name="T23" fmla="*/ 139 h 278"/>
                  <a:gd name="T24" fmla="*/ 0 w 304"/>
                  <a:gd name="T25" fmla="*/ 256 h 278"/>
                  <a:gd name="T26" fmla="*/ 10 w 304"/>
                  <a:gd name="T27" fmla="*/ 267 h 278"/>
                  <a:gd name="T28" fmla="*/ 95 w 304"/>
                  <a:gd name="T29" fmla="*/ 267 h 278"/>
                  <a:gd name="T30" fmla="*/ 128 w 304"/>
                  <a:gd name="T31" fmla="*/ 278 h 278"/>
                  <a:gd name="T32" fmla="*/ 224 w 304"/>
                  <a:gd name="T33" fmla="*/ 278 h 278"/>
                  <a:gd name="T34" fmla="*/ 274 w 304"/>
                  <a:gd name="T35" fmla="*/ 256 h 278"/>
                  <a:gd name="T36" fmla="*/ 298 w 304"/>
                  <a:gd name="T37" fmla="*/ 160 h 278"/>
                  <a:gd name="T38" fmla="*/ 21 w 304"/>
                  <a:gd name="T39" fmla="*/ 150 h 278"/>
                  <a:gd name="T40" fmla="*/ 74 w 304"/>
                  <a:gd name="T41" fmla="*/ 150 h 278"/>
                  <a:gd name="T42" fmla="*/ 74 w 304"/>
                  <a:gd name="T43" fmla="*/ 150 h 278"/>
                  <a:gd name="T44" fmla="*/ 74 w 304"/>
                  <a:gd name="T45" fmla="*/ 224 h 278"/>
                  <a:gd name="T46" fmla="*/ 78 w 304"/>
                  <a:gd name="T47" fmla="*/ 246 h 278"/>
                  <a:gd name="T48" fmla="*/ 21 w 304"/>
                  <a:gd name="T49" fmla="*/ 246 h 278"/>
                  <a:gd name="T50" fmla="*/ 21 w 304"/>
                  <a:gd name="T51" fmla="*/ 150 h 278"/>
                  <a:gd name="T52" fmla="*/ 258 w 304"/>
                  <a:gd name="T53" fmla="*/ 242 h 278"/>
                  <a:gd name="T54" fmla="*/ 224 w 304"/>
                  <a:gd name="T55" fmla="*/ 256 h 278"/>
                  <a:gd name="T56" fmla="*/ 128 w 304"/>
                  <a:gd name="T57" fmla="*/ 256 h 278"/>
                  <a:gd name="T58" fmla="*/ 96 w 304"/>
                  <a:gd name="T59" fmla="*/ 224 h 278"/>
                  <a:gd name="T60" fmla="*/ 96 w 304"/>
                  <a:gd name="T61" fmla="*/ 150 h 278"/>
                  <a:gd name="T62" fmla="*/ 104 w 304"/>
                  <a:gd name="T63" fmla="*/ 127 h 278"/>
                  <a:gd name="T64" fmla="*/ 105 w 304"/>
                  <a:gd name="T65" fmla="*/ 127 h 278"/>
                  <a:gd name="T66" fmla="*/ 191 w 304"/>
                  <a:gd name="T67" fmla="*/ 28 h 278"/>
                  <a:gd name="T68" fmla="*/ 192 w 304"/>
                  <a:gd name="T69" fmla="*/ 40 h 278"/>
                  <a:gd name="T70" fmla="*/ 171 w 304"/>
                  <a:gd name="T71" fmla="*/ 104 h 278"/>
                  <a:gd name="T72" fmla="*/ 171 w 304"/>
                  <a:gd name="T73" fmla="*/ 104 h 278"/>
                  <a:gd name="T74" fmla="*/ 170 w 304"/>
                  <a:gd name="T75" fmla="*/ 107 h 278"/>
                  <a:gd name="T76" fmla="*/ 181 w 304"/>
                  <a:gd name="T77" fmla="*/ 118 h 278"/>
                  <a:gd name="T78" fmla="*/ 234 w 304"/>
                  <a:gd name="T79" fmla="*/ 118 h 278"/>
                  <a:gd name="T80" fmla="*/ 277 w 304"/>
                  <a:gd name="T81" fmla="*/ 161 h 278"/>
                  <a:gd name="T82" fmla="*/ 258 w 304"/>
                  <a:gd name="T83" fmla="*/ 242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04" h="278">
                    <a:moveTo>
                      <a:pt x="298" y="160"/>
                    </a:moveTo>
                    <a:cubicBezTo>
                      <a:pt x="298" y="129"/>
                      <a:pt x="265" y="96"/>
                      <a:pt x="234" y="96"/>
                    </a:cubicBezTo>
                    <a:cubicBezTo>
                      <a:pt x="196" y="96"/>
                      <a:pt x="196" y="96"/>
                      <a:pt x="196" y="96"/>
                    </a:cubicBezTo>
                    <a:cubicBezTo>
                      <a:pt x="213" y="46"/>
                      <a:pt x="213" y="46"/>
                      <a:pt x="213" y="46"/>
                    </a:cubicBezTo>
                    <a:cubicBezTo>
                      <a:pt x="219" y="23"/>
                      <a:pt x="200" y="4"/>
                      <a:pt x="199" y="3"/>
                    </a:cubicBezTo>
                    <a:cubicBezTo>
                      <a:pt x="197" y="1"/>
                      <a:pt x="194" y="0"/>
                      <a:pt x="191" y="0"/>
                    </a:cubicBezTo>
                    <a:cubicBezTo>
                      <a:pt x="188" y="0"/>
                      <a:pt x="186" y="2"/>
                      <a:pt x="184" y="4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89" y="112"/>
                      <a:pt x="89" y="112"/>
                      <a:pt x="88" y="114"/>
                    </a:cubicBezTo>
                    <a:cubicBezTo>
                      <a:pt x="84" y="118"/>
                      <a:pt x="81" y="123"/>
                      <a:pt x="79" y="128"/>
                    </a:cubicBezTo>
                    <a:cubicBezTo>
                      <a:pt x="10" y="128"/>
                      <a:pt x="10" y="128"/>
                      <a:pt x="10" y="128"/>
                    </a:cubicBezTo>
                    <a:cubicBezTo>
                      <a:pt x="4" y="128"/>
                      <a:pt x="0" y="133"/>
                      <a:pt x="0" y="139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0" y="262"/>
                      <a:pt x="4" y="267"/>
                      <a:pt x="10" y="267"/>
                    </a:cubicBezTo>
                    <a:cubicBezTo>
                      <a:pt x="95" y="267"/>
                      <a:pt x="95" y="267"/>
                      <a:pt x="95" y="267"/>
                    </a:cubicBezTo>
                    <a:cubicBezTo>
                      <a:pt x="104" y="274"/>
                      <a:pt x="115" y="278"/>
                      <a:pt x="128" y="278"/>
                    </a:cubicBezTo>
                    <a:cubicBezTo>
                      <a:pt x="224" y="278"/>
                      <a:pt x="224" y="278"/>
                      <a:pt x="224" y="278"/>
                    </a:cubicBezTo>
                    <a:cubicBezTo>
                      <a:pt x="244" y="278"/>
                      <a:pt x="261" y="271"/>
                      <a:pt x="274" y="256"/>
                    </a:cubicBezTo>
                    <a:cubicBezTo>
                      <a:pt x="304" y="223"/>
                      <a:pt x="299" y="162"/>
                      <a:pt x="298" y="160"/>
                    </a:cubicBezTo>
                    <a:close/>
                    <a:moveTo>
                      <a:pt x="21" y="150"/>
                    </a:move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224"/>
                      <a:pt x="74" y="224"/>
                      <a:pt x="74" y="224"/>
                    </a:cubicBezTo>
                    <a:cubicBezTo>
                      <a:pt x="74" y="232"/>
                      <a:pt x="76" y="239"/>
                      <a:pt x="78" y="246"/>
                    </a:cubicBezTo>
                    <a:cubicBezTo>
                      <a:pt x="21" y="246"/>
                      <a:pt x="21" y="246"/>
                      <a:pt x="21" y="246"/>
                    </a:cubicBezTo>
                    <a:lnTo>
                      <a:pt x="21" y="150"/>
                    </a:lnTo>
                    <a:close/>
                    <a:moveTo>
                      <a:pt x="258" y="242"/>
                    </a:moveTo>
                    <a:cubicBezTo>
                      <a:pt x="250" y="252"/>
                      <a:pt x="238" y="256"/>
                      <a:pt x="224" y="256"/>
                    </a:cubicBezTo>
                    <a:cubicBezTo>
                      <a:pt x="128" y="256"/>
                      <a:pt x="128" y="256"/>
                      <a:pt x="128" y="256"/>
                    </a:cubicBezTo>
                    <a:cubicBezTo>
                      <a:pt x="109" y="256"/>
                      <a:pt x="96" y="243"/>
                      <a:pt x="96" y="224"/>
                    </a:cubicBezTo>
                    <a:cubicBezTo>
                      <a:pt x="96" y="150"/>
                      <a:pt x="96" y="150"/>
                      <a:pt x="96" y="150"/>
                    </a:cubicBezTo>
                    <a:cubicBezTo>
                      <a:pt x="96" y="142"/>
                      <a:pt x="99" y="134"/>
                      <a:pt x="104" y="127"/>
                    </a:cubicBezTo>
                    <a:cubicBezTo>
                      <a:pt x="105" y="127"/>
                      <a:pt x="105" y="127"/>
                      <a:pt x="105" y="127"/>
                    </a:cubicBezTo>
                    <a:cubicBezTo>
                      <a:pt x="191" y="28"/>
                      <a:pt x="191" y="28"/>
                      <a:pt x="191" y="28"/>
                    </a:cubicBezTo>
                    <a:cubicBezTo>
                      <a:pt x="192" y="32"/>
                      <a:pt x="193" y="36"/>
                      <a:pt x="192" y="40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5"/>
                      <a:pt x="170" y="106"/>
                      <a:pt x="170" y="107"/>
                    </a:cubicBezTo>
                    <a:cubicBezTo>
                      <a:pt x="170" y="113"/>
                      <a:pt x="175" y="118"/>
                      <a:pt x="181" y="118"/>
                    </a:cubicBezTo>
                    <a:cubicBezTo>
                      <a:pt x="234" y="118"/>
                      <a:pt x="234" y="118"/>
                      <a:pt x="234" y="118"/>
                    </a:cubicBezTo>
                    <a:cubicBezTo>
                      <a:pt x="253" y="118"/>
                      <a:pt x="277" y="141"/>
                      <a:pt x="277" y="161"/>
                    </a:cubicBezTo>
                    <a:cubicBezTo>
                      <a:pt x="277" y="162"/>
                      <a:pt x="282" y="216"/>
                      <a:pt x="258" y="2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5" name="Freeform 580">
                <a:extLst>
                  <a:ext uri="{FF2B5EF4-FFF2-40B4-BE49-F238E27FC236}">
                    <a16:creationId xmlns:a16="http://schemas.microsoft.com/office/drawing/2014/main" id="{AE0C1246-7FC8-B170-E9F9-FCD1E9C4F9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2" y="2478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56" name="Rectangle: Top Corners Rounded 55">
            <a:extLst>
              <a:ext uri="{FF2B5EF4-FFF2-40B4-BE49-F238E27FC236}">
                <a16:creationId xmlns:a16="http://schemas.microsoft.com/office/drawing/2014/main" id="{FA39CB48-545F-E869-20CA-5EF23F230120}"/>
              </a:ext>
            </a:extLst>
          </p:cNvPr>
          <p:cNvSpPr/>
          <p:nvPr userDrawn="1"/>
        </p:nvSpPr>
        <p:spPr bwMode="gray">
          <a:xfrm rot="16200000">
            <a:off x="824515" y="2827646"/>
            <a:ext cx="558178" cy="530796"/>
          </a:xfrm>
          <a:prstGeom prst="round2Same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39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47EB3F0-6187-6401-B0B7-EEF3BF215009}"/>
              </a:ext>
            </a:extLst>
          </p:cNvPr>
          <p:cNvGrpSpPr/>
          <p:nvPr userDrawn="1"/>
        </p:nvGrpSpPr>
        <p:grpSpPr>
          <a:xfrm>
            <a:off x="838204" y="3607639"/>
            <a:ext cx="5257801" cy="571429"/>
            <a:chOff x="501649" y="3007351"/>
            <a:chExt cx="5529018" cy="571429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9B336F6-9113-94C5-3F49-0C807835C677}"/>
                </a:ext>
              </a:extLst>
            </p:cNvPr>
            <p:cNvGrpSpPr/>
            <p:nvPr/>
          </p:nvGrpSpPr>
          <p:grpSpPr>
            <a:xfrm>
              <a:off x="596888" y="3020602"/>
              <a:ext cx="5433779" cy="558178"/>
              <a:chOff x="447185" y="3076594"/>
              <a:chExt cx="5433779" cy="558178"/>
            </a:xfrm>
          </p:grpSpPr>
          <p:sp>
            <p:nvSpPr>
              <p:cNvPr id="60" name="Rectangle: Top Corners Rounded 59">
                <a:extLst>
                  <a:ext uri="{FF2B5EF4-FFF2-40B4-BE49-F238E27FC236}">
                    <a16:creationId xmlns:a16="http://schemas.microsoft.com/office/drawing/2014/main" id="{06653F50-4814-3D9F-97C6-E088EAE6D23B}"/>
                  </a:ext>
                </a:extLst>
              </p:cNvPr>
              <p:cNvSpPr/>
              <p:nvPr/>
            </p:nvSpPr>
            <p:spPr bwMode="gray">
              <a:xfrm rot="16200000">
                <a:off x="3153398" y="907205"/>
                <a:ext cx="558178" cy="4896955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2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vert="vert" wrap="square" lIns="88900" tIns="88900" rIns="88900" bIns="88900" rtlCol="0" anchor="ctr"/>
              <a:lstStyle/>
              <a:p>
                <a:pPr marL="58739" marR="0" lvl="0" indent="0" algn="l" defTabSz="91439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 2" pitchFamily="18" charset="2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1" name="Group 336">
                <a:extLst>
                  <a:ext uri="{FF2B5EF4-FFF2-40B4-BE49-F238E27FC236}">
                    <a16:creationId xmlns:a16="http://schemas.microsoft.com/office/drawing/2014/main" id="{971D1B8F-10DF-58D4-4CCD-CC96B237848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47185" y="3154979"/>
                <a:ext cx="374904" cy="374904"/>
                <a:chOff x="4220" y="1197"/>
                <a:chExt cx="340" cy="340"/>
              </a:xfrm>
              <a:solidFill>
                <a:schemeClr val="bg1"/>
              </a:solidFill>
            </p:grpSpPr>
            <p:sp>
              <p:nvSpPr>
                <p:cNvPr id="62" name="Freeform 337">
                  <a:extLst>
                    <a:ext uri="{FF2B5EF4-FFF2-40B4-BE49-F238E27FC236}">
                      <a16:creationId xmlns:a16="http://schemas.microsoft.com/office/drawing/2014/main" id="{B69BC7DC-134E-F315-27C1-46AA7A8E91E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20" y="1197"/>
                  <a:ext cx="340" cy="340"/>
                </a:xfrm>
                <a:custGeom>
                  <a:avLst/>
                  <a:gdLst>
                    <a:gd name="T0" fmla="*/ 256 w 512"/>
                    <a:gd name="T1" fmla="*/ 21 h 512"/>
                    <a:gd name="T2" fmla="*/ 490 w 512"/>
                    <a:gd name="T3" fmla="*/ 256 h 512"/>
                    <a:gd name="T4" fmla="*/ 256 w 512"/>
                    <a:gd name="T5" fmla="*/ 490 h 512"/>
                    <a:gd name="T6" fmla="*/ 21 w 512"/>
                    <a:gd name="T7" fmla="*/ 256 h 512"/>
                    <a:gd name="T8" fmla="*/ 256 w 512"/>
                    <a:gd name="T9" fmla="*/ 21 h 512"/>
                    <a:gd name="T10" fmla="*/ 256 w 512"/>
                    <a:gd name="T11" fmla="*/ 0 h 512"/>
                    <a:gd name="T12" fmla="*/ 0 w 512"/>
                    <a:gd name="T13" fmla="*/ 256 h 512"/>
                    <a:gd name="T14" fmla="*/ 256 w 512"/>
                    <a:gd name="T15" fmla="*/ 512 h 512"/>
                    <a:gd name="T16" fmla="*/ 512 w 512"/>
                    <a:gd name="T17" fmla="*/ 256 h 512"/>
                    <a:gd name="T18" fmla="*/ 256 w 512"/>
                    <a:gd name="T19" fmla="*/ 0 h 5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12" h="512">
                      <a:moveTo>
                        <a:pt x="256" y="21"/>
                      </a:moveTo>
                      <a:cubicBezTo>
                        <a:pt x="385" y="21"/>
                        <a:pt x="490" y="126"/>
                        <a:pt x="490" y="256"/>
                      </a:cubicBezTo>
                      <a:cubicBezTo>
                        <a:pt x="490" y="385"/>
                        <a:pt x="385" y="490"/>
                        <a:pt x="256" y="490"/>
                      </a:cubicBezTo>
                      <a:cubicBezTo>
                        <a:pt x="126" y="490"/>
                        <a:pt x="21" y="385"/>
                        <a:pt x="21" y="256"/>
                      </a:cubicBezTo>
                      <a:cubicBezTo>
                        <a:pt x="21" y="126"/>
                        <a:pt x="126" y="21"/>
                        <a:pt x="256" y="21"/>
                      </a:cubicBezTo>
                      <a:moveTo>
                        <a:pt x="256" y="0"/>
                      </a:moveTo>
                      <a:cubicBezTo>
                        <a:pt x="114" y="0"/>
                        <a:pt x="0" y="114"/>
                        <a:pt x="0" y="256"/>
                      </a:cubicBezTo>
                      <a:cubicBezTo>
                        <a:pt x="0" y="397"/>
                        <a:pt x="114" y="512"/>
                        <a:pt x="256" y="512"/>
                      </a:cubicBezTo>
                      <a:cubicBezTo>
                        <a:pt x="397" y="512"/>
                        <a:pt x="512" y="397"/>
                        <a:pt x="512" y="256"/>
                      </a:cubicBezTo>
                      <a:cubicBezTo>
                        <a:pt x="512" y="114"/>
                        <a:pt x="397" y="0"/>
                        <a:pt x="25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 338">
                  <a:extLst>
                    <a:ext uri="{FF2B5EF4-FFF2-40B4-BE49-F238E27FC236}">
                      <a16:creationId xmlns:a16="http://schemas.microsoft.com/office/drawing/2014/main" id="{8F170BD1-6D92-0A47-27BB-0F48F649B33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12" y="1261"/>
                  <a:ext cx="156" cy="212"/>
                </a:xfrm>
                <a:custGeom>
                  <a:avLst/>
                  <a:gdLst>
                    <a:gd name="T0" fmla="*/ 234 w 235"/>
                    <a:gd name="T1" fmla="*/ 81 h 320"/>
                    <a:gd name="T2" fmla="*/ 232 w 235"/>
                    <a:gd name="T3" fmla="*/ 77 h 320"/>
                    <a:gd name="T4" fmla="*/ 157 w 235"/>
                    <a:gd name="T5" fmla="*/ 3 h 320"/>
                    <a:gd name="T6" fmla="*/ 154 w 235"/>
                    <a:gd name="T7" fmla="*/ 0 h 320"/>
                    <a:gd name="T8" fmla="*/ 150 w 235"/>
                    <a:gd name="T9" fmla="*/ 0 h 320"/>
                    <a:gd name="T10" fmla="*/ 11 w 235"/>
                    <a:gd name="T11" fmla="*/ 0 h 320"/>
                    <a:gd name="T12" fmla="*/ 0 w 235"/>
                    <a:gd name="T13" fmla="*/ 10 h 320"/>
                    <a:gd name="T14" fmla="*/ 0 w 235"/>
                    <a:gd name="T15" fmla="*/ 309 h 320"/>
                    <a:gd name="T16" fmla="*/ 11 w 235"/>
                    <a:gd name="T17" fmla="*/ 320 h 320"/>
                    <a:gd name="T18" fmla="*/ 224 w 235"/>
                    <a:gd name="T19" fmla="*/ 320 h 320"/>
                    <a:gd name="T20" fmla="*/ 235 w 235"/>
                    <a:gd name="T21" fmla="*/ 309 h 320"/>
                    <a:gd name="T22" fmla="*/ 235 w 235"/>
                    <a:gd name="T23" fmla="*/ 85 h 320"/>
                    <a:gd name="T24" fmla="*/ 234 w 235"/>
                    <a:gd name="T25" fmla="*/ 81 h 320"/>
                    <a:gd name="T26" fmla="*/ 160 w 235"/>
                    <a:gd name="T27" fmla="*/ 36 h 320"/>
                    <a:gd name="T28" fmla="*/ 199 w 235"/>
                    <a:gd name="T29" fmla="*/ 74 h 320"/>
                    <a:gd name="T30" fmla="*/ 160 w 235"/>
                    <a:gd name="T31" fmla="*/ 74 h 320"/>
                    <a:gd name="T32" fmla="*/ 160 w 235"/>
                    <a:gd name="T33" fmla="*/ 36 h 320"/>
                    <a:gd name="T34" fmla="*/ 22 w 235"/>
                    <a:gd name="T35" fmla="*/ 298 h 320"/>
                    <a:gd name="T36" fmla="*/ 22 w 235"/>
                    <a:gd name="T37" fmla="*/ 21 h 320"/>
                    <a:gd name="T38" fmla="*/ 139 w 235"/>
                    <a:gd name="T39" fmla="*/ 21 h 320"/>
                    <a:gd name="T40" fmla="*/ 139 w 235"/>
                    <a:gd name="T41" fmla="*/ 85 h 320"/>
                    <a:gd name="T42" fmla="*/ 150 w 235"/>
                    <a:gd name="T43" fmla="*/ 96 h 320"/>
                    <a:gd name="T44" fmla="*/ 214 w 235"/>
                    <a:gd name="T45" fmla="*/ 96 h 320"/>
                    <a:gd name="T46" fmla="*/ 214 w 235"/>
                    <a:gd name="T47" fmla="*/ 298 h 320"/>
                    <a:gd name="T48" fmla="*/ 22 w 235"/>
                    <a:gd name="T49" fmla="*/ 298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35" h="320">
                      <a:moveTo>
                        <a:pt x="234" y="81"/>
                      </a:moveTo>
                      <a:cubicBezTo>
                        <a:pt x="234" y="80"/>
                        <a:pt x="233" y="78"/>
                        <a:pt x="232" y="77"/>
                      </a:cubicBezTo>
                      <a:cubicBezTo>
                        <a:pt x="157" y="3"/>
                        <a:pt x="157" y="3"/>
                        <a:pt x="157" y="3"/>
                      </a:cubicBezTo>
                      <a:cubicBezTo>
                        <a:pt x="156" y="2"/>
                        <a:pt x="155" y="1"/>
                        <a:pt x="154" y="0"/>
                      </a:cubicBezTo>
                      <a:cubicBezTo>
                        <a:pt x="152" y="0"/>
                        <a:pt x="151" y="0"/>
                        <a:pt x="150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9"/>
                        <a:pt x="0" y="309"/>
                        <a:pt x="0" y="309"/>
                      </a:cubicBezTo>
                      <a:cubicBezTo>
                        <a:pt x="0" y="315"/>
                        <a:pt x="5" y="320"/>
                        <a:pt x="11" y="320"/>
                      </a:cubicBezTo>
                      <a:cubicBezTo>
                        <a:pt x="224" y="320"/>
                        <a:pt x="224" y="320"/>
                        <a:pt x="224" y="320"/>
                      </a:cubicBezTo>
                      <a:cubicBezTo>
                        <a:pt x="230" y="320"/>
                        <a:pt x="235" y="315"/>
                        <a:pt x="235" y="309"/>
                      </a:cubicBezTo>
                      <a:cubicBezTo>
                        <a:pt x="235" y="85"/>
                        <a:pt x="235" y="85"/>
                        <a:pt x="235" y="85"/>
                      </a:cubicBezTo>
                      <a:cubicBezTo>
                        <a:pt x="235" y="84"/>
                        <a:pt x="235" y="82"/>
                        <a:pt x="234" y="81"/>
                      </a:cubicBezTo>
                      <a:close/>
                      <a:moveTo>
                        <a:pt x="160" y="36"/>
                      </a:moveTo>
                      <a:cubicBezTo>
                        <a:pt x="199" y="74"/>
                        <a:pt x="199" y="74"/>
                        <a:pt x="199" y="74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lnTo>
                        <a:pt x="160" y="36"/>
                      </a:lnTo>
                      <a:close/>
                      <a:moveTo>
                        <a:pt x="22" y="298"/>
                      </a:moveTo>
                      <a:cubicBezTo>
                        <a:pt x="22" y="21"/>
                        <a:pt x="22" y="21"/>
                        <a:pt x="22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39" y="85"/>
                        <a:pt x="139" y="85"/>
                        <a:pt x="139" y="85"/>
                      </a:cubicBezTo>
                      <a:cubicBezTo>
                        <a:pt x="139" y="91"/>
                        <a:pt x="144" y="96"/>
                        <a:pt x="150" y="96"/>
                      </a:cubicBezTo>
                      <a:cubicBezTo>
                        <a:pt x="214" y="96"/>
                        <a:pt x="214" y="96"/>
                        <a:pt x="214" y="96"/>
                      </a:cubicBezTo>
                      <a:cubicBezTo>
                        <a:pt x="214" y="298"/>
                        <a:pt x="214" y="298"/>
                        <a:pt x="214" y="298"/>
                      </a:cubicBezTo>
                      <a:lnTo>
                        <a:pt x="22" y="29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339">
                  <a:extLst>
                    <a:ext uri="{FF2B5EF4-FFF2-40B4-BE49-F238E27FC236}">
                      <a16:creationId xmlns:a16="http://schemas.microsoft.com/office/drawing/2014/main" id="{ABBA240B-D9C5-BC2A-1612-7EDCBBAFA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431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0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0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16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6"/>
                        <a:pt x="149" y="10"/>
                      </a:cubicBezTo>
                      <a:cubicBezTo>
                        <a:pt x="149" y="4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340">
                  <a:extLst>
                    <a:ext uri="{FF2B5EF4-FFF2-40B4-BE49-F238E27FC236}">
                      <a16:creationId xmlns:a16="http://schemas.microsoft.com/office/drawing/2014/main" id="{808FD17A-BFA9-DCA5-B93C-3C45E1934F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402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1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1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5"/>
                        <a:pt x="0" y="11"/>
                      </a:cubicBezTo>
                      <a:cubicBezTo>
                        <a:pt x="0" y="17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7"/>
                        <a:pt x="149" y="11"/>
                      </a:cubicBezTo>
                      <a:cubicBezTo>
                        <a:pt x="149" y="5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 341">
                  <a:extLst>
                    <a:ext uri="{FF2B5EF4-FFF2-40B4-BE49-F238E27FC236}">
                      <a16:creationId xmlns:a16="http://schemas.microsoft.com/office/drawing/2014/main" id="{247FE29E-8522-817F-3F46-10CC3D4C61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374"/>
                  <a:ext cx="99" cy="14"/>
                </a:xfrm>
                <a:custGeom>
                  <a:avLst/>
                  <a:gdLst>
                    <a:gd name="T0" fmla="*/ 139 w 149"/>
                    <a:gd name="T1" fmla="*/ 0 h 22"/>
                    <a:gd name="T2" fmla="*/ 11 w 149"/>
                    <a:gd name="T3" fmla="*/ 0 h 22"/>
                    <a:gd name="T4" fmla="*/ 0 w 149"/>
                    <a:gd name="T5" fmla="*/ 11 h 22"/>
                    <a:gd name="T6" fmla="*/ 11 w 149"/>
                    <a:gd name="T7" fmla="*/ 22 h 22"/>
                    <a:gd name="T8" fmla="*/ 139 w 149"/>
                    <a:gd name="T9" fmla="*/ 22 h 22"/>
                    <a:gd name="T10" fmla="*/ 149 w 149"/>
                    <a:gd name="T11" fmla="*/ 11 h 22"/>
                    <a:gd name="T12" fmla="*/ 139 w 149"/>
                    <a:gd name="T13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2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5"/>
                        <a:pt x="0" y="11"/>
                      </a:cubicBezTo>
                      <a:cubicBezTo>
                        <a:pt x="0" y="17"/>
                        <a:pt x="5" y="22"/>
                        <a:pt x="11" y="22"/>
                      </a:cubicBezTo>
                      <a:cubicBezTo>
                        <a:pt x="139" y="22"/>
                        <a:pt x="139" y="22"/>
                        <a:pt x="139" y="22"/>
                      </a:cubicBezTo>
                      <a:cubicBezTo>
                        <a:pt x="145" y="22"/>
                        <a:pt x="149" y="17"/>
                        <a:pt x="149" y="11"/>
                      </a:cubicBezTo>
                      <a:cubicBezTo>
                        <a:pt x="149" y="5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 342">
                  <a:extLst>
                    <a:ext uri="{FF2B5EF4-FFF2-40B4-BE49-F238E27FC236}">
                      <a16:creationId xmlns:a16="http://schemas.microsoft.com/office/drawing/2014/main" id="{FA40B125-C3AF-761F-B98F-CCD7CDAACD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346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0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0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16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6"/>
                        <a:pt x="149" y="10"/>
                      </a:cubicBezTo>
                      <a:cubicBezTo>
                        <a:pt x="149" y="4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9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1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51DA49BD-7E02-E4A4-36AF-AA42F0B1EE42}"/>
                </a:ext>
              </a:extLst>
            </p:cNvPr>
            <p:cNvSpPr/>
            <p:nvPr/>
          </p:nvSpPr>
          <p:spPr bwMode="gray">
            <a:xfrm rot="16200000">
              <a:off x="501649" y="3007351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399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451AAAE-8A8B-FEB3-14E3-EB7DEDE9BA04}"/>
              </a:ext>
            </a:extLst>
          </p:cNvPr>
          <p:cNvGrpSpPr/>
          <p:nvPr userDrawn="1"/>
        </p:nvGrpSpPr>
        <p:grpSpPr>
          <a:xfrm>
            <a:off x="838204" y="4401318"/>
            <a:ext cx="5257801" cy="558178"/>
            <a:chOff x="501649" y="3820657"/>
            <a:chExt cx="5529018" cy="558178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2F37343-38F4-43F6-47CC-9637ECED1CEE}"/>
                </a:ext>
              </a:extLst>
            </p:cNvPr>
            <p:cNvGrpSpPr/>
            <p:nvPr/>
          </p:nvGrpSpPr>
          <p:grpSpPr>
            <a:xfrm>
              <a:off x="593286" y="3820657"/>
              <a:ext cx="5437381" cy="558178"/>
              <a:chOff x="593288" y="2309432"/>
              <a:chExt cx="5437381" cy="558178"/>
            </a:xfrm>
          </p:grpSpPr>
          <p:sp>
            <p:nvSpPr>
              <p:cNvPr id="71" name="Rectangle: Top Corners Rounded 70">
                <a:extLst>
                  <a:ext uri="{FF2B5EF4-FFF2-40B4-BE49-F238E27FC236}">
                    <a16:creationId xmlns:a16="http://schemas.microsoft.com/office/drawing/2014/main" id="{957631B1-E6E4-AF0C-5D96-6A8F4220B726}"/>
                  </a:ext>
                </a:extLst>
              </p:cNvPr>
              <p:cNvSpPr/>
              <p:nvPr/>
            </p:nvSpPr>
            <p:spPr bwMode="gray">
              <a:xfrm rot="16200000">
                <a:off x="3303103" y="140043"/>
                <a:ext cx="558178" cy="4896955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2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vert="vert" wrap="square" lIns="88900" tIns="88900" rIns="88900" bIns="88900" rtlCol="0" anchor="ctr"/>
              <a:lstStyle/>
              <a:p>
                <a:pPr marL="58739" marR="0" lvl="0" indent="0" algn="l" defTabSz="91439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 2" pitchFamily="18" charset="2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245">
                <a:extLst>
                  <a:ext uri="{FF2B5EF4-FFF2-40B4-BE49-F238E27FC236}">
                    <a16:creationId xmlns:a16="http://schemas.microsoft.com/office/drawing/2014/main" id="{D579D86D-BED9-8148-BF45-520DE9B8A5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3288" y="2400517"/>
                <a:ext cx="374904" cy="376006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0" name="Rectangle: Top Corners Rounded 69">
              <a:extLst>
                <a:ext uri="{FF2B5EF4-FFF2-40B4-BE49-F238E27FC236}">
                  <a16:creationId xmlns:a16="http://schemas.microsoft.com/office/drawing/2014/main" id="{C44C6E1D-09B8-85DC-FFA4-262CF1C5954E}"/>
                </a:ext>
              </a:extLst>
            </p:cNvPr>
            <p:cNvSpPr/>
            <p:nvPr/>
          </p:nvSpPr>
          <p:spPr bwMode="gray">
            <a:xfrm rot="16200000">
              <a:off x="501649" y="3820657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399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401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BD7611C-8FC5-2787-E4AD-43A55505B38F}"/>
              </a:ext>
            </a:extLst>
          </p:cNvPr>
          <p:cNvGrpSpPr/>
          <p:nvPr userDrawn="1"/>
        </p:nvGrpSpPr>
        <p:grpSpPr>
          <a:xfrm>
            <a:off x="928768" y="2019141"/>
            <a:ext cx="5179189" cy="558178"/>
            <a:chOff x="447185" y="2380366"/>
            <a:chExt cx="5446354" cy="558178"/>
          </a:xfrm>
        </p:grpSpPr>
        <p:sp>
          <p:nvSpPr>
            <p:cNvPr id="74" name="Rectangle: Top Corners Rounded 73">
              <a:extLst>
                <a:ext uri="{FF2B5EF4-FFF2-40B4-BE49-F238E27FC236}">
                  <a16:creationId xmlns:a16="http://schemas.microsoft.com/office/drawing/2014/main" id="{0BAF63A1-793F-3D7E-9704-0E3AC22F5F41}"/>
                </a:ext>
              </a:extLst>
            </p:cNvPr>
            <p:cNvSpPr/>
            <p:nvPr/>
          </p:nvSpPr>
          <p:spPr bwMode="gray">
            <a:xfrm rot="16200000">
              <a:off x="3159686" y="204690"/>
              <a:ext cx="558178" cy="490952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9" marR="0" lvl="0" indent="0" algn="l" defTabSz="914399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5" name="Group 578">
              <a:extLst>
                <a:ext uri="{FF2B5EF4-FFF2-40B4-BE49-F238E27FC236}">
                  <a16:creationId xmlns:a16="http://schemas.microsoft.com/office/drawing/2014/main" id="{BE17D166-FF82-535F-E8C1-27F5A03E322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7185" y="2472002"/>
              <a:ext cx="374904" cy="374904"/>
              <a:chOff x="1932" y="2478"/>
              <a:chExt cx="340" cy="340"/>
            </a:xfrm>
            <a:solidFill>
              <a:schemeClr val="bg1"/>
            </a:solidFill>
          </p:grpSpPr>
          <p:sp>
            <p:nvSpPr>
              <p:cNvPr id="76" name="Freeform 579">
                <a:extLst>
                  <a:ext uri="{FF2B5EF4-FFF2-40B4-BE49-F238E27FC236}">
                    <a16:creationId xmlns:a16="http://schemas.microsoft.com/office/drawing/2014/main" id="{5817229D-45CC-1265-691D-A992704D76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6" y="2548"/>
                <a:ext cx="202" cy="185"/>
              </a:xfrm>
              <a:custGeom>
                <a:avLst/>
                <a:gdLst>
                  <a:gd name="T0" fmla="*/ 298 w 304"/>
                  <a:gd name="T1" fmla="*/ 160 h 278"/>
                  <a:gd name="T2" fmla="*/ 234 w 304"/>
                  <a:gd name="T3" fmla="*/ 96 h 278"/>
                  <a:gd name="T4" fmla="*/ 196 w 304"/>
                  <a:gd name="T5" fmla="*/ 96 h 278"/>
                  <a:gd name="T6" fmla="*/ 213 w 304"/>
                  <a:gd name="T7" fmla="*/ 46 h 278"/>
                  <a:gd name="T8" fmla="*/ 199 w 304"/>
                  <a:gd name="T9" fmla="*/ 3 h 278"/>
                  <a:gd name="T10" fmla="*/ 191 w 304"/>
                  <a:gd name="T11" fmla="*/ 0 h 278"/>
                  <a:gd name="T12" fmla="*/ 184 w 304"/>
                  <a:gd name="T13" fmla="*/ 4 h 278"/>
                  <a:gd name="T14" fmla="*/ 89 w 304"/>
                  <a:gd name="T15" fmla="*/ 112 h 278"/>
                  <a:gd name="T16" fmla="*/ 88 w 304"/>
                  <a:gd name="T17" fmla="*/ 114 h 278"/>
                  <a:gd name="T18" fmla="*/ 79 w 304"/>
                  <a:gd name="T19" fmla="*/ 128 h 278"/>
                  <a:gd name="T20" fmla="*/ 10 w 304"/>
                  <a:gd name="T21" fmla="*/ 128 h 278"/>
                  <a:gd name="T22" fmla="*/ 0 w 304"/>
                  <a:gd name="T23" fmla="*/ 139 h 278"/>
                  <a:gd name="T24" fmla="*/ 0 w 304"/>
                  <a:gd name="T25" fmla="*/ 256 h 278"/>
                  <a:gd name="T26" fmla="*/ 10 w 304"/>
                  <a:gd name="T27" fmla="*/ 267 h 278"/>
                  <a:gd name="T28" fmla="*/ 95 w 304"/>
                  <a:gd name="T29" fmla="*/ 267 h 278"/>
                  <a:gd name="T30" fmla="*/ 128 w 304"/>
                  <a:gd name="T31" fmla="*/ 278 h 278"/>
                  <a:gd name="T32" fmla="*/ 224 w 304"/>
                  <a:gd name="T33" fmla="*/ 278 h 278"/>
                  <a:gd name="T34" fmla="*/ 274 w 304"/>
                  <a:gd name="T35" fmla="*/ 256 h 278"/>
                  <a:gd name="T36" fmla="*/ 298 w 304"/>
                  <a:gd name="T37" fmla="*/ 160 h 278"/>
                  <a:gd name="T38" fmla="*/ 21 w 304"/>
                  <a:gd name="T39" fmla="*/ 150 h 278"/>
                  <a:gd name="T40" fmla="*/ 74 w 304"/>
                  <a:gd name="T41" fmla="*/ 150 h 278"/>
                  <a:gd name="T42" fmla="*/ 74 w 304"/>
                  <a:gd name="T43" fmla="*/ 150 h 278"/>
                  <a:gd name="T44" fmla="*/ 74 w 304"/>
                  <a:gd name="T45" fmla="*/ 224 h 278"/>
                  <a:gd name="T46" fmla="*/ 78 w 304"/>
                  <a:gd name="T47" fmla="*/ 246 h 278"/>
                  <a:gd name="T48" fmla="*/ 21 w 304"/>
                  <a:gd name="T49" fmla="*/ 246 h 278"/>
                  <a:gd name="T50" fmla="*/ 21 w 304"/>
                  <a:gd name="T51" fmla="*/ 150 h 278"/>
                  <a:gd name="T52" fmla="*/ 258 w 304"/>
                  <a:gd name="T53" fmla="*/ 242 h 278"/>
                  <a:gd name="T54" fmla="*/ 224 w 304"/>
                  <a:gd name="T55" fmla="*/ 256 h 278"/>
                  <a:gd name="T56" fmla="*/ 128 w 304"/>
                  <a:gd name="T57" fmla="*/ 256 h 278"/>
                  <a:gd name="T58" fmla="*/ 96 w 304"/>
                  <a:gd name="T59" fmla="*/ 224 h 278"/>
                  <a:gd name="T60" fmla="*/ 96 w 304"/>
                  <a:gd name="T61" fmla="*/ 150 h 278"/>
                  <a:gd name="T62" fmla="*/ 104 w 304"/>
                  <a:gd name="T63" fmla="*/ 127 h 278"/>
                  <a:gd name="T64" fmla="*/ 105 w 304"/>
                  <a:gd name="T65" fmla="*/ 127 h 278"/>
                  <a:gd name="T66" fmla="*/ 191 w 304"/>
                  <a:gd name="T67" fmla="*/ 28 h 278"/>
                  <a:gd name="T68" fmla="*/ 192 w 304"/>
                  <a:gd name="T69" fmla="*/ 40 h 278"/>
                  <a:gd name="T70" fmla="*/ 171 w 304"/>
                  <a:gd name="T71" fmla="*/ 104 h 278"/>
                  <a:gd name="T72" fmla="*/ 171 w 304"/>
                  <a:gd name="T73" fmla="*/ 104 h 278"/>
                  <a:gd name="T74" fmla="*/ 170 w 304"/>
                  <a:gd name="T75" fmla="*/ 107 h 278"/>
                  <a:gd name="T76" fmla="*/ 181 w 304"/>
                  <a:gd name="T77" fmla="*/ 118 h 278"/>
                  <a:gd name="T78" fmla="*/ 234 w 304"/>
                  <a:gd name="T79" fmla="*/ 118 h 278"/>
                  <a:gd name="T80" fmla="*/ 277 w 304"/>
                  <a:gd name="T81" fmla="*/ 161 h 278"/>
                  <a:gd name="T82" fmla="*/ 258 w 304"/>
                  <a:gd name="T83" fmla="*/ 242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04" h="278">
                    <a:moveTo>
                      <a:pt x="298" y="160"/>
                    </a:moveTo>
                    <a:cubicBezTo>
                      <a:pt x="298" y="129"/>
                      <a:pt x="265" y="96"/>
                      <a:pt x="234" y="96"/>
                    </a:cubicBezTo>
                    <a:cubicBezTo>
                      <a:pt x="196" y="96"/>
                      <a:pt x="196" y="96"/>
                      <a:pt x="196" y="96"/>
                    </a:cubicBezTo>
                    <a:cubicBezTo>
                      <a:pt x="213" y="46"/>
                      <a:pt x="213" y="46"/>
                      <a:pt x="213" y="46"/>
                    </a:cubicBezTo>
                    <a:cubicBezTo>
                      <a:pt x="219" y="23"/>
                      <a:pt x="200" y="4"/>
                      <a:pt x="199" y="3"/>
                    </a:cubicBezTo>
                    <a:cubicBezTo>
                      <a:pt x="197" y="1"/>
                      <a:pt x="194" y="0"/>
                      <a:pt x="191" y="0"/>
                    </a:cubicBezTo>
                    <a:cubicBezTo>
                      <a:pt x="188" y="0"/>
                      <a:pt x="186" y="2"/>
                      <a:pt x="184" y="4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89" y="112"/>
                      <a:pt x="89" y="112"/>
                      <a:pt x="88" y="114"/>
                    </a:cubicBezTo>
                    <a:cubicBezTo>
                      <a:pt x="84" y="118"/>
                      <a:pt x="81" y="123"/>
                      <a:pt x="79" y="128"/>
                    </a:cubicBezTo>
                    <a:cubicBezTo>
                      <a:pt x="10" y="128"/>
                      <a:pt x="10" y="128"/>
                      <a:pt x="10" y="128"/>
                    </a:cubicBezTo>
                    <a:cubicBezTo>
                      <a:pt x="4" y="128"/>
                      <a:pt x="0" y="133"/>
                      <a:pt x="0" y="139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0" y="262"/>
                      <a:pt x="4" y="267"/>
                      <a:pt x="10" y="267"/>
                    </a:cubicBezTo>
                    <a:cubicBezTo>
                      <a:pt x="95" y="267"/>
                      <a:pt x="95" y="267"/>
                      <a:pt x="95" y="267"/>
                    </a:cubicBezTo>
                    <a:cubicBezTo>
                      <a:pt x="104" y="274"/>
                      <a:pt x="115" y="278"/>
                      <a:pt x="128" y="278"/>
                    </a:cubicBezTo>
                    <a:cubicBezTo>
                      <a:pt x="224" y="278"/>
                      <a:pt x="224" y="278"/>
                      <a:pt x="224" y="278"/>
                    </a:cubicBezTo>
                    <a:cubicBezTo>
                      <a:pt x="244" y="278"/>
                      <a:pt x="261" y="271"/>
                      <a:pt x="274" y="256"/>
                    </a:cubicBezTo>
                    <a:cubicBezTo>
                      <a:pt x="304" y="223"/>
                      <a:pt x="299" y="162"/>
                      <a:pt x="298" y="160"/>
                    </a:cubicBezTo>
                    <a:close/>
                    <a:moveTo>
                      <a:pt x="21" y="150"/>
                    </a:move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224"/>
                      <a:pt x="74" y="224"/>
                      <a:pt x="74" y="224"/>
                    </a:cubicBezTo>
                    <a:cubicBezTo>
                      <a:pt x="74" y="232"/>
                      <a:pt x="76" y="239"/>
                      <a:pt x="78" y="246"/>
                    </a:cubicBezTo>
                    <a:cubicBezTo>
                      <a:pt x="21" y="246"/>
                      <a:pt x="21" y="246"/>
                      <a:pt x="21" y="246"/>
                    </a:cubicBezTo>
                    <a:lnTo>
                      <a:pt x="21" y="150"/>
                    </a:lnTo>
                    <a:close/>
                    <a:moveTo>
                      <a:pt x="258" y="242"/>
                    </a:moveTo>
                    <a:cubicBezTo>
                      <a:pt x="250" y="252"/>
                      <a:pt x="238" y="256"/>
                      <a:pt x="224" y="256"/>
                    </a:cubicBezTo>
                    <a:cubicBezTo>
                      <a:pt x="128" y="256"/>
                      <a:pt x="128" y="256"/>
                      <a:pt x="128" y="256"/>
                    </a:cubicBezTo>
                    <a:cubicBezTo>
                      <a:pt x="109" y="256"/>
                      <a:pt x="96" y="243"/>
                      <a:pt x="96" y="224"/>
                    </a:cubicBezTo>
                    <a:cubicBezTo>
                      <a:pt x="96" y="150"/>
                      <a:pt x="96" y="150"/>
                      <a:pt x="96" y="150"/>
                    </a:cubicBezTo>
                    <a:cubicBezTo>
                      <a:pt x="96" y="142"/>
                      <a:pt x="99" y="134"/>
                      <a:pt x="104" y="127"/>
                    </a:cubicBezTo>
                    <a:cubicBezTo>
                      <a:pt x="105" y="127"/>
                      <a:pt x="105" y="127"/>
                      <a:pt x="105" y="127"/>
                    </a:cubicBezTo>
                    <a:cubicBezTo>
                      <a:pt x="191" y="28"/>
                      <a:pt x="191" y="28"/>
                      <a:pt x="191" y="28"/>
                    </a:cubicBezTo>
                    <a:cubicBezTo>
                      <a:pt x="192" y="32"/>
                      <a:pt x="193" y="36"/>
                      <a:pt x="192" y="40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5"/>
                      <a:pt x="170" y="106"/>
                      <a:pt x="170" y="107"/>
                    </a:cubicBezTo>
                    <a:cubicBezTo>
                      <a:pt x="170" y="113"/>
                      <a:pt x="175" y="118"/>
                      <a:pt x="181" y="118"/>
                    </a:cubicBezTo>
                    <a:cubicBezTo>
                      <a:pt x="234" y="118"/>
                      <a:pt x="234" y="118"/>
                      <a:pt x="234" y="118"/>
                    </a:cubicBezTo>
                    <a:cubicBezTo>
                      <a:pt x="253" y="118"/>
                      <a:pt x="277" y="141"/>
                      <a:pt x="277" y="161"/>
                    </a:cubicBezTo>
                    <a:cubicBezTo>
                      <a:pt x="277" y="162"/>
                      <a:pt x="282" y="216"/>
                      <a:pt x="258" y="2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77" name="Freeform 580">
                <a:extLst>
                  <a:ext uri="{FF2B5EF4-FFF2-40B4-BE49-F238E27FC236}">
                    <a16:creationId xmlns:a16="http://schemas.microsoft.com/office/drawing/2014/main" id="{41E565D7-83BA-B232-C767-834805B573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2" y="2478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CA6F2184-B28B-C3BE-4CF0-884AD390DCF1}"/>
              </a:ext>
            </a:extLst>
          </p:cNvPr>
          <p:cNvSpPr/>
          <p:nvPr userDrawn="1"/>
        </p:nvSpPr>
        <p:spPr bwMode="gray">
          <a:xfrm rot="16200000">
            <a:off x="824516" y="2032832"/>
            <a:ext cx="558178" cy="530796"/>
          </a:xfrm>
          <a:prstGeom prst="round2Same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39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Text Placeholder 41">
            <a:extLst>
              <a:ext uri="{FF2B5EF4-FFF2-40B4-BE49-F238E27FC236}">
                <a16:creationId xmlns:a16="http://schemas.microsoft.com/office/drawing/2014/main" id="{37A28611-C164-D1AC-C6EE-0F69E5E3B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5502" y="2800704"/>
            <a:ext cx="4656743" cy="5708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80" name="Text Placeholder 41">
            <a:extLst>
              <a:ext uri="{FF2B5EF4-FFF2-40B4-BE49-F238E27FC236}">
                <a16:creationId xmlns:a16="http://schemas.microsoft.com/office/drawing/2014/main" id="{1557DFD1-103F-1601-876B-6C466E889C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33842" y="3615297"/>
            <a:ext cx="4658404" cy="5615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81" name="Text Placeholder 41">
            <a:extLst>
              <a:ext uri="{FF2B5EF4-FFF2-40B4-BE49-F238E27FC236}">
                <a16:creationId xmlns:a16="http://schemas.microsoft.com/office/drawing/2014/main" id="{B271D268-8781-B85A-155E-9449D02522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33842" y="4399052"/>
            <a:ext cx="4658404" cy="5592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82" name="Text Placeholder 41">
            <a:extLst>
              <a:ext uri="{FF2B5EF4-FFF2-40B4-BE49-F238E27FC236}">
                <a16:creationId xmlns:a16="http://schemas.microsoft.com/office/drawing/2014/main" id="{8502FDF5-899B-127C-CFA9-AFD5FA34FE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3842" y="5189046"/>
            <a:ext cx="4674116" cy="553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 b="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83" name="Text Placeholder 56">
            <a:extLst>
              <a:ext uri="{FF2B5EF4-FFF2-40B4-BE49-F238E27FC236}">
                <a16:creationId xmlns:a16="http://schemas.microsoft.com/office/drawing/2014/main" id="{2EFFE24F-E5C1-DF1F-A030-94C02D4BB43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36113" y="2021580"/>
            <a:ext cx="4671849" cy="553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E65D95FC-F269-8776-265B-70BC084738F1}"/>
              </a:ext>
            </a:extLst>
          </p:cNvPr>
          <p:cNvSpPr/>
          <p:nvPr userDrawn="1"/>
        </p:nvSpPr>
        <p:spPr>
          <a:xfrm>
            <a:off x="940054" y="2119279"/>
            <a:ext cx="320041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>
                <a:solidFill>
                  <a:srgbClr val="0E2841"/>
                </a:solidFill>
              </a:rPr>
              <a:t>1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C750836-B502-6288-9C0A-43A1F8D2B821}"/>
              </a:ext>
            </a:extLst>
          </p:cNvPr>
          <p:cNvSpPr/>
          <p:nvPr userDrawn="1"/>
        </p:nvSpPr>
        <p:spPr>
          <a:xfrm>
            <a:off x="940054" y="2908138"/>
            <a:ext cx="320041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>
                <a:solidFill>
                  <a:srgbClr val="0E2841"/>
                </a:solidFill>
              </a:rPr>
              <a:t>2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FE4C3E2-EF17-83CB-1F17-CA65E2948E9F}"/>
              </a:ext>
            </a:extLst>
          </p:cNvPr>
          <p:cNvSpPr/>
          <p:nvPr userDrawn="1"/>
        </p:nvSpPr>
        <p:spPr>
          <a:xfrm>
            <a:off x="940054" y="3715069"/>
            <a:ext cx="320041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>
                <a:solidFill>
                  <a:srgbClr val="0E2841"/>
                </a:solidFill>
              </a:rPr>
              <a:t>3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6B4C2C-BCE2-46F6-BB09-6F83FE95985B}"/>
              </a:ext>
            </a:extLst>
          </p:cNvPr>
          <p:cNvSpPr/>
          <p:nvPr userDrawn="1"/>
        </p:nvSpPr>
        <p:spPr>
          <a:xfrm>
            <a:off x="940054" y="4500991"/>
            <a:ext cx="320041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>
                <a:solidFill>
                  <a:srgbClr val="0E2841"/>
                </a:solidFill>
              </a:rPr>
              <a:t>4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2EA407C8-FAD0-9452-2DBC-E40681BC4E79}"/>
              </a:ext>
            </a:extLst>
          </p:cNvPr>
          <p:cNvSpPr/>
          <p:nvPr userDrawn="1"/>
        </p:nvSpPr>
        <p:spPr>
          <a:xfrm>
            <a:off x="940054" y="5292829"/>
            <a:ext cx="320041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>
                <a:solidFill>
                  <a:srgbClr val="0E284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24333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9CF9F8E-D026-F655-51D4-4C4E9C625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23482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22" name="直接连接符 69">
            <a:extLst>
              <a:ext uri="{FF2B5EF4-FFF2-40B4-BE49-F238E27FC236}">
                <a16:creationId xmlns:a16="http://schemas.microsoft.com/office/drawing/2014/main" id="{49875442-E52E-503C-D366-F5F42889C2D4}"/>
              </a:ext>
            </a:extLst>
          </p:cNvPr>
          <p:cNvCxnSpPr>
            <a:cxnSpLocks/>
          </p:cNvCxnSpPr>
          <p:nvPr userDrawn="1"/>
        </p:nvCxnSpPr>
        <p:spPr>
          <a:xfrm>
            <a:off x="2766414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B44CFD9-5655-1632-8611-672CFCBE2C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9314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9F7C36-C36D-CD11-F1F8-4C7F5A92C6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3557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29" name="Picture Placeholder 20">
            <a:extLst>
              <a:ext uri="{FF2B5EF4-FFF2-40B4-BE49-F238E27FC236}">
                <a16:creationId xmlns:a16="http://schemas.microsoft.com/office/drawing/2014/main" id="{E4802A47-2E18-87BB-4866-BE9F3B344C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50386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30" name="直接连接符 69">
            <a:extLst>
              <a:ext uri="{FF2B5EF4-FFF2-40B4-BE49-F238E27FC236}">
                <a16:creationId xmlns:a16="http://schemas.microsoft.com/office/drawing/2014/main" id="{96EBA597-D17B-98CE-2D9F-9CD3392C55F0}"/>
              </a:ext>
            </a:extLst>
          </p:cNvPr>
          <p:cNvCxnSpPr>
            <a:cxnSpLocks/>
          </p:cNvCxnSpPr>
          <p:nvPr userDrawn="1"/>
        </p:nvCxnSpPr>
        <p:spPr>
          <a:xfrm>
            <a:off x="6093321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509104C7-4788-97E8-DD3E-C1463F72F8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66220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1C06C86F-FB2C-257D-CF2A-CA377AC2B2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0466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33" name="Picture Placeholder 20">
            <a:extLst>
              <a:ext uri="{FF2B5EF4-FFF2-40B4-BE49-F238E27FC236}">
                <a16:creationId xmlns:a16="http://schemas.microsoft.com/office/drawing/2014/main" id="{0906D595-47C3-E392-5CC6-C2AB5F87A9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77291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34" name="直接连接符 69">
            <a:extLst>
              <a:ext uri="{FF2B5EF4-FFF2-40B4-BE49-F238E27FC236}">
                <a16:creationId xmlns:a16="http://schemas.microsoft.com/office/drawing/2014/main" id="{49EAF2A2-E526-C0DD-A012-517A635365E9}"/>
              </a:ext>
            </a:extLst>
          </p:cNvPr>
          <p:cNvCxnSpPr>
            <a:cxnSpLocks/>
          </p:cNvCxnSpPr>
          <p:nvPr userDrawn="1"/>
        </p:nvCxnSpPr>
        <p:spPr>
          <a:xfrm>
            <a:off x="9420228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32744D05-AB1A-6046-6DFE-F87588B1D4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93127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29AAED4D-5D7E-1662-0BF5-25FCD6F63F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7372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7C8353-C693-4F78-CCCA-69C2E1915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45677BB-D1E0-A886-B393-EAB1F89B9C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922071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phic O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8E85164-A13E-EDA5-6CB7-2580758DA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5" y="1455129"/>
            <a:ext cx="2744837" cy="456994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99D0C4-8514-CCCB-91DC-C91EB4E2CF86}"/>
              </a:ext>
            </a:extLst>
          </p:cNvPr>
          <p:cNvSpPr/>
          <p:nvPr/>
        </p:nvSpPr>
        <p:spPr>
          <a:xfrm>
            <a:off x="2158839" y="1972608"/>
            <a:ext cx="88461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B944BC-64B4-B74D-CB9D-F6999F20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6790" y="1867795"/>
            <a:ext cx="1188048" cy="1150014"/>
          </a:xfrm>
          <a:prstGeom prst="ellips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3CD1B2-919F-83F6-D95B-7943F87E978E}"/>
              </a:ext>
            </a:extLst>
          </p:cNvPr>
          <p:cNvSpPr/>
          <p:nvPr userDrawn="1"/>
        </p:nvSpPr>
        <p:spPr>
          <a:xfrm>
            <a:off x="2442039" y="3467862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0CEE32-D4AA-02D5-69D1-61FBF3858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67032" y="3352858"/>
            <a:ext cx="1150014" cy="1150014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E67CAC-FB7D-A0B4-12E4-6E05A3025A09}"/>
              </a:ext>
            </a:extLst>
          </p:cNvPr>
          <p:cNvSpPr/>
          <p:nvPr userDrawn="1"/>
        </p:nvSpPr>
        <p:spPr>
          <a:xfrm>
            <a:off x="2449102" y="5003256"/>
            <a:ext cx="8562923" cy="920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958BC9-A71F-6DAA-0CE9-C98680F68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63853" y="4850798"/>
            <a:ext cx="1150014" cy="115001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6FF721FF-AC71-6974-9415-BB773F22FE56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975958" y="2289817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F656D6AE-42A3-72AB-6ED9-1406AA65D380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232194" y="3779736"/>
            <a:ext cx="749778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0A2AE448-F313-E611-8D3C-34ED68551CF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2975958" y="5308690"/>
            <a:ext cx="7754021" cy="3091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1" b="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9C78-F16E-1A9C-F410-544DB2084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903966E-1552-3D70-C73F-33D7F41C4B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3697798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phic O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0E3EE3BE-FB9A-74CD-6951-40CB5999CC2D}"/>
              </a:ext>
            </a:extLst>
          </p:cNvPr>
          <p:cNvSpPr/>
          <p:nvPr/>
        </p:nvSpPr>
        <p:spPr>
          <a:xfrm>
            <a:off x="483772" y="208566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ound Same Side Corner Rectangle 3">
            <a:extLst>
              <a:ext uri="{FF2B5EF4-FFF2-40B4-BE49-F238E27FC236}">
                <a16:creationId xmlns:a16="http://schemas.microsoft.com/office/drawing/2014/main" id="{B4EEFF87-11E2-B519-9915-EF0804C0E3C1}"/>
              </a:ext>
            </a:extLst>
          </p:cNvPr>
          <p:cNvSpPr/>
          <p:nvPr/>
        </p:nvSpPr>
        <p:spPr>
          <a:xfrm>
            <a:off x="483772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E6AD28-F818-8B06-0C6D-DA6CD1A023E8}"/>
              </a:ext>
            </a:extLst>
          </p:cNvPr>
          <p:cNvSpPr/>
          <p:nvPr/>
        </p:nvSpPr>
        <p:spPr>
          <a:xfrm>
            <a:off x="1088838" y="2367031"/>
            <a:ext cx="1253673" cy="12536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007FF4-819E-7EAF-17E1-B43F6DE788E9}"/>
              </a:ext>
            </a:extLst>
          </p:cNvPr>
          <p:cNvSpPr/>
          <p:nvPr/>
        </p:nvSpPr>
        <p:spPr>
          <a:xfrm>
            <a:off x="1219468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BCA67ECC-AF24-D566-E13C-9EC63EB40CD5}"/>
              </a:ext>
            </a:extLst>
          </p:cNvPr>
          <p:cNvSpPr/>
          <p:nvPr/>
        </p:nvSpPr>
        <p:spPr>
          <a:xfrm>
            <a:off x="3288656" y="189462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Round Same Side Corner Rectangle 14">
            <a:extLst>
              <a:ext uri="{FF2B5EF4-FFF2-40B4-BE49-F238E27FC236}">
                <a16:creationId xmlns:a16="http://schemas.microsoft.com/office/drawing/2014/main" id="{D30FDF68-4CA5-5355-4A9D-4C9726370426}"/>
              </a:ext>
            </a:extLst>
          </p:cNvPr>
          <p:cNvSpPr/>
          <p:nvPr/>
        </p:nvSpPr>
        <p:spPr>
          <a:xfrm>
            <a:off x="3288656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42120A8-735D-4092-D1B3-33EF1C7C840A}"/>
              </a:ext>
            </a:extLst>
          </p:cNvPr>
          <p:cNvSpPr/>
          <p:nvPr/>
        </p:nvSpPr>
        <p:spPr>
          <a:xfrm>
            <a:off x="3893725" y="2367031"/>
            <a:ext cx="1253673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29D811F-07DD-2533-D067-314EFA45DA6C}"/>
              </a:ext>
            </a:extLst>
          </p:cNvPr>
          <p:cNvSpPr/>
          <p:nvPr/>
        </p:nvSpPr>
        <p:spPr>
          <a:xfrm>
            <a:off x="4024352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AED408-53BC-B9B9-7C7E-3A1496566D89}"/>
              </a:ext>
            </a:extLst>
          </p:cNvPr>
          <p:cNvGrpSpPr/>
          <p:nvPr userDrawn="1"/>
        </p:nvGrpSpPr>
        <p:grpSpPr>
          <a:xfrm>
            <a:off x="6093543" y="1894629"/>
            <a:ext cx="2463801" cy="4014868"/>
            <a:chOff x="6117773" y="2108385"/>
            <a:chExt cx="2463800" cy="4014868"/>
          </a:xfrm>
        </p:grpSpPr>
        <p:sp>
          <p:nvSpPr>
            <p:cNvPr id="36" name="Rounded Rectangle 18">
              <a:extLst>
                <a:ext uri="{FF2B5EF4-FFF2-40B4-BE49-F238E27FC236}">
                  <a16:creationId xmlns:a16="http://schemas.microsoft.com/office/drawing/2014/main" id="{22E750CD-6C93-6F26-E51D-AFAB7D60511A}"/>
                </a:ext>
              </a:extLst>
            </p:cNvPr>
            <p:cNvSpPr/>
            <p:nvPr/>
          </p:nvSpPr>
          <p:spPr>
            <a:xfrm>
              <a:off x="6117773" y="2108385"/>
              <a:ext cx="2463800" cy="4014868"/>
            </a:xfrm>
            <a:prstGeom prst="roundRect">
              <a:avLst>
                <a:gd name="adj" fmla="val 48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37" name="Round Same Side Corner Rectangle 19">
              <a:extLst>
                <a:ext uri="{FF2B5EF4-FFF2-40B4-BE49-F238E27FC236}">
                  <a16:creationId xmlns:a16="http://schemas.microsoft.com/office/drawing/2014/main" id="{49F204FD-461A-C7EA-6564-10C7E0731406}"/>
                </a:ext>
              </a:extLst>
            </p:cNvPr>
            <p:cNvSpPr/>
            <p:nvPr/>
          </p:nvSpPr>
          <p:spPr>
            <a:xfrm>
              <a:off x="6117773" y="2108385"/>
              <a:ext cx="2463800" cy="1113825"/>
            </a:xfrm>
            <a:prstGeom prst="round2SameRect">
              <a:avLst>
                <a:gd name="adj1" fmla="val 10686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10463FCA-A48E-AE5B-E736-644EF66B639C}"/>
              </a:ext>
            </a:extLst>
          </p:cNvPr>
          <p:cNvSpPr/>
          <p:nvPr/>
        </p:nvSpPr>
        <p:spPr>
          <a:xfrm>
            <a:off x="6698611" y="2367031"/>
            <a:ext cx="1253673" cy="1253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6E69CF8-F897-C0A0-F80E-F965B41947EE}"/>
              </a:ext>
            </a:extLst>
          </p:cNvPr>
          <p:cNvSpPr/>
          <p:nvPr/>
        </p:nvSpPr>
        <p:spPr>
          <a:xfrm>
            <a:off x="6829239" y="2497663"/>
            <a:ext cx="992409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2" name="Rounded Rectangle 23">
            <a:extLst>
              <a:ext uri="{FF2B5EF4-FFF2-40B4-BE49-F238E27FC236}">
                <a16:creationId xmlns:a16="http://schemas.microsoft.com/office/drawing/2014/main" id="{B564155F-A8C4-6DE7-905A-E6295C3E2374}"/>
              </a:ext>
            </a:extLst>
          </p:cNvPr>
          <p:cNvSpPr/>
          <p:nvPr/>
        </p:nvSpPr>
        <p:spPr>
          <a:xfrm>
            <a:off x="9168757" y="1894629"/>
            <a:ext cx="2463801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3" name="Round Same Side Corner Rectangle 24">
            <a:extLst>
              <a:ext uri="{FF2B5EF4-FFF2-40B4-BE49-F238E27FC236}">
                <a16:creationId xmlns:a16="http://schemas.microsoft.com/office/drawing/2014/main" id="{AEE2D298-0484-D29F-771A-ABE4637A77B8}"/>
              </a:ext>
            </a:extLst>
          </p:cNvPr>
          <p:cNvSpPr/>
          <p:nvPr/>
        </p:nvSpPr>
        <p:spPr>
          <a:xfrm>
            <a:off x="9168757" y="1894631"/>
            <a:ext cx="2463801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955B6E-A466-71D7-16A1-C2EE585902A2}"/>
              </a:ext>
            </a:extLst>
          </p:cNvPr>
          <p:cNvGrpSpPr/>
          <p:nvPr userDrawn="1"/>
        </p:nvGrpSpPr>
        <p:grpSpPr>
          <a:xfrm>
            <a:off x="9773825" y="2367031"/>
            <a:ext cx="1253673" cy="1253672"/>
            <a:chOff x="9804401" y="2580786"/>
            <a:chExt cx="1253672" cy="125367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E3D476B-6FD4-31A4-01A0-B1EAB390C1B7}"/>
                </a:ext>
              </a:extLst>
            </p:cNvPr>
            <p:cNvSpPr/>
            <p:nvPr/>
          </p:nvSpPr>
          <p:spPr>
            <a:xfrm>
              <a:off x="9804401" y="2580786"/>
              <a:ext cx="1253672" cy="12536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9534455-1A9B-E594-699A-B5417AB7F48A}"/>
                </a:ext>
              </a:extLst>
            </p:cNvPr>
            <p:cNvSpPr/>
            <p:nvPr/>
          </p:nvSpPr>
          <p:spPr>
            <a:xfrm>
              <a:off x="9935033" y="2711418"/>
              <a:ext cx="992408" cy="992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66" name="Text Placeholder 29">
            <a:extLst>
              <a:ext uri="{FF2B5EF4-FFF2-40B4-BE49-F238E27FC236}">
                <a16:creationId xmlns:a16="http://schemas.microsoft.com/office/drawing/2014/main" id="{ECEB842E-E39C-AAA6-691D-9A06D1425F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8393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68" name="Text Placeholder 29">
            <a:extLst>
              <a:ext uri="{FF2B5EF4-FFF2-40B4-BE49-F238E27FC236}">
                <a16:creationId xmlns:a16="http://schemas.microsoft.com/office/drawing/2014/main" id="{E304EF0E-FC1B-ECBE-F686-F6E5FA965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912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9" name="Text Placeholder 29">
            <a:extLst>
              <a:ext uri="{FF2B5EF4-FFF2-40B4-BE49-F238E27FC236}">
                <a16:creationId xmlns:a16="http://schemas.microsoft.com/office/drawing/2014/main" id="{F68B9EC4-8DAE-3FBA-7F7E-51FDCE0E15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15019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0" name="Text Placeholder 29">
            <a:extLst>
              <a:ext uri="{FF2B5EF4-FFF2-40B4-BE49-F238E27FC236}">
                <a16:creationId xmlns:a16="http://schemas.microsoft.com/office/drawing/2014/main" id="{9F6A2D33-1707-1C28-9B8E-80682150D6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538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1" name="Text Placeholder 29">
            <a:extLst>
              <a:ext uri="{FF2B5EF4-FFF2-40B4-BE49-F238E27FC236}">
                <a16:creationId xmlns:a16="http://schemas.microsoft.com/office/drawing/2014/main" id="{DFD51615-3290-E691-2A56-C4EDD050E6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8166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F3B700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2EDE9A57-AFAA-181C-3093-A126F1D9EF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18166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292EE77-4060-0FAF-A3B3-2F794102A3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14500" y="4104620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48384371-939A-DDEB-3F16-A1B7B7F329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14500" y="4352372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B94A03-FAEA-ED99-B022-565744B28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CC78BD9-BE27-1165-91CE-6FCDF9E62D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66163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16702975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phic O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FD5CCC5-DD8A-8E09-9598-025950200318}"/>
              </a:ext>
            </a:extLst>
          </p:cNvPr>
          <p:cNvSpPr>
            <a:spLocks/>
          </p:cNvSpPr>
          <p:nvPr/>
        </p:nvSpPr>
        <p:spPr bwMode="auto">
          <a:xfrm>
            <a:off x="515010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D0BA40F-526F-3832-FCF2-E522EF49EC24}"/>
              </a:ext>
            </a:extLst>
          </p:cNvPr>
          <p:cNvSpPr>
            <a:spLocks/>
          </p:cNvSpPr>
          <p:nvPr/>
        </p:nvSpPr>
        <p:spPr bwMode="auto">
          <a:xfrm>
            <a:off x="515010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1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031A919-1DE5-AAD4-08A2-29234CBC9FAA}"/>
              </a:ext>
            </a:extLst>
          </p:cNvPr>
          <p:cNvSpPr>
            <a:spLocks/>
          </p:cNvSpPr>
          <p:nvPr/>
        </p:nvSpPr>
        <p:spPr bwMode="auto">
          <a:xfrm>
            <a:off x="1022773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34CEF0A-1FC0-7DA5-4816-85B22FA6561C}"/>
              </a:ext>
            </a:extLst>
          </p:cNvPr>
          <p:cNvSpPr>
            <a:spLocks/>
          </p:cNvSpPr>
          <p:nvPr/>
        </p:nvSpPr>
        <p:spPr bwMode="auto">
          <a:xfrm>
            <a:off x="1022773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5C40409C-4F48-2930-FE22-8E12D2DE3AC8}"/>
              </a:ext>
            </a:extLst>
          </p:cNvPr>
          <p:cNvSpPr>
            <a:spLocks/>
          </p:cNvSpPr>
          <p:nvPr/>
        </p:nvSpPr>
        <p:spPr bwMode="auto">
          <a:xfrm>
            <a:off x="3392140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54F4B958-4EB4-8E1F-006D-9465BA17D2A8}"/>
              </a:ext>
            </a:extLst>
          </p:cNvPr>
          <p:cNvSpPr>
            <a:spLocks/>
          </p:cNvSpPr>
          <p:nvPr/>
        </p:nvSpPr>
        <p:spPr bwMode="auto">
          <a:xfrm>
            <a:off x="3392140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B171E58F-8A3E-6F7B-58DD-E67252228F41}"/>
              </a:ext>
            </a:extLst>
          </p:cNvPr>
          <p:cNvSpPr>
            <a:spLocks/>
          </p:cNvSpPr>
          <p:nvPr/>
        </p:nvSpPr>
        <p:spPr bwMode="auto">
          <a:xfrm>
            <a:off x="3899904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EAB2570C-ABF9-CC3B-2587-9E5BB1FB1689}"/>
              </a:ext>
            </a:extLst>
          </p:cNvPr>
          <p:cNvSpPr>
            <a:spLocks/>
          </p:cNvSpPr>
          <p:nvPr/>
        </p:nvSpPr>
        <p:spPr bwMode="auto">
          <a:xfrm>
            <a:off x="3899904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7B63DF82-7AEE-F5FE-A03F-325CD27353A1}"/>
              </a:ext>
            </a:extLst>
          </p:cNvPr>
          <p:cNvSpPr>
            <a:spLocks/>
          </p:cNvSpPr>
          <p:nvPr/>
        </p:nvSpPr>
        <p:spPr bwMode="auto">
          <a:xfrm>
            <a:off x="6269271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6" name="Freeform 17">
            <a:extLst>
              <a:ext uri="{FF2B5EF4-FFF2-40B4-BE49-F238E27FC236}">
                <a16:creationId xmlns:a16="http://schemas.microsoft.com/office/drawing/2014/main" id="{24378C92-301D-3D7C-1FC7-287545438460}"/>
              </a:ext>
            </a:extLst>
          </p:cNvPr>
          <p:cNvSpPr>
            <a:spLocks/>
          </p:cNvSpPr>
          <p:nvPr/>
        </p:nvSpPr>
        <p:spPr bwMode="auto">
          <a:xfrm>
            <a:off x="6269271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B6985F9A-D883-1BEB-400F-5BFB7D5AFF6C}"/>
              </a:ext>
            </a:extLst>
          </p:cNvPr>
          <p:cNvSpPr>
            <a:spLocks/>
          </p:cNvSpPr>
          <p:nvPr/>
        </p:nvSpPr>
        <p:spPr bwMode="auto">
          <a:xfrm>
            <a:off x="6777036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8" name="Freeform 19">
            <a:extLst>
              <a:ext uri="{FF2B5EF4-FFF2-40B4-BE49-F238E27FC236}">
                <a16:creationId xmlns:a16="http://schemas.microsoft.com/office/drawing/2014/main" id="{20736906-AFCA-1469-54F2-22931C77A254}"/>
              </a:ext>
            </a:extLst>
          </p:cNvPr>
          <p:cNvSpPr>
            <a:spLocks/>
          </p:cNvSpPr>
          <p:nvPr/>
        </p:nvSpPr>
        <p:spPr bwMode="auto">
          <a:xfrm>
            <a:off x="6777036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0" name="Freeform 21">
            <a:extLst>
              <a:ext uri="{FF2B5EF4-FFF2-40B4-BE49-F238E27FC236}">
                <a16:creationId xmlns:a16="http://schemas.microsoft.com/office/drawing/2014/main" id="{9B4B5AE7-15A1-944D-70BE-E23906B3D39B}"/>
              </a:ext>
            </a:extLst>
          </p:cNvPr>
          <p:cNvSpPr>
            <a:spLocks/>
          </p:cNvSpPr>
          <p:nvPr/>
        </p:nvSpPr>
        <p:spPr bwMode="auto">
          <a:xfrm>
            <a:off x="9146402" y="2731108"/>
            <a:ext cx="2519417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21CE441C-645E-0142-C198-252369BC071C}"/>
              </a:ext>
            </a:extLst>
          </p:cNvPr>
          <p:cNvSpPr>
            <a:spLocks/>
          </p:cNvSpPr>
          <p:nvPr/>
        </p:nvSpPr>
        <p:spPr bwMode="auto">
          <a:xfrm>
            <a:off x="9146402" y="3873569"/>
            <a:ext cx="2519417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B7966C98-DBAF-A189-2909-60F9C607E1FC}"/>
              </a:ext>
            </a:extLst>
          </p:cNvPr>
          <p:cNvSpPr>
            <a:spLocks/>
          </p:cNvSpPr>
          <p:nvPr/>
        </p:nvSpPr>
        <p:spPr bwMode="auto">
          <a:xfrm>
            <a:off x="9654165" y="2731108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00B28C51-E138-3865-DA21-B9D4F7359CFA}"/>
              </a:ext>
            </a:extLst>
          </p:cNvPr>
          <p:cNvSpPr>
            <a:spLocks/>
          </p:cNvSpPr>
          <p:nvPr/>
        </p:nvSpPr>
        <p:spPr bwMode="auto">
          <a:xfrm>
            <a:off x="9654165" y="2627086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A95E0126-E4F5-CF63-3737-9127EC432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440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EBE1A32D-48F2-DFB6-1807-2416824DA8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40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9FD403A-CFAA-7BF9-1811-CA63EDD251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5394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6ADDB43D-295F-8988-B38B-872721C802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5394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581A6DD6-B10E-AF54-2529-7BD17CE9B7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2973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8FD1413-4DE5-85C3-9B7B-49A8526621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32973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F3B700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01CE39F0-52A9-AC9F-EF11-0B028606E4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10004" y="4405043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1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406FCB62-713C-3015-DB28-52EEF8D263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10004" y="4149554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2B7DC4-B8C9-4130-5C5D-D15663BC1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244DF26-73F2-D158-615B-DA4E19E529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13227525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O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7CD5567-0F10-E889-2647-94B04B2DFECB}"/>
              </a:ext>
            </a:extLst>
          </p:cNvPr>
          <p:cNvGrpSpPr/>
          <p:nvPr userDrawn="1"/>
        </p:nvGrpSpPr>
        <p:grpSpPr>
          <a:xfrm>
            <a:off x="5606963" y="1797957"/>
            <a:ext cx="4148091" cy="1068346"/>
            <a:chOff x="1208088" y="2171700"/>
            <a:chExt cx="9775826" cy="2517776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B2B1FA12-EE49-5724-E25E-A738A733F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2" name="Oval 6">
              <a:extLst>
                <a:ext uri="{FF2B5EF4-FFF2-40B4-BE49-F238E27FC236}">
                  <a16:creationId xmlns:a16="http://schemas.microsoft.com/office/drawing/2014/main" id="{A57DC32E-2B71-D883-2570-BA8FA354E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9" y="2635250"/>
              <a:ext cx="1389063" cy="139064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1"/>
                </a:solidFill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44C365C3-274B-59E6-A20C-F3439B75B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3DD1926C-1785-5C21-39C3-8A666814CB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183464E4-4805-FC2C-5412-13A99B2C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933B1EE6-2B5B-4965-84AA-559AF388E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4CCCDB7C-76F3-D486-3C45-DC01FD367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421A46E-6DB6-2CE3-309B-E11031AD4310}"/>
              </a:ext>
            </a:extLst>
          </p:cNvPr>
          <p:cNvGrpSpPr/>
          <p:nvPr userDrawn="1"/>
        </p:nvGrpSpPr>
        <p:grpSpPr>
          <a:xfrm flipH="1">
            <a:off x="2436955" y="2976471"/>
            <a:ext cx="4148091" cy="1068346"/>
            <a:chOff x="1208088" y="2171700"/>
            <a:chExt cx="9775826" cy="2517776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FC5F5689-9D20-AA95-343F-94CF040D7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3" name="Oval 6">
              <a:extLst>
                <a:ext uri="{FF2B5EF4-FFF2-40B4-BE49-F238E27FC236}">
                  <a16:creationId xmlns:a16="http://schemas.microsoft.com/office/drawing/2014/main" id="{4CF04AE0-306A-0C03-DA3C-5971710B2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2"/>
                </a:solidFill>
              </a:endParaRPr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49A0CA24-8C38-87B4-D476-C0F109C34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78E814D8-7A7A-67EB-71E5-88B823768F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E9BAF64D-97B9-00E4-7724-C873C9553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20D6F5B1-55BB-1FED-4623-6500FA59A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D95253A7-BA8D-D134-57D7-7A3218C50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BA739C9-FB33-3516-645B-25ABBC57946B}"/>
              </a:ext>
            </a:extLst>
          </p:cNvPr>
          <p:cNvGrpSpPr/>
          <p:nvPr userDrawn="1"/>
        </p:nvGrpSpPr>
        <p:grpSpPr>
          <a:xfrm>
            <a:off x="5606963" y="4154985"/>
            <a:ext cx="4148091" cy="1068346"/>
            <a:chOff x="1208088" y="2171700"/>
            <a:chExt cx="9775826" cy="2517776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E918D468-6006-466C-0B90-3754F8963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6" name="Oval 6">
              <a:extLst>
                <a:ext uri="{FF2B5EF4-FFF2-40B4-BE49-F238E27FC236}">
                  <a16:creationId xmlns:a16="http://schemas.microsoft.com/office/drawing/2014/main" id="{60F500C6-594F-F829-9B93-FF5087AF3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3"/>
                </a:solidFill>
              </a:endParaRPr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8C77545A-1F4D-1470-14F1-4597613E2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34F12EB0-5B82-EB0D-9FBB-87BBB4BBEC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51E74418-DB67-C4FC-5A17-0C616C997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099"/>
              <a:ext cx="323850" cy="792164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7EE843F3-2FBD-4EB5-CC1A-8AB173E3A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E847C943-AF80-8CBE-B03C-564037E42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D30EBEF-D7E5-42C2-D285-8D861F234833}"/>
              </a:ext>
            </a:extLst>
          </p:cNvPr>
          <p:cNvGrpSpPr/>
          <p:nvPr userDrawn="1"/>
        </p:nvGrpSpPr>
        <p:grpSpPr>
          <a:xfrm flipH="1">
            <a:off x="2436955" y="5333499"/>
            <a:ext cx="4148091" cy="1068346"/>
            <a:chOff x="1208088" y="2171700"/>
            <a:chExt cx="9775826" cy="2517776"/>
          </a:xfrm>
        </p:grpSpPr>
        <p:sp>
          <p:nvSpPr>
            <p:cNvPr id="89" name="Freeform 5">
              <a:extLst>
                <a:ext uri="{FF2B5EF4-FFF2-40B4-BE49-F238E27FC236}">
                  <a16:creationId xmlns:a16="http://schemas.microsoft.com/office/drawing/2014/main" id="{66EBC27D-7CFA-8930-0449-EC413F17E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0" name="Oval 6">
              <a:extLst>
                <a:ext uri="{FF2B5EF4-FFF2-40B4-BE49-F238E27FC236}">
                  <a16:creationId xmlns:a16="http://schemas.microsoft.com/office/drawing/2014/main" id="{5306AD44-796C-288B-3A69-EEE880367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4"/>
                </a:solidFill>
              </a:endParaRPr>
            </a:p>
          </p:txBody>
        </p:sp>
        <p:sp>
          <p:nvSpPr>
            <p:cNvPr id="91" name="Freeform 7">
              <a:extLst>
                <a:ext uri="{FF2B5EF4-FFF2-40B4-BE49-F238E27FC236}">
                  <a16:creationId xmlns:a16="http://schemas.microsoft.com/office/drawing/2014/main" id="{AAFC261C-30DC-A923-77DA-878ED8CA6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F41DD4E3-1906-594D-ACD8-6DC3D06319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3" name="Freeform 9">
              <a:extLst>
                <a:ext uri="{FF2B5EF4-FFF2-40B4-BE49-F238E27FC236}">
                  <a16:creationId xmlns:a16="http://schemas.microsoft.com/office/drawing/2014/main" id="{09E7E67E-25A2-9ED8-6104-256BE2E61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4" name="Freeform 11">
              <a:extLst>
                <a:ext uri="{FF2B5EF4-FFF2-40B4-BE49-F238E27FC236}">
                  <a16:creationId xmlns:a16="http://schemas.microsoft.com/office/drawing/2014/main" id="{438F8468-D53A-8BFD-D079-94FAA5729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  <p:sp>
          <p:nvSpPr>
            <p:cNvPr id="95" name="Freeform 12">
              <a:extLst>
                <a:ext uri="{FF2B5EF4-FFF2-40B4-BE49-F238E27FC236}">
                  <a16:creationId xmlns:a16="http://schemas.microsoft.com/office/drawing/2014/main" id="{2345B92C-AC5C-3F4C-EA53-64CA6156A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1"/>
            </a:p>
          </p:txBody>
        </p:sp>
      </p:grp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E79BDF2-8134-5CDF-534F-54C3154856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3639" y="3332179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805941B-E51D-C39F-3C26-94BBAF7A0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3639" y="3114151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806CEAE-012D-217F-A99F-4EEA0533E0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3638" y="5690147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0C089F-304C-54CA-2699-4877E99810A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03638" y="5472118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A4A2603-038C-D754-DA89-3C2503855C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9040" y="2167175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3CDF21E-61B3-5B03-1911-E8E40D99FC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79040" y="1949146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DDBBF19-E874-41FD-787F-BAB3873F6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9040" y="4525142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81BA19DC-73FE-4DED-975D-C596A41C26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9040" y="4307113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29CB14-89B1-3445-FADA-15BFF27FBD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440" y="3121163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124B8E06-9526-B435-8888-81D64842859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2440" y="547492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88D69D37-0BE3-CE04-5C27-F06A5D1469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30108" y="1953353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4DDE4325-4DE3-8034-2D74-6F6FBA3AD2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30108" y="4307114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39A0FF-7E42-B5D9-D806-F08A56831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055A173-F910-139A-1C16-E65161D68D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F2A2AC0-A84E-373D-C64F-F94F359668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80023" y="2066246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85FBC7-1E57-6E6F-285C-B55D30C26F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80023" y="3242390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67F7368-2D08-5352-6380-5496B4CCB8C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80023" y="4428857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D6D7B39-6FE6-51DA-19BC-33795EAB56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880023" y="5595971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4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Opti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E0E311A-09AB-64B6-1ABB-E85F2C1E6DA4}"/>
              </a:ext>
            </a:extLst>
          </p:cNvPr>
          <p:cNvSpPr/>
          <p:nvPr userDrawn="1"/>
        </p:nvSpPr>
        <p:spPr>
          <a:xfrm>
            <a:off x="4677447" y="2705209"/>
            <a:ext cx="2837109" cy="2837108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" name="Freeform 24">
            <a:extLst>
              <a:ext uri="{FF2B5EF4-FFF2-40B4-BE49-F238E27FC236}">
                <a16:creationId xmlns:a16="http://schemas.microsoft.com/office/drawing/2014/main" id="{67C20F41-614B-78DD-EE39-470CC86C2D8A}"/>
              </a:ext>
            </a:extLst>
          </p:cNvPr>
          <p:cNvSpPr>
            <a:spLocks/>
          </p:cNvSpPr>
          <p:nvPr userDrawn="1"/>
        </p:nvSpPr>
        <p:spPr bwMode="auto">
          <a:xfrm>
            <a:off x="5392950" y="5112127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744C308F-0D71-E4B5-9893-8F98547B49AD}"/>
              </a:ext>
            </a:extLst>
          </p:cNvPr>
          <p:cNvSpPr>
            <a:spLocks/>
          </p:cNvSpPr>
          <p:nvPr userDrawn="1"/>
        </p:nvSpPr>
        <p:spPr bwMode="auto">
          <a:xfrm>
            <a:off x="5392950" y="1882161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6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6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1"/>
                  <a:pt x="141" y="557"/>
                </a:cubicBezTo>
                <a:cubicBezTo>
                  <a:pt x="13" y="336"/>
                  <a:pt x="13" y="336"/>
                  <a:pt x="13" y="336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5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6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1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E374A7DC-ED8D-5DDB-8834-1042CC1A5E0B}"/>
              </a:ext>
            </a:extLst>
          </p:cNvPr>
          <p:cNvSpPr>
            <a:spLocks/>
          </p:cNvSpPr>
          <p:nvPr userDrawn="1"/>
        </p:nvSpPr>
        <p:spPr bwMode="auto">
          <a:xfrm>
            <a:off x="3994838" y="4310857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59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59"/>
                  <a:pt x="656" y="259"/>
                  <a:pt x="656" y="259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8" name="Freeform 30">
            <a:extLst>
              <a:ext uri="{FF2B5EF4-FFF2-40B4-BE49-F238E27FC236}">
                <a16:creationId xmlns:a16="http://schemas.microsoft.com/office/drawing/2014/main" id="{E46B1545-7907-ABB6-7A3E-F2A5A8E23F9C}"/>
              </a:ext>
            </a:extLst>
          </p:cNvPr>
          <p:cNvSpPr>
            <a:spLocks/>
          </p:cNvSpPr>
          <p:nvPr userDrawn="1"/>
        </p:nvSpPr>
        <p:spPr bwMode="auto">
          <a:xfrm>
            <a:off x="6788396" y="2691430"/>
            <a:ext cx="1408777" cy="1251456"/>
          </a:xfrm>
          <a:custGeom>
            <a:avLst/>
            <a:gdLst>
              <a:gd name="T0" fmla="*/ 207 w 670"/>
              <a:gd name="T1" fmla="*/ 595 h 595"/>
              <a:gd name="T2" fmla="*/ 142 w 670"/>
              <a:gd name="T3" fmla="*/ 557 h 595"/>
              <a:gd name="T4" fmla="*/ 14 w 670"/>
              <a:gd name="T5" fmla="*/ 335 h 595"/>
              <a:gd name="T6" fmla="*/ 14 w 670"/>
              <a:gd name="T7" fmla="*/ 260 h 595"/>
              <a:gd name="T8" fmla="*/ 142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9 w 670"/>
              <a:gd name="T15" fmla="*/ 38 h 595"/>
              <a:gd name="T16" fmla="*/ 657 w 670"/>
              <a:gd name="T17" fmla="*/ 260 h 595"/>
              <a:gd name="T18" fmla="*/ 657 w 670"/>
              <a:gd name="T19" fmla="*/ 335 h 595"/>
              <a:gd name="T20" fmla="*/ 529 w 670"/>
              <a:gd name="T21" fmla="*/ 557 h 595"/>
              <a:gd name="T22" fmla="*/ 464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2" y="557"/>
                </a:cubicBezTo>
                <a:cubicBezTo>
                  <a:pt x="14" y="335"/>
                  <a:pt x="14" y="335"/>
                  <a:pt x="14" y="335"/>
                </a:cubicBezTo>
                <a:cubicBezTo>
                  <a:pt x="0" y="312"/>
                  <a:pt x="0" y="283"/>
                  <a:pt x="14" y="260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5" y="15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9" y="38"/>
                </a:cubicBezTo>
                <a:cubicBezTo>
                  <a:pt x="657" y="260"/>
                  <a:pt x="657" y="260"/>
                  <a:pt x="657" y="260"/>
                </a:cubicBezTo>
                <a:cubicBezTo>
                  <a:pt x="670" y="283"/>
                  <a:pt x="670" y="312"/>
                  <a:pt x="657" y="335"/>
                </a:cubicBezTo>
                <a:cubicBezTo>
                  <a:pt x="529" y="557"/>
                  <a:pt x="529" y="557"/>
                  <a:pt x="529" y="557"/>
                </a:cubicBezTo>
                <a:cubicBezTo>
                  <a:pt x="515" y="580"/>
                  <a:pt x="490" y="595"/>
                  <a:pt x="464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9" name="Freeform 33">
            <a:extLst>
              <a:ext uri="{FF2B5EF4-FFF2-40B4-BE49-F238E27FC236}">
                <a16:creationId xmlns:a16="http://schemas.microsoft.com/office/drawing/2014/main" id="{0941FA54-E4E5-8192-B491-B501468C849C}"/>
              </a:ext>
            </a:extLst>
          </p:cNvPr>
          <p:cNvSpPr>
            <a:spLocks/>
          </p:cNvSpPr>
          <p:nvPr userDrawn="1"/>
        </p:nvSpPr>
        <p:spPr bwMode="auto">
          <a:xfrm>
            <a:off x="3996616" y="2690542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5 h 596"/>
              <a:gd name="T6" fmla="*/ 14 w 670"/>
              <a:gd name="T7" fmla="*/ 259 h 596"/>
              <a:gd name="T8" fmla="*/ 142 w 670"/>
              <a:gd name="T9" fmla="*/ 38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6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6" y="15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5"/>
                  <a:pt x="670" y="314"/>
                  <a:pt x="656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id="{BA9E0F85-CD8D-D9F0-3B4C-36628896DF39}"/>
              </a:ext>
            </a:extLst>
          </p:cNvPr>
          <p:cNvSpPr>
            <a:spLocks/>
          </p:cNvSpPr>
          <p:nvPr userDrawn="1"/>
        </p:nvSpPr>
        <p:spPr bwMode="auto">
          <a:xfrm>
            <a:off x="6786618" y="4309969"/>
            <a:ext cx="1408777" cy="1253234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4 h 596"/>
              <a:gd name="T6" fmla="*/ 14 w 670"/>
              <a:gd name="T7" fmla="*/ 259 h 596"/>
              <a:gd name="T8" fmla="*/ 143 w 670"/>
              <a:gd name="T9" fmla="*/ 37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7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3" y="37"/>
                  <a:pt x="143" y="37"/>
                  <a:pt x="143" y="37"/>
                </a:cubicBezTo>
                <a:cubicBezTo>
                  <a:pt x="156" y="14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4"/>
                  <a:pt x="670" y="313"/>
                  <a:pt x="657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1" name="Freeform 32">
            <a:extLst>
              <a:ext uri="{FF2B5EF4-FFF2-40B4-BE49-F238E27FC236}">
                <a16:creationId xmlns:a16="http://schemas.microsoft.com/office/drawing/2014/main" id="{AE8696B4-6C6E-C2B9-0B35-B783E40F427D}"/>
              </a:ext>
            </a:extLst>
          </p:cNvPr>
          <p:cNvSpPr>
            <a:spLocks/>
          </p:cNvSpPr>
          <p:nvPr userDrawn="1"/>
        </p:nvSpPr>
        <p:spPr bwMode="auto">
          <a:xfrm>
            <a:off x="5091640" y="3246500"/>
            <a:ext cx="2008731" cy="1751861"/>
          </a:xfrm>
          <a:custGeom>
            <a:avLst/>
            <a:gdLst>
              <a:gd name="T0" fmla="*/ 951 w 955"/>
              <a:gd name="T1" fmla="*/ 406 h 833"/>
              <a:gd name="T2" fmla="*/ 726 w 955"/>
              <a:gd name="T3" fmla="*/ 13 h 833"/>
              <a:gd name="T4" fmla="*/ 705 w 955"/>
              <a:gd name="T5" fmla="*/ 2 h 833"/>
              <a:gd name="T6" fmla="*/ 253 w 955"/>
              <a:gd name="T7" fmla="*/ 0 h 833"/>
              <a:gd name="T8" fmla="*/ 232 w 955"/>
              <a:gd name="T9" fmla="*/ 12 h 833"/>
              <a:gd name="T10" fmla="*/ 4 w 955"/>
              <a:gd name="T11" fmla="*/ 403 h 833"/>
              <a:gd name="T12" fmla="*/ 4 w 955"/>
              <a:gd name="T13" fmla="*/ 427 h 833"/>
              <a:gd name="T14" fmla="*/ 229 w 955"/>
              <a:gd name="T15" fmla="*/ 820 h 833"/>
              <a:gd name="T16" fmla="*/ 250 w 955"/>
              <a:gd name="T17" fmla="*/ 832 h 833"/>
              <a:gd name="T18" fmla="*/ 703 w 955"/>
              <a:gd name="T19" fmla="*/ 833 h 833"/>
              <a:gd name="T20" fmla="*/ 703 w 955"/>
              <a:gd name="T21" fmla="*/ 833 h 833"/>
              <a:gd name="T22" fmla="*/ 723 w 955"/>
              <a:gd name="T23" fmla="*/ 821 h 833"/>
              <a:gd name="T24" fmla="*/ 951 w 955"/>
              <a:gd name="T25" fmla="*/ 430 h 833"/>
              <a:gd name="T26" fmla="*/ 951 w 955"/>
              <a:gd name="T27" fmla="*/ 406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5" h="833">
                <a:moveTo>
                  <a:pt x="951" y="406"/>
                </a:moveTo>
                <a:cubicBezTo>
                  <a:pt x="726" y="13"/>
                  <a:pt x="726" y="13"/>
                  <a:pt x="726" y="13"/>
                </a:cubicBezTo>
                <a:cubicBezTo>
                  <a:pt x="722" y="6"/>
                  <a:pt x="714" y="2"/>
                  <a:pt x="705" y="2"/>
                </a:cubicBezTo>
                <a:cubicBezTo>
                  <a:pt x="253" y="0"/>
                  <a:pt x="253" y="0"/>
                  <a:pt x="253" y="0"/>
                </a:cubicBezTo>
                <a:cubicBezTo>
                  <a:pt x="244" y="0"/>
                  <a:pt x="236" y="4"/>
                  <a:pt x="232" y="12"/>
                </a:cubicBezTo>
                <a:cubicBezTo>
                  <a:pt x="4" y="403"/>
                  <a:pt x="4" y="403"/>
                  <a:pt x="4" y="403"/>
                </a:cubicBezTo>
                <a:cubicBezTo>
                  <a:pt x="0" y="410"/>
                  <a:pt x="0" y="419"/>
                  <a:pt x="4" y="427"/>
                </a:cubicBezTo>
                <a:cubicBezTo>
                  <a:pt x="229" y="820"/>
                  <a:pt x="229" y="820"/>
                  <a:pt x="229" y="820"/>
                </a:cubicBezTo>
                <a:cubicBezTo>
                  <a:pt x="233" y="827"/>
                  <a:pt x="241" y="831"/>
                  <a:pt x="250" y="832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11" y="833"/>
                  <a:pt x="719" y="829"/>
                  <a:pt x="723" y="821"/>
                </a:cubicBezTo>
                <a:cubicBezTo>
                  <a:pt x="951" y="430"/>
                  <a:pt x="951" y="430"/>
                  <a:pt x="951" y="430"/>
                </a:cubicBezTo>
                <a:cubicBezTo>
                  <a:pt x="955" y="423"/>
                  <a:pt x="955" y="414"/>
                  <a:pt x="951" y="406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3" name="Text Placeholder 6">
            <a:extLst>
              <a:ext uri="{FF2B5EF4-FFF2-40B4-BE49-F238E27FC236}">
                <a16:creationId xmlns:a16="http://schemas.microsoft.com/office/drawing/2014/main" id="{42B3C2FE-C421-2E63-1D7C-E74C447F4A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6930" y="1907000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4" name="Text Placeholder 6">
            <a:extLst>
              <a:ext uri="{FF2B5EF4-FFF2-40B4-BE49-F238E27FC236}">
                <a16:creationId xmlns:a16="http://schemas.microsoft.com/office/drawing/2014/main" id="{15B2CA24-64A5-7A14-7EE9-FA058C26FF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99794" y="1679428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5" name="Text Placeholder 6">
            <a:extLst>
              <a:ext uri="{FF2B5EF4-FFF2-40B4-BE49-F238E27FC236}">
                <a16:creationId xmlns:a16="http://schemas.microsoft.com/office/drawing/2014/main" id="{3D254318-A216-C4A8-BF50-010562FC5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8896" y="3228260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6" name="Text Placeholder 6">
            <a:extLst>
              <a:ext uri="{FF2B5EF4-FFF2-40B4-BE49-F238E27FC236}">
                <a16:creationId xmlns:a16="http://schemas.microsoft.com/office/drawing/2014/main" id="{25AF95A9-D860-3AC6-9E22-1B00AD9293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1760" y="3000685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90C3C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7" name="Text Placeholder 6">
            <a:extLst>
              <a:ext uri="{FF2B5EF4-FFF2-40B4-BE49-F238E27FC236}">
                <a16:creationId xmlns:a16="http://schemas.microsoft.com/office/drawing/2014/main" id="{49E891D4-6833-C44B-C9FC-5E1DA2A3CC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896" y="4856714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8" name="Text Placeholder 6">
            <a:extLst>
              <a:ext uri="{FF2B5EF4-FFF2-40B4-BE49-F238E27FC236}">
                <a16:creationId xmlns:a16="http://schemas.microsoft.com/office/drawing/2014/main" id="{61EF65B5-30B6-343E-D53D-F890EA3458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60" y="4629142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1" b="1">
                <a:solidFill>
                  <a:srgbClr val="A7260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5" name="Text Placeholder 6">
            <a:extLst>
              <a:ext uri="{FF2B5EF4-FFF2-40B4-BE49-F238E27FC236}">
                <a16:creationId xmlns:a16="http://schemas.microsoft.com/office/drawing/2014/main" id="{74B08506-7B90-1393-C4BE-A7D504C072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8850" y="3172898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6" name="Text Placeholder 6">
            <a:extLst>
              <a:ext uri="{FF2B5EF4-FFF2-40B4-BE49-F238E27FC236}">
                <a16:creationId xmlns:a16="http://schemas.microsoft.com/office/drawing/2014/main" id="{B141B18F-DF4C-87EC-B70A-979513F8C8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8850" y="2945326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7" name="Text Placeholder 6">
            <a:extLst>
              <a:ext uri="{FF2B5EF4-FFF2-40B4-BE49-F238E27FC236}">
                <a16:creationId xmlns:a16="http://schemas.microsoft.com/office/drawing/2014/main" id="{3EC1CDF3-EE36-1611-F3DC-4D473422B30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28850" y="4762049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8" name="Text Placeholder 6">
            <a:extLst>
              <a:ext uri="{FF2B5EF4-FFF2-40B4-BE49-F238E27FC236}">
                <a16:creationId xmlns:a16="http://schemas.microsoft.com/office/drawing/2014/main" id="{9C6DC88E-1476-C00B-BCF0-60235D089C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8850" y="4534474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9" name="Text Placeholder 6">
            <a:extLst>
              <a:ext uri="{FF2B5EF4-FFF2-40B4-BE49-F238E27FC236}">
                <a16:creationId xmlns:a16="http://schemas.microsoft.com/office/drawing/2014/main" id="{B12B9BAD-7524-64DE-4287-1E22958EC9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00365" y="5929697"/>
            <a:ext cx="3446876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20" name="Text Placeholder 6">
            <a:extLst>
              <a:ext uri="{FF2B5EF4-FFF2-40B4-BE49-F238E27FC236}">
                <a16:creationId xmlns:a16="http://schemas.microsoft.com/office/drawing/2014/main" id="{A1D93916-4D33-9421-AF7F-9963032454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0365" y="5702122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26F781D-3EE9-A6AA-8E67-49B0DFC48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896E3DA-0D21-4130-CB6F-7E507DE16F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07969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phic Optio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900164C-AE9F-5C27-A992-FDB8E7256DA0}"/>
              </a:ext>
            </a:extLst>
          </p:cNvPr>
          <p:cNvGrpSpPr/>
          <p:nvPr userDrawn="1"/>
        </p:nvGrpSpPr>
        <p:grpSpPr>
          <a:xfrm>
            <a:off x="4976140" y="2117644"/>
            <a:ext cx="3889865" cy="2087502"/>
            <a:chOff x="5954897" y="2008650"/>
            <a:chExt cx="4184931" cy="2245850"/>
          </a:xfrm>
        </p:grpSpPr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A27AD142-0A61-EF33-4981-076268D41219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0509B353-6333-7264-59FF-450BC65DAF1C}"/>
                </a:ext>
              </a:extLst>
            </p:cNvPr>
            <p:cNvSpPr/>
            <p:nvPr/>
          </p:nvSpPr>
          <p:spPr>
            <a:xfrm>
              <a:off x="5954897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83C30EEA-3C84-9B30-2A48-F3ADAE7DC2A9}"/>
                </a:ext>
              </a:extLst>
            </p:cNvPr>
            <p:cNvSpPr/>
            <p:nvPr/>
          </p:nvSpPr>
          <p:spPr>
            <a:xfrm rot="10800000">
              <a:off x="9410700" y="3915900"/>
              <a:ext cx="392776" cy="3386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A40852-A0A5-8E5D-0307-9E121EACC45F}"/>
              </a:ext>
            </a:extLst>
          </p:cNvPr>
          <p:cNvGrpSpPr/>
          <p:nvPr userDrawn="1"/>
        </p:nvGrpSpPr>
        <p:grpSpPr>
          <a:xfrm flipV="1">
            <a:off x="3326002" y="4064589"/>
            <a:ext cx="3897116" cy="2087502"/>
            <a:chOff x="6464300" y="2008650"/>
            <a:chExt cx="4192731" cy="2245850"/>
          </a:xfrm>
        </p:grpSpPr>
        <p:sp>
          <p:nvSpPr>
            <p:cNvPr id="55" name="Rounded Rectangle 9">
              <a:extLst>
                <a:ext uri="{FF2B5EF4-FFF2-40B4-BE49-F238E27FC236}">
                  <a16:creationId xmlns:a16="http://schemas.microsoft.com/office/drawing/2014/main" id="{AB7F6AE5-618D-F27D-4D5C-6A3A391C5C95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3AF59718-D574-DF27-E0B4-3F7A1666B92F}"/>
                </a:ext>
              </a:extLst>
            </p:cNvPr>
            <p:cNvSpPr/>
            <p:nvPr/>
          </p:nvSpPr>
          <p:spPr>
            <a:xfrm flipH="1">
              <a:off x="9449129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2CAB77DE-9F47-4A90-2CBB-7713307A6B80}"/>
                </a:ext>
              </a:extLst>
            </p:cNvPr>
            <p:cNvSpPr/>
            <p:nvPr/>
          </p:nvSpPr>
          <p:spPr>
            <a:xfrm rot="10800000">
              <a:off x="6777314" y="3915900"/>
              <a:ext cx="392776" cy="338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74" name="Inhaltsplatzhalter 4">
            <a:extLst>
              <a:ext uri="{FF2B5EF4-FFF2-40B4-BE49-F238E27FC236}">
                <a16:creationId xmlns:a16="http://schemas.microsoft.com/office/drawing/2014/main" id="{E7027046-B8D9-72E7-B869-AFDE3CB66C65}"/>
              </a:ext>
            </a:extLst>
          </p:cNvPr>
          <p:cNvSpPr txBox="1">
            <a:spLocks/>
          </p:cNvSpPr>
          <p:nvPr userDrawn="1"/>
        </p:nvSpPr>
        <p:spPr>
          <a:xfrm>
            <a:off x="6289971" y="2411914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5" name="Inhaltsplatzhalter 4">
            <a:extLst>
              <a:ext uri="{FF2B5EF4-FFF2-40B4-BE49-F238E27FC236}">
                <a16:creationId xmlns:a16="http://schemas.microsoft.com/office/drawing/2014/main" id="{36C2F094-5124-5DA6-13B8-AE16C019BD2C}"/>
              </a:ext>
            </a:extLst>
          </p:cNvPr>
          <p:cNvSpPr txBox="1">
            <a:spLocks/>
          </p:cNvSpPr>
          <p:nvPr userDrawn="1"/>
        </p:nvSpPr>
        <p:spPr>
          <a:xfrm>
            <a:off x="3514950" y="4652869"/>
            <a:ext cx="2360549" cy="113890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>
                <a:latin typeface="+mj-lt"/>
              </a:rPr>
              <a:t>TITLE GOES HERE</a:t>
            </a:r>
            <a:br>
              <a:rPr lang="en-US" sz="1600" b="1">
                <a:latin typeface="+mj-lt"/>
              </a:rPr>
            </a:br>
            <a:br>
              <a:rPr lang="en-US" sz="1401" b="1">
                <a:latin typeface="+mj-lt"/>
              </a:rPr>
            </a:br>
            <a:r>
              <a:rPr lang="en-US" sz="1100">
                <a:latin typeface="+mn-lt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8" name="Text Placeholder 6">
            <a:extLst>
              <a:ext uri="{FF2B5EF4-FFF2-40B4-BE49-F238E27FC236}">
                <a16:creationId xmlns:a16="http://schemas.microsoft.com/office/drawing/2014/main" id="{9AF165A3-C57E-F3F0-247D-4758CD3612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403" y="3360845"/>
            <a:ext cx="3446876" cy="61854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79" name="Text Placeholder 6">
            <a:extLst>
              <a:ext uri="{FF2B5EF4-FFF2-40B4-BE49-F238E27FC236}">
                <a16:creationId xmlns:a16="http://schemas.microsoft.com/office/drawing/2014/main" id="{8E38C163-D4D9-2EEE-3BAC-1D52A66B96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8542" y="2916547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0" name="Text Placeholder 6">
            <a:extLst>
              <a:ext uri="{FF2B5EF4-FFF2-40B4-BE49-F238E27FC236}">
                <a16:creationId xmlns:a16="http://schemas.microsoft.com/office/drawing/2014/main" id="{71A0BAC5-FBCC-58B6-890A-0D41226985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1362" y="4998575"/>
            <a:ext cx="3446876" cy="618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81" name="Text Placeholder 6">
            <a:extLst>
              <a:ext uri="{FF2B5EF4-FFF2-40B4-BE49-F238E27FC236}">
                <a16:creationId xmlns:a16="http://schemas.microsoft.com/office/drawing/2014/main" id="{756B3F97-A324-7D99-EB99-7F2E34C58C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362" y="4554277"/>
            <a:ext cx="2894012" cy="213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2" name="Text Placeholder 6">
            <a:extLst>
              <a:ext uri="{FF2B5EF4-FFF2-40B4-BE49-F238E27FC236}">
                <a16:creationId xmlns:a16="http://schemas.microsoft.com/office/drawing/2014/main" id="{6AC4AB58-8AD7-4DF1-16F9-EC0AB395BF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6115" y="489115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C81C4889-419A-C5EB-8816-974C8FE2AB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39491" y="2944208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B073C3-ECCB-0367-6724-02A1E4CE4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5BFB8BF-E119-A5D9-1E69-0D9DBA2341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52590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Option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56FC-43F1-8BD2-7618-08823599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0" y="365128"/>
            <a:ext cx="11100123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4905FA5C-EB00-4634-6433-AE0B981F8DE5}"/>
              </a:ext>
            </a:extLst>
          </p:cNvPr>
          <p:cNvSpPr/>
          <p:nvPr userDrawn="1"/>
        </p:nvSpPr>
        <p:spPr>
          <a:xfrm>
            <a:off x="823271" y="2902098"/>
            <a:ext cx="2720843" cy="35107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sp>
        <p:nvSpPr>
          <p:cNvPr id="4" name="Notched Right Arrow 2">
            <a:extLst>
              <a:ext uri="{FF2B5EF4-FFF2-40B4-BE49-F238E27FC236}">
                <a16:creationId xmlns:a16="http://schemas.microsoft.com/office/drawing/2014/main" id="{0B5187F2-9EEE-180B-4E04-D80E7D19BC9F}"/>
              </a:ext>
            </a:extLst>
          </p:cNvPr>
          <p:cNvSpPr/>
          <p:nvPr userDrawn="1"/>
        </p:nvSpPr>
        <p:spPr>
          <a:xfrm>
            <a:off x="3431477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0E1609-4888-3CFE-E31E-4C7271E3A5B2}"/>
              </a:ext>
            </a:extLst>
          </p:cNvPr>
          <p:cNvCxnSpPr/>
          <p:nvPr userDrawn="1"/>
        </p:nvCxnSpPr>
        <p:spPr>
          <a:xfrm>
            <a:off x="3431477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F4A606-4BC3-673C-2B46-B9B8BC92A4BB}"/>
              </a:ext>
            </a:extLst>
          </p:cNvPr>
          <p:cNvCxnSpPr/>
          <p:nvPr userDrawn="1"/>
        </p:nvCxnSpPr>
        <p:spPr>
          <a:xfrm>
            <a:off x="5986708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otched Right Arrow 6">
            <a:extLst>
              <a:ext uri="{FF2B5EF4-FFF2-40B4-BE49-F238E27FC236}">
                <a16:creationId xmlns:a16="http://schemas.microsoft.com/office/drawing/2014/main" id="{4ECDEC9B-59A5-E0D0-E056-CEA446FE837F}"/>
              </a:ext>
            </a:extLst>
          </p:cNvPr>
          <p:cNvSpPr/>
          <p:nvPr userDrawn="1"/>
        </p:nvSpPr>
        <p:spPr>
          <a:xfrm>
            <a:off x="6039680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6D57F03-CFE2-FD12-E761-9BB11AED7B00}"/>
              </a:ext>
            </a:extLst>
          </p:cNvPr>
          <p:cNvCxnSpPr/>
          <p:nvPr userDrawn="1"/>
        </p:nvCxnSpPr>
        <p:spPr>
          <a:xfrm>
            <a:off x="8594912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otched Right Arrow 8">
            <a:extLst>
              <a:ext uri="{FF2B5EF4-FFF2-40B4-BE49-F238E27FC236}">
                <a16:creationId xmlns:a16="http://schemas.microsoft.com/office/drawing/2014/main" id="{B259449C-E0D5-85CA-493C-ECD4F4AE8813}"/>
              </a:ext>
            </a:extLst>
          </p:cNvPr>
          <p:cNvSpPr/>
          <p:nvPr userDrawn="1"/>
        </p:nvSpPr>
        <p:spPr>
          <a:xfrm>
            <a:off x="8647886" y="2902098"/>
            <a:ext cx="2720843" cy="351076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1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E6D8B-A9B8-967A-F053-47EBDB20186B}"/>
              </a:ext>
            </a:extLst>
          </p:cNvPr>
          <p:cNvCxnSpPr/>
          <p:nvPr userDrawn="1"/>
        </p:nvCxnSpPr>
        <p:spPr>
          <a:xfrm>
            <a:off x="11203116" y="3339375"/>
            <a:ext cx="0" cy="166848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7AD1C372-3A8B-571A-B262-961F38FF6B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1518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E2F5270C-5ACD-1291-DC7F-AAF876906A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7866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A445D9FE-2FA5-0018-51D1-7DDC11EFD4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05406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B6E4AD6-29AA-11CB-84D5-2F202E148F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374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42DBAF0C-9518-3E97-16A9-339E9258E0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65724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8322E775-8052-8685-DA4F-FD96E6DD02C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193264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14B8C1F2-BEC5-3554-37F4-90508DDE811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37232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705CB13-D927-1006-839D-A3F24C9FF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3580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EC51D70F-BD41-C742-E7E8-A92CD8DE1B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781120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2BDFDFA6-B2BB-4305-FBA8-60DBC287F28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25088" y="4540364"/>
            <a:ext cx="1942869" cy="6284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3F0DE192-B828-586A-C0CC-63AA84FEBF3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41438" y="4096065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091BD630-9CEF-4EE7-838C-CB4D9376D83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68978" y="3507818"/>
            <a:ext cx="1055090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7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0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Option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934CFA8-2529-41D1-E1C6-BE5AF8D026C5}"/>
              </a:ext>
            </a:extLst>
          </p:cNvPr>
          <p:cNvSpPr/>
          <p:nvPr userDrawn="1"/>
        </p:nvSpPr>
        <p:spPr>
          <a:xfrm>
            <a:off x="543955" y="3900775"/>
            <a:ext cx="10169579" cy="241202"/>
          </a:xfrm>
          <a:prstGeom prst="roundRect">
            <a:avLst>
              <a:gd name="adj" fmla="val 50000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F23289-B55E-61A1-7F8B-882E389E917A}"/>
              </a:ext>
            </a:extLst>
          </p:cNvPr>
          <p:cNvGrpSpPr/>
          <p:nvPr userDrawn="1"/>
        </p:nvGrpSpPr>
        <p:grpSpPr>
          <a:xfrm>
            <a:off x="1210015" y="3807386"/>
            <a:ext cx="401317" cy="401317"/>
            <a:chOff x="2996418" y="1828800"/>
            <a:chExt cx="717453" cy="7174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2B5E955-124C-6DEB-3E90-2BD862672EFE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3D7873-6835-E813-5AB0-B0DDE9FF4CE7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759A8817-6505-F376-D3C7-957BF757504F}"/>
              </a:ext>
            </a:extLst>
          </p:cNvPr>
          <p:cNvSpPr/>
          <p:nvPr/>
        </p:nvSpPr>
        <p:spPr>
          <a:xfrm>
            <a:off x="543955" y="2510122"/>
            <a:ext cx="1733426" cy="1093392"/>
          </a:xfrm>
          <a:prstGeom prst="roundRect">
            <a:avLst>
              <a:gd name="adj" fmla="val 1016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0BF6E2D-03E0-8023-9FF1-9B30E8B2E569}"/>
              </a:ext>
            </a:extLst>
          </p:cNvPr>
          <p:cNvSpPr/>
          <p:nvPr/>
        </p:nvSpPr>
        <p:spPr>
          <a:xfrm rot="10800000">
            <a:off x="1249333" y="3586324"/>
            <a:ext cx="322670" cy="15883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CC62FD2D-8802-0C0E-C974-D5BB6F05087B}"/>
              </a:ext>
            </a:extLst>
          </p:cNvPr>
          <p:cNvSpPr/>
          <p:nvPr userDrawn="1"/>
        </p:nvSpPr>
        <p:spPr>
          <a:xfrm>
            <a:off x="242313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A2F0C5-4DA7-2363-CF79-BA16ED49291E}"/>
              </a:ext>
            </a:extLst>
          </p:cNvPr>
          <p:cNvGrpSpPr/>
          <p:nvPr userDrawn="1"/>
        </p:nvGrpSpPr>
        <p:grpSpPr>
          <a:xfrm>
            <a:off x="4022067" y="3807386"/>
            <a:ext cx="401317" cy="401317"/>
            <a:chOff x="2996418" y="1828800"/>
            <a:chExt cx="717453" cy="71745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B3BD9-0A7E-DCA6-79C7-EAB33ACD23FB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69F9BCC-BD9D-CA7E-4119-46469863A119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0DCC21D3-53BC-36CE-E501-CC4CD19F00D8}"/>
              </a:ext>
            </a:extLst>
          </p:cNvPr>
          <p:cNvSpPr/>
          <p:nvPr/>
        </p:nvSpPr>
        <p:spPr>
          <a:xfrm>
            <a:off x="3356005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7451B8A-F98D-F153-05D1-A4C3C107056B}"/>
              </a:ext>
            </a:extLst>
          </p:cNvPr>
          <p:cNvSpPr/>
          <p:nvPr/>
        </p:nvSpPr>
        <p:spPr>
          <a:xfrm rot="10800000">
            <a:off x="4061385" y="3586324"/>
            <a:ext cx="322670" cy="158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Right Arrow 15">
            <a:extLst>
              <a:ext uri="{FF2B5EF4-FFF2-40B4-BE49-F238E27FC236}">
                <a16:creationId xmlns:a16="http://schemas.microsoft.com/office/drawing/2014/main" id="{9D740055-F9B5-770A-F6E3-309C85448DAD}"/>
              </a:ext>
            </a:extLst>
          </p:cNvPr>
          <p:cNvSpPr/>
          <p:nvPr userDrawn="1"/>
        </p:nvSpPr>
        <p:spPr>
          <a:xfrm>
            <a:off x="5235189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166BAB-5CE7-F079-4255-FA10669E4C0F}"/>
              </a:ext>
            </a:extLst>
          </p:cNvPr>
          <p:cNvGrpSpPr/>
          <p:nvPr userDrawn="1"/>
        </p:nvGrpSpPr>
        <p:grpSpPr>
          <a:xfrm>
            <a:off x="6834117" y="3807386"/>
            <a:ext cx="401317" cy="401317"/>
            <a:chOff x="2996418" y="1828800"/>
            <a:chExt cx="717453" cy="7174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913B2D3-358D-2406-0FC3-E26BFA382CE3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18C9A0-4F30-FB7B-BBD4-9D545E9BF110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D8D5D95D-9837-BD49-2C6D-7DCBF7822E7A}"/>
              </a:ext>
            </a:extLst>
          </p:cNvPr>
          <p:cNvSpPr/>
          <p:nvPr/>
        </p:nvSpPr>
        <p:spPr>
          <a:xfrm>
            <a:off x="6168057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70687470-AB77-2495-61F8-52DDECACC619}"/>
              </a:ext>
            </a:extLst>
          </p:cNvPr>
          <p:cNvSpPr/>
          <p:nvPr/>
        </p:nvSpPr>
        <p:spPr>
          <a:xfrm rot="10800000">
            <a:off x="6873437" y="3586324"/>
            <a:ext cx="322670" cy="1588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5" name="Right Arrow 23">
            <a:extLst>
              <a:ext uri="{FF2B5EF4-FFF2-40B4-BE49-F238E27FC236}">
                <a16:creationId xmlns:a16="http://schemas.microsoft.com/office/drawing/2014/main" id="{660A15C9-D089-053E-94F9-46611520426E}"/>
              </a:ext>
            </a:extLst>
          </p:cNvPr>
          <p:cNvSpPr/>
          <p:nvPr userDrawn="1"/>
        </p:nvSpPr>
        <p:spPr>
          <a:xfrm>
            <a:off x="804724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A331F0-F936-DC26-772B-866E2FB7325F}"/>
              </a:ext>
            </a:extLst>
          </p:cNvPr>
          <p:cNvGrpSpPr/>
          <p:nvPr userDrawn="1"/>
        </p:nvGrpSpPr>
        <p:grpSpPr>
          <a:xfrm>
            <a:off x="9646166" y="3807386"/>
            <a:ext cx="401317" cy="401317"/>
            <a:chOff x="2996418" y="1828800"/>
            <a:chExt cx="717453" cy="71745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8B75C8-A773-2600-20E7-52285C7BAB11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BC43B06-EE1B-062B-68CD-2BEF41ED98DA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</p:grp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738F7913-FFDF-7C8B-DD0D-4CEA7F35262F}"/>
              </a:ext>
            </a:extLst>
          </p:cNvPr>
          <p:cNvSpPr/>
          <p:nvPr/>
        </p:nvSpPr>
        <p:spPr>
          <a:xfrm>
            <a:off x="8980107" y="2510122"/>
            <a:ext cx="1733426" cy="1093392"/>
          </a:xfrm>
          <a:prstGeom prst="roundRect">
            <a:avLst>
              <a:gd name="adj" fmla="val 1016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375948A-ADE0-FB3B-7747-B02BBF208E85}"/>
              </a:ext>
            </a:extLst>
          </p:cNvPr>
          <p:cNvSpPr/>
          <p:nvPr/>
        </p:nvSpPr>
        <p:spPr>
          <a:xfrm rot="10800000">
            <a:off x="9685486" y="3586324"/>
            <a:ext cx="322670" cy="15883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101BBC7A-12B6-BD4B-5B33-2F740620E07A}"/>
              </a:ext>
            </a:extLst>
          </p:cNvPr>
          <p:cNvSpPr/>
          <p:nvPr userDrawn="1"/>
        </p:nvSpPr>
        <p:spPr>
          <a:xfrm>
            <a:off x="10859291" y="2758370"/>
            <a:ext cx="788754" cy="568637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FEBB0D63-ECBA-0AF0-75AD-19DBC8BE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6167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18C0823C-C3B2-8BC6-365B-B729A52BD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174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481B67BD-A783-0330-84D5-FC01B7795D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600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CD2ECC60-4375-1F27-B17D-4325F941B7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6012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42B0C023-921F-D7BA-496A-A7CB480C7F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5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E7FA0A22-F4FE-9E5B-A04F-F6B8F0E94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8062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CD688F90-E866-B832-28B3-6BB52D0ECD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0105" y="5018898"/>
            <a:ext cx="2631819" cy="9754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2" name="Text Placeholder 6">
            <a:extLst>
              <a:ext uri="{FF2B5EF4-FFF2-40B4-BE49-F238E27FC236}">
                <a16:creationId xmlns:a16="http://schemas.microsoft.com/office/drawing/2014/main" id="{2FBC5398-BB70-BF30-0D3F-85612FB547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80111" y="4615358"/>
            <a:ext cx="2110181" cy="307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1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BB4112-7E82-4AEC-20ED-319F75D25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8D4C7D6-1EFF-E256-3F3B-FD21FF86E8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41156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5" grpId="0" animBg="1"/>
      <p:bldP spid="32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s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804CAA7-E5F3-E1C4-EAC8-C5D157FACD64}"/>
              </a:ext>
            </a:extLst>
          </p:cNvPr>
          <p:cNvGrpSpPr/>
          <p:nvPr userDrawn="1"/>
        </p:nvGrpSpPr>
        <p:grpSpPr>
          <a:xfrm>
            <a:off x="2429887" y="1300325"/>
            <a:ext cx="3352940" cy="2719257"/>
            <a:chOff x="7060095" y="2141598"/>
            <a:chExt cx="5779053" cy="4686852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DCA5F65-B45A-B160-E784-3AAE5088A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67148" y="2141598"/>
              <a:ext cx="4572000" cy="457200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90B5578E-CB89-28C6-22E6-5CB76A299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60095" y="2256450"/>
              <a:ext cx="4572000" cy="4572000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D8B177D3-1B11-321B-9B67-4A65E5331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246" y="3629217"/>
            <a:ext cx="2652622" cy="265262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C921E44-87F8-A3CC-C7C6-E88D7AB42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833972">
            <a:off x="229871" y="1546125"/>
            <a:ext cx="2604574" cy="260457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956DD41-D046-DBFC-06E4-A0E1DE3EA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9751" b="3086"/>
          <a:stretch/>
        </p:blipFill>
        <p:spPr>
          <a:xfrm>
            <a:off x="2803870" y="3500229"/>
            <a:ext cx="2478059" cy="2992648"/>
          </a:xfrm>
          <a:prstGeom prst="rect">
            <a:avLst/>
          </a:prstGeom>
        </p:spPr>
      </p:pic>
      <p:sp>
        <p:nvSpPr>
          <p:cNvPr id="32" name="Freeform 7">
            <a:extLst>
              <a:ext uri="{FF2B5EF4-FFF2-40B4-BE49-F238E27FC236}">
                <a16:creationId xmlns:a16="http://schemas.microsoft.com/office/drawing/2014/main" id="{9A5B4C25-2988-70F4-7E50-1417D7F61B6A}"/>
              </a:ext>
            </a:extLst>
          </p:cNvPr>
          <p:cNvSpPr>
            <a:spLocks/>
          </p:cNvSpPr>
          <p:nvPr/>
        </p:nvSpPr>
        <p:spPr bwMode="auto">
          <a:xfrm>
            <a:off x="7012862" y="1249611"/>
            <a:ext cx="1393550" cy="1392706"/>
          </a:xfrm>
          <a:custGeom>
            <a:avLst/>
            <a:gdLst>
              <a:gd name="T0" fmla="*/ 414 w 828"/>
              <a:gd name="T1" fmla="*/ 0 h 827"/>
              <a:gd name="T2" fmla="*/ 0 w 828"/>
              <a:gd name="T3" fmla="*/ 413 h 827"/>
              <a:gd name="T4" fmla="*/ 412 w 828"/>
              <a:gd name="T5" fmla="*/ 827 h 827"/>
              <a:gd name="T6" fmla="*/ 414 w 828"/>
              <a:gd name="T7" fmla="*/ 827 h 827"/>
              <a:gd name="T8" fmla="*/ 416 w 828"/>
              <a:gd name="T9" fmla="*/ 827 h 827"/>
              <a:gd name="T10" fmla="*/ 464 w 828"/>
              <a:gd name="T11" fmla="*/ 824 h 827"/>
              <a:gd name="T12" fmla="*/ 825 w 828"/>
              <a:gd name="T13" fmla="*/ 462 h 827"/>
              <a:gd name="T14" fmla="*/ 828 w 828"/>
              <a:gd name="T15" fmla="*/ 413 h 827"/>
              <a:gd name="T16" fmla="*/ 828 w 828"/>
              <a:gd name="T17" fmla="*/ 413 h 827"/>
              <a:gd name="T18" fmla="*/ 414 w 828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8" h="827">
                <a:moveTo>
                  <a:pt x="414" y="0"/>
                </a:moveTo>
                <a:cubicBezTo>
                  <a:pt x="186" y="0"/>
                  <a:pt x="0" y="185"/>
                  <a:pt x="0" y="413"/>
                </a:cubicBezTo>
                <a:cubicBezTo>
                  <a:pt x="218" y="436"/>
                  <a:pt x="391" y="609"/>
                  <a:pt x="412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415" y="827"/>
                  <a:pt x="415" y="827"/>
                  <a:pt x="416" y="827"/>
                </a:cubicBezTo>
                <a:cubicBezTo>
                  <a:pt x="432" y="827"/>
                  <a:pt x="449" y="826"/>
                  <a:pt x="464" y="824"/>
                </a:cubicBezTo>
                <a:cubicBezTo>
                  <a:pt x="653" y="801"/>
                  <a:pt x="803" y="651"/>
                  <a:pt x="825" y="462"/>
                </a:cubicBezTo>
                <a:cubicBezTo>
                  <a:pt x="827" y="446"/>
                  <a:pt x="828" y="430"/>
                  <a:pt x="828" y="413"/>
                </a:cubicBezTo>
                <a:cubicBezTo>
                  <a:pt x="828" y="413"/>
                  <a:pt x="828" y="413"/>
                  <a:pt x="828" y="413"/>
                </a:cubicBezTo>
                <a:cubicBezTo>
                  <a:pt x="828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7E1F7498-38ED-46CE-2005-0E346C9FA8C6}"/>
              </a:ext>
            </a:extLst>
          </p:cNvPr>
          <p:cNvSpPr>
            <a:spLocks/>
          </p:cNvSpPr>
          <p:nvPr/>
        </p:nvSpPr>
        <p:spPr bwMode="auto">
          <a:xfrm>
            <a:off x="6350692" y="1912860"/>
            <a:ext cx="1393550" cy="1394392"/>
          </a:xfrm>
          <a:custGeom>
            <a:avLst/>
            <a:gdLst>
              <a:gd name="T0" fmla="*/ 825 w 828"/>
              <a:gd name="T1" fmla="*/ 366 h 828"/>
              <a:gd name="T2" fmla="*/ 465 w 828"/>
              <a:gd name="T3" fmla="*/ 3 h 828"/>
              <a:gd name="T4" fmla="*/ 416 w 828"/>
              <a:gd name="T5" fmla="*/ 0 h 828"/>
              <a:gd name="T6" fmla="*/ 414 w 828"/>
              <a:gd name="T7" fmla="*/ 0 h 828"/>
              <a:gd name="T8" fmla="*/ 0 w 828"/>
              <a:gd name="T9" fmla="*/ 414 h 828"/>
              <a:gd name="T10" fmla="*/ 414 w 828"/>
              <a:gd name="T11" fmla="*/ 828 h 828"/>
              <a:gd name="T12" fmla="*/ 417 w 828"/>
              <a:gd name="T13" fmla="*/ 828 h 828"/>
              <a:gd name="T14" fmla="*/ 828 w 828"/>
              <a:gd name="T15" fmla="*/ 416 h 828"/>
              <a:gd name="T16" fmla="*/ 828 w 828"/>
              <a:gd name="T17" fmla="*/ 414 h 828"/>
              <a:gd name="T18" fmla="*/ 828 w 828"/>
              <a:gd name="T19" fmla="*/ 414 h 828"/>
              <a:gd name="T20" fmla="*/ 825 w 828"/>
              <a:gd name="T21" fmla="*/ 366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8" h="828">
                <a:moveTo>
                  <a:pt x="825" y="366"/>
                </a:moveTo>
                <a:cubicBezTo>
                  <a:pt x="803" y="177"/>
                  <a:pt x="653" y="26"/>
                  <a:pt x="465" y="3"/>
                </a:cubicBezTo>
                <a:cubicBezTo>
                  <a:pt x="449" y="1"/>
                  <a:pt x="433" y="0"/>
                  <a:pt x="416" y="0"/>
                </a:cubicBezTo>
                <a:cubicBezTo>
                  <a:pt x="416" y="0"/>
                  <a:pt x="415" y="0"/>
                  <a:pt x="414" y="0"/>
                </a:cubicBezTo>
                <a:cubicBezTo>
                  <a:pt x="186" y="0"/>
                  <a:pt x="0" y="186"/>
                  <a:pt x="0" y="414"/>
                </a:cubicBezTo>
                <a:cubicBezTo>
                  <a:pt x="0" y="642"/>
                  <a:pt x="186" y="828"/>
                  <a:pt x="414" y="828"/>
                </a:cubicBezTo>
                <a:cubicBezTo>
                  <a:pt x="415" y="828"/>
                  <a:pt x="416" y="828"/>
                  <a:pt x="417" y="828"/>
                </a:cubicBezTo>
                <a:cubicBezTo>
                  <a:pt x="439" y="611"/>
                  <a:pt x="611" y="438"/>
                  <a:pt x="828" y="416"/>
                </a:cubicBezTo>
                <a:cubicBezTo>
                  <a:pt x="828" y="415"/>
                  <a:pt x="828" y="415"/>
                  <a:pt x="828" y="414"/>
                </a:cubicBezTo>
                <a:cubicBezTo>
                  <a:pt x="828" y="414"/>
                  <a:pt x="828" y="414"/>
                  <a:pt x="828" y="414"/>
                </a:cubicBezTo>
                <a:cubicBezTo>
                  <a:pt x="828" y="398"/>
                  <a:pt x="827" y="381"/>
                  <a:pt x="825" y="3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60BBC182-6CF4-24E4-59C2-FE649ECC5291}"/>
              </a:ext>
            </a:extLst>
          </p:cNvPr>
          <p:cNvSpPr>
            <a:spLocks/>
          </p:cNvSpPr>
          <p:nvPr/>
        </p:nvSpPr>
        <p:spPr bwMode="auto">
          <a:xfrm>
            <a:off x="7702031" y="1913703"/>
            <a:ext cx="1391863" cy="1392706"/>
          </a:xfrm>
          <a:custGeom>
            <a:avLst/>
            <a:gdLst>
              <a:gd name="T0" fmla="*/ 414 w 827"/>
              <a:gd name="T1" fmla="*/ 0 h 827"/>
              <a:gd name="T2" fmla="*/ 412 w 827"/>
              <a:gd name="T3" fmla="*/ 0 h 827"/>
              <a:gd name="T4" fmla="*/ 0 w 827"/>
              <a:gd name="T5" fmla="*/ 413 h 827"/>
              <a:gd name="T6" fmla="*/ 0 w 827"/>
              <a:gd name="T7" fmla="*/ 416 h 827"/>
              <a:gd name="T8" fmla="*/ 3 w 827"/>
              <a:gd name="T9" fmla="*/ 464 h 827"/>
              <a:gd name="T10" fmla="*/ 363 w 827"/>
              <a:gd name="T11" fmla="*/ 824 h 827"/>
              <a:gd name="T12" fmla="*/ 411 w 827"/>
              <a:gd name="T13" fmla="*/ 827 h 827"/>
              <a:gd name="T14" fmla="*/ 414 w 827"/>
              <a:gd name="T15" fmla="*/ 827 h 827"/>
              <a:gd name="T16" fmla="*/ 827 w 827"/>
              <a:gd name="T17" fmla="*/ 413 h 827"/>
              <a:gd name="T18" fmla="*/ 414 w 827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7" h="827">
                <a:moveTo>
                  <a:pt x="414" y="0"/>
                </a:moveTo>
                <a:cubicBezTo>
                  <a:pt x="413" y="0"/>
                  <a:pt x="412" y="0"/>
                  <a:pt x="412" y="0"/>
                </a:cubicBezTo>
                <a:cubicBezTo>
                  <a:pt x="390" y="218"/>
                  <a:pt x="218" y="391"/>
                  <a:pt x="0" y="413"/>
                </a:cubicBezTo>
                <a:cubicBezTo>
                  <a:pt x="0" y="414"/>
                  <a:pt x="0" y="415"/>
                  <a:pt x="0" y="416"/>
                </a:cubicBezTo>
                <a:cubicBezTo>
                  <a:pt x="0" y="432"/>
                  <a:pt x="1" y="448"/>
                  <a:pt x="3" y="464"/>
                </a:cubicBezTo>
                <a:cubicBezTo>
                  <a:pt x="26" y="652"/>
                  <a:pt x="175" y="801"/>
                  <a:pt x="363" y="824"/>
                </a:cubicBezTo>
                <a:cubicBezTo>
                  <a:pt x="379" y="826"/>
                  <a:pt x="395" y="827"/>
                  <a:pt x="411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642" y="827"/>
                  <a:pt x="827" y="641"/>
                  <a:pt x="827" y="413"/>
                </a:cubicBezTo>
                <a:cubicBezTo>
                  <a:pt x="827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E64E2E5A-29C2-2BE9-90EE-DC1E37982726}"/>
              </a:ext>
            </a:extLst>
          </p:cNvPr>
          <p:cNvSpPr>
            <a:spLocks/>
          </p:cNvSpPr>
          <p:nvPr userDrawn="1"/>
        </p:nvSpPr>
        <p:spPr bwMode="auto">
          <a:xfrm>
            <a:off x="7038173" y="2610057"/>
            <a:ext cx="1391863" cy="1394392"/>
          </a:xfrm>
          <a:custGeom>
            <a:avLst/>
            <a:gdLst>
              <a:gd name="T0" fmla="*/ 827 w 827"/>
              <a:gd name="T1" fmla="*/ 412 h 828"/>
              <a:gd name="T2" fmla="*/ 416 w 827"/>
              <a:gd name="T3" fmla="*/ 0 h 828"/>
              <a:gd name="T4" fmla="*/ 413 w 827"/>
              <a:gd name="T5" fmla="*/ 0 h 828"/>
              <a:gd name="T6" fmla="*/ 411 w 827"/>
              <a:gd name="T7" fmla="*/ 0 h 828"/>
              <a:gd name="T8" fmla="*/ 363 w 827"/>
              <a:gd name="T9" fmla="*/ 3 h 828"/>
              <a:gd name="T10" fmla="*/ 3 w 827"/>
              <a:gd name="T11" fmla="*/ 363 h 828"/>
              <a:gd name="T12" fmla="*/ 0 w 827"/>
              <a:gd name="T13" fmla="*/ 412 h 828"/>
              <a:gd name="T14" fmla="*/ 0 w 827"/>
              <a:gd name="T15" fmla="*/ 414 h 828"/>
              <a:gd name="T16" fmla="*/ 413 w 827"/>
              <a:gd name="T17" fmla="*/ 828 h 828"/>
              <a:gd name="T18" fmla="*/ 827 w 827"/>
              <a:gd name="T19" fmla="*/ 414 h 828"/>
              <a:gd name="T20" fmla="*/ 827 w 827"/>
              <a:gd name="T21" fmla="*/ 412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7" h="828">
                <a:moveTo>
                  <a:pt x="827" y="412"/>
                </a:moveTo>
                <a:cubicBezTo>
                  <a:pt x="610" y="389"/>
                  <a:pt x="438" y="217"/>
                  <a:pt x="416" y="0"/>
                </a:cubicBezTo>
                <a:cubicBezTo>
                  <a:pt x="415" y="0"/>
                  <a:pt x="414" y="0"/>
                  <a:pt x="413" y="0"/>
                </a:cubicBezTo>
                <a:cubicBezTo>
                  <a:pt x="413" y="0"/>
                  <a:pt x="412" y="0"/>
                  <a:pt x="411" y="0"/>
                </a:cubicBezTo>
                <a:cubicBezTo>
                  <a:pt x="395" y="0"/>
                  <a:pt x="379" y="1"/>
                  <a:pt x="363" y="3"/>
                </a:cubicBezTo>
                <a:cubicBezTo>
                  <a:pt x="175" y="26"/>
                  <a:pt x="26" y="176"/>
                  <a:pt x="3" y="363"/>
                </a:cubicBezTo>
                <a:cubicBezTo>
                  <a:pt x="1" y="379"/>
                  <a:pt x="0" y="395"/>
                  <a:pt x="0" y="412"/>
                </a:cubicBezTo>
                <a:cubicBezTo>
                  <a:pt x="0" y="412"/>
                  <a:pt x="0" y="413"/>
                  <a:pt x="0" y="414"/>
                </a:cubicBezTo>
                <a:cubicBezTo>
                  <a:pt x="0" y="642"/>
                  <a:pt x="185" y="828"/>
                  <a:pt x="413" y="828"/>
                </a:cubicBezTo>
                <a:cubicBezTo>
                  <a:pt x="642" y="828"/>
                  <a:pt x="827" y="642"/>
                  <a:pt x="827" y="414"/>
                </a:cubicBezTo>
                <a:cubicBezTo>
                  <a:pt x="827" y="413"/>
                  <a:pt x="827" y="412"/>
                  <a:pt x="827" y="4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A39FBDD-E347-9B6D-DDCD-1C639B97330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Graphics Library</a:t>
            </a:r>
          </a:p>
        </p:txBody>
      </p:sp>
    </p:spTree>
    <p:extLst>
      <p:ext uri="{BB962C8B-B14F-4D97-AF65-F5344CB8AC3E}">
        <p14:creationId xmlns:p14="http://schemas.microsoft.com/office/powerpoint/2010/main" val="17723183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7843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50" indent="0">
              <a:buNone/>
              <a:defRPr sz="1200"/>
            </a:lvl6pPr>
            <a:lvl7pPr marL="3657416" indent="0">
              <a:buNone/>
              <a:defRPr sz="1200"/>
            </a:lvl7pPr>
            <a:lvl8pPr marL="4266987" indent="0">
              <a:buNone/>
              <a:defRPr sz="1200"/>
            </a:lvl8pPr>
            <a:lvl9pPr marL="4876555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508002" y="455089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12993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EB6C5306-44F9-4BEF-9795-487BE03D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141" y="333538"/>
            <a:ext cx="11422864" cy="526298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/>
              <a:t>Headers: Arial, 36 pt., Title case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E5BBC1C-F541-4D81-A97D-2E3C555133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34" y="1377951"/>
            <a:ext cx="11422864" cy="4756150"/>
          </a:xfrm>
          <a:prstGeom prst="rect">
            <a:avLst/>
          </a:prstGeom>
        </p:spPr>
        <p:txBody>
          <a:bodyPr wrap="square" lIns="0" tIns="0" rIns="0" bIns="0" numCol="1" spcCol="0"/>
          <a:lstStyle>
            <a:lvl1pPr marL="228602" indent="-228602" algn="l" defTabSz="914399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1" indent="-228602" algn="l" defTabSz="914399" rtl="0" eaLnBrk="1" latinLnBrk="0" hangingPunct="1">
              <a:lnSpc>
                <a:spcPct val="90000"/>
              </a:lnSpc>
              <a:buClrTx/>
              <a:buSzPct val="125000"/>
              <a:buFont typeface="Arial" panose="020B0604020202020204" pitchFamily="34" charset="0"/>
              <a:buChar char="•"/>
              <a:tabLst>
                <a:tab pos="514351" algn="l"/>
              </a:tabLst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-228602" algn="l" defTabSz="914399" rtl="0" eaLnBrk="1" latinLnBrk="0" hangingPunct="1">
              <a:lnSpc>
                <a:spcPct val="90000"/>
              </a:lnSpc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8974" indent="0">
              <a:lnSpc>
                <a:spcPts val="2000"/>
              </a:lnSpc>
              <a:buClr>
                <a:srgbClr val="E02826"/>
              </a:buClr>
              <a:buFont typeface="Arial" panose="020B0604020202020204" pitchFamily="34" charset="0"/>
              <a:buNone/>
              <a:defRPr sz="2000"/>
            </a:lvl4pPr>
            <a:lvl5pPr marL="1828802" indent="0">
              <a:lnSpc>
                <a:spcPts val="2000"/>
              </a:lnSpc>
              <a:buNone/>
              <a:defRPr sz="1401"/>
            </a:lvl5pPr>
            <a:lvl6pPr marL="2286000" indent="0">
              <a:buNone/>
              <a:defRPr sz="2000"/>
            </a:lvl6pPr>
            <a:lvl7pPr marL="2743201" indent="0">
              <a:buNone/>
              <a:defRPr sz="1401"/>
            </a:lvl7pPr>
            <a:lvl8pPr marL="3200401" indent="0">
              <a:buNone/>
              <a:defRPr sz="2000"/>
            </a:lvl8pPr>
            <a:lvl9pPr marL="3657599" indent="0">
              <a:buNone/>
              <a:defRPr sz="1401"/>
            </a:lvl9pPr>
          </a:lstStyle>
          <a:p>
            <a:pPr lvl="0"/>
            <a:r>
              <a:rPr lang="en-US"/>
              <a:t>Edit text Arial 28 pt. Option to Bold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8"/>
            <a:endParaRPr lang="en-US" sz="160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C4691AC-4260-C6A9-6600-61DCE41C7E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78F420B-49B3-D626-52C0-853232C82B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0D6F93A-10D3-58A9-0668-FC5490EF3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11" y="6356353"/>
            <a:ext cx="387618" cy="365125"/>
          </a:xfrm>
          <a:prstGeom prst="rect">
            <a:avLst/>
          </a:prstGeom>
        </p:spPr>
        <p:txBody>
          <a:bodyPr anchor="b"/>
          <a:lstStyle>
            <a:lvl1pPr algn="r">
              <a:defRPr sz="1051">
                <a:solidFill>
                  <a:schemeClr val="bg1"/>
                </a:solidFill>
              </a:defRPr>
            </a:lvl1pPr>
          </a:lstStyle>
          <a:p>
            <a:fld id="{B5F918D8-A47D-3F45-B82F-BB2F046E89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60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  <p15:guide id="4" pos="7440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EB6C5306-44F9-4BEF-9795-487BE03D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264" y="311902"/>
            <a:ext cx="11422864" cy="526298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C4691AC-4260-C6A9-6600-61DCE41C7E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4"/>
            <a:ext cx="12192000" cy="47624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78F420B-49B3-D626-52C0-853232C82B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8979" y="6437315"/>
            <a:ext cx="2107095" cy="378815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0D6F93A-10D3-58A9-0668-FC5490EF3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11" y="6356353"/>
            <a:ext cx="387618" cy="365125"/>
          </a:xfrm>
          <a:prstGeom prst="rect">
            <a:avLst/>
          </a:prstGeom>
        </p:spPr>
        <p:txBody>
          <a:bodyPr anchor="b"/>
          <a:lstStyle>
            <a:lvl1pPr algn="r">
              <a:defRPr sz="1051">
                <a:solidFill>
                  <a:schemeClr val="bg1"/>
                </a:solidFill>
              </a:defRPr>
            </a:lvl1pPr>
          </a:lstStyle>
          <a:p>
            <a:fld id="{B5F918D8-A47D-3F45-B82F-BB2F046E89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  <p15:guide id="4" pos="7440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105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46378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005B2-B650-54E0-E130-7610C93AF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440" y="2623930"/>
            <a:ext cx="5487365" cy="35530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EAA4C-CA22-F672-3390-4FC03F20F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4" y="2623930"/>
            <a:ext cx="5460357" cy="35530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5FD73-8155-F5E5-9E50-208A078D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404447-417A-57BE-43A8-65967022BEE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6413" y="1734171"/>
            <a:ext cx="545116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1" b="1"/>
            </a:lvl3pPr>
            <a:lvl4pPr marL="1371599" indent="0">
              <a:buNone/>
              <a:defRPr sz="1600" b="1"/>
            </a:lvl4pPr>
            <a:lvl5pPr marL="1828802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1" indent="0">
              <a:buNone/>
              <a:defRPr sz="1600" b="1"/>
            </a:lvl7pPr>
            <a:lvl8pPr marL="3200401" indent="0">
              <a:buNone/>
              <a:defRPr sz="1600" b="1"/>
            </a:lvl8pPr>
            <a:lvl9pPr marL="365759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F9D7B36-4472-D375-A3C3-6F71B4D1C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734171"/>
            <a:ext cx="547339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1" b="1"/>
            </a:lvl3pPr>
            <a:lvl4pPr marL="1371599" indent="0">
              <a:buNone/>
              <a:defRPr sz="1600" b="1"/>
            </a:lvl4pPr>
            <a:lvl5pPr marL="1828802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1" indent="0">
              <a:buNone/>
              <a:defRPr sz="1600" b="1"/>
            </a:lvl7pPr>
            <a:lvl8pPr marL="3200401" indent="0">
              <a:buNone/>
              <a:defRPr sz="1600" b="1"/>
            </a:lvl8pPr>
            <a:lvl9pPr marL="365759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6E62BE-4AF1-F8B7-4E19-DEB0F7F0B1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A929A12-B4FA-5DC0-B68A-551CA537288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64801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AB6B060-1DE9-6560-5C6C-95AA2690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9A16E52-DC7F-1C52-F2E6-1D866A283D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387925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9FF0-D74A-F74D-8117-1921F616B44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9CF9F8E-D026-F655-51D4-4C4E9C625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23482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Click icon to add picture</a:t>
            </a:r>
          </a:p>
        </p:txBody>
      </p:sp>
      <p:cxnSp>
        <p:nvCxnSpPr>
          <p:cNvPr id="22" name="直接连接符 69">
            <a:extLst>
              <a:ext uri="{FF2B5EF4-FFF2-40B4-BE49-F238E27FC236}">
                <a16:creationId xmlns:a16="http://schemas.microsoft.com/office/drawing/2014/main" id="{49875442-E52E-503C-D366-F5F42889C2D4}"/>
              </a:ext>
            </a:extLst>
          </p:cNvPr>
          <p:cNvCxnSpPr>
            <a:cxnSpLocks/>
          </p:cNvCxnSpPr>
          <p:nvPr/>
        </p:nvCxnSpPr>
        <p:spPr>
          <a:xfrm>
            <a:off x="2766414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B44CFD9-5655-1632-8611-672CFCBE2C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9314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9F7C36-C36D-CD11-F1F8-4C7F5A92C6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3557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29" name="Picture Placeholder 20">
            <a:extLst>
              <a:ext uri="{FF2B5EF4-FFF2-40B4-BE49-F238E27FC236}">
                <a16:creationId xmlns:a16="http://schemas.microsoft.com/office/drawing/2014/main" id="{E4802A47-2E18-87BB-4866-BE9F3B344C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50386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Click icon to add picture</a:t>
            </a:r>
          </a:p>
        </p:txBody>
      </p:sp>
      <p:cxnSp>
        <p:nvCxnSpPr>
          <p:cNvPr id="30" name="直接连接符 69">
            <a:extLst>
              <a:ext uri="{FF2B5EF4-FFF2-40B4-BE49-F238E27FC236}">
                <a16:creationId xmlns:a16="http://schemas.microsoft.com/office/drawing/2014/main" id="{96EBA597-D17B-98CE-2D9F-9CD3392C55F0}"/>
              </a:ext>
            </a:extLst>
          </p:cNvPr>
          <p:cNvCxnSpPr>
            <a:cxnSpLocks/>
          </p:cNvCxnSpPr>
          <p:nvPr/>
        </p:nvCxnSpPr>
        <p:spPr>
          <a:xfrm>
            <a:off x="6093321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509104C7-4788-97E8-DD3E-C1463F72F8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66220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1C06C86F-FB2C-257D-CF2A-CA377AC2B2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0466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33" name="Picture Placeholder 20">
            <a:extLst>
              <a:ext uri="{FF2B5EF4-FFF2-40B4-BE49-F238E27FC236}">
                <a16:creationId xmlns:a16="http://schemas.microsoft.com/office/drawing/2014/main" id="{0906D595-47C3-E392-5CC6-C2AB5F87A9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77291" y="2227659"/>
            <a:ext cx="1285876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Click icon to add picture</a:t>
            </a:r>
          </a:p>
        </p:txBody>
      </p:sp>
      <p:cxnSp>
        <p:nvCxnSpPr>
          <p:cNvPr id="34" name="直接连接符 69">
            <a:extLst>
              <a:ext uri="{FF2B5EF4-FFF2-40B4-BE49-F238E27FC236}">
                <a16:creationId xmlns:a16="http://schemas.microsoft.com/office/drawing/2014/main" id="{49EAF2A2-E526-C0DD-A012-517A635365E9}"/>
              </a:ext>
            </a:extLst>
          </p:cNvPr>
          <p:cNvCxnSpPr>
            <a:cxnSpLocks/>
          </p:cNvCxnSpPr>
          <p:nvPr/>
        </p:nvCxnSpPr>
        <p:spPr>
          <a:xfrm>
            <a:off x="9420228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32744D05-AB1A-6046-6DFE-F87588B1D4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93127" y="4331203"/>
            <a:ext cx="1854201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1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29AAED4D-5D7E-1662-0BF5-25FCD6F63F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7372" y="4739346"/>
            <a:ext cx="2525714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1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7C8353-C693-4F78-CCCA-69C2E1915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40" y="365127"/>
            <a:ext cx="11100123" cy="6973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45677BB-D1E0-A886-B393-EAB1F89B9C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2440" y="1078606"/>
            <a:ext cx="11100123" cy="587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99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cxnSp>
        <p:nvCxnSpPr>
          <p:cNvPr id="2" name="直接连接符 69">
            <a:extLst>
              <a:ext uri="{FF2B5EF4-FFF2-40B4-BE49-F238E27FC236}">
                <a16:creationId xmlns:a16="http://schemas.microsoft.com/office/drawing/2014/main" id="{A6E6F380-7BD7-54D6-023B-429E852CDDAD}"/>
              </a:ext>
            </a:extLst>
          </p:cNvPr>
          <p:cNvCxnSpPr>
            <a:cxnSpLocks/>
          </p:cNvCxnSpPr>
          <p:nvPr userDrawn="1"/>
        </p:nvCxnSpPr>
        <p:spPr>
          <a:xfrm>
            <a:off x="2766414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69">
            <a:extLst>
              <a:ext uri="{FF2B5EF4-FFF2-40B4-BE49-F238E27FC236}">
                <a16:creationId xmlns:a16="http://schemas.microsoft.com/office/drawing/2014/main" id="{7945F63F-FFC0-785C-F318-6DBDFBB4E3E3}"/>
              </a:ext>
            </a:extLst>
          </p:cNvPr>
          <p:cNvCxnSpPr>
            <a:cxnSpLocks/>
          </p:cNvCxnSpPr>
          <p:nvPr userDrawn="1"/>
        </p:nvCxnSpPr>
        <p:spPr>
          <a:xfrm>
            <a:off x="6093321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9">
            <a:extLst>
              <a:ext uri="{FF2B5EF4-FFF2-40B4-BE49-F238E27FC236}">
                <a16:creationId xmlns:a16="http://schemas.microsoft.com/office/drawing/2014/main" id="{FEDD2EF3-CAE8-B241-CB02-C55B666795FA}"/>
              </a:ext>
            </a:extLst>
          </p:cNvPr>
          <p:cNvCxnSpPr>
            <a:cxnSpLocks/>
          </p:cNvCxnSpPr>
          <p:nvPr userDrawn="1"/>
        </p:nvCxnSpPr>
        <p:spPr>
          <a:xfrm>
            <a:off x="9420228" y="3956371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11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667EA9-491C-6918-03F9-B2D451D8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0" y="365127"/>
            <a:ext cx="11100123" cy="697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4CA3C-4BDD-0410-86FA-23D35A2A1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440" y="1078606"/>
            <a:ext cx="111001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B8DB0-C8EC-8DD8-C759-F6FE387E0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89356" y="63484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5F918D8-A47D-3F45-B82F-BB2F046E8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742BE1-3F52-303F-F550-E5865B92999F}"/>
              </a:ext>
            </a:extLst>
          </p:cNvPr>
          <p:cNvSpPr/>
          <p:nvPr/>
        </p:nvSpPr>
        <p:spPr>
          <a:xfrm>
            <a:off x="0" y="6780853"/>
            <a:ext cx="12192000" cy="771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421A489-741C-E68E-0266-4F660A39D9EB}"/>
              </a:ext>
            </a:extLst>
          </p:cNvPr>
          <p:cNvGrpSpPr/>
          <p:nvPr/>
        </p:nvGrpSpPr>
        <p:grpSpPr>
          <a:xfrm>
            <a:off x="432884" y="6322844"/>
            <a:ext cx="3429001" cy="441856"/>
            <a:chOff x="432881" y="6287214"/>
            <a:chExt cx="3429000" cy="441856"/>
          </a:xfrm>
        </p:grpSpPr>
        <p:pic>
          <p:nvPicPr>
            <p:cNvPr id="10" name="Picture 9" descr="A picture containing shape&#10;&#10;AI-generated content may be incorrect.">
              <a:extLst>
                <a:ext uri="{FF2B5EF4-FFF2-40B4-BE49-F238E27FC236}">
                  <a16:creationId xmlns:a16="http://schemas.microsoft.com/office/drawing/2014/main" id="{02CE0B6B-B699-F977-6883-DD62BEB3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/>
            <a:stretch>
              <a:fillRect/>
            </a:stretch>
          </p:blipFill>
          <p:spPr>
            <a:xfrm>
              <a:off x="532436" y="6287214"/>
              <a:ext cx="1551008" cy="24764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A1CA94-48DF-573D-93EA-133672245532}"/>
                </a:ext>
              </a:extLst>
            </p:cNvPr>
            <p:cNvSpPr txBox="1"/>
            <p:nvPr/>
          </p:nvSpPr>
          <p:spPr>
            <a:xfrm>
              <a:off x="432881" y="6513626"/>
              <a:ext cx="3429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/>
                <a:t>Delivered by The NextGen 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470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399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2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1" indent="-228602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2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1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1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ets.sharepoint.com/sites/gawor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ets.sharepoint.com/sites/gawor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ets.sharepoint.com/sites/gawor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ets.sharepoint.com/sites/gawor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687D-4C5B-8E1E-7DC1-3C2B86357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/>
              <a:t>Learning Labs &amp; Office Hours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D79A1-6A98-C28E-2A4A-9FD40B1066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269376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2F724-61FE-E485-8A85-1D1C13448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8A3EF7A-D5E1-BE0C-3C11-4C80FBB1459F}"/>
              </a:ext>
            </a:extLst>
          </p:cNvPr>
          <p:cNvSpPr/>
          <p:nvPr/>
        </p:nvSpPr>
        <p:spPr>
          <a:xfrm>
            <a:off x="-1" y="1"/>
            <a:ext cx="12183585" cy="600527"/>
          </a:xfrm>
          <a:prstGeom prst="rect">
            <a:avLst/>
          </a:prstGeom>
          <a:solidFill>
            <a:srgbClr val="90C3C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5E8CB1-0D68-B9F9-34C9-7A9975DA572E}"/>
              </a:ext>
            </a:extLst>
          </p:cNvPr>
          <p:cNvSpPr/>
          <p:nvPr/>
        </p:nvSpPr>
        <p:spPr>
          <a:xfrm>
            <a:off x="340549" y="6289021"/>
            <a:ext cx="1810512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AF8B8090-E543-A9A7-0702-06F88A098791}"/>
              </a:ext>
            </a:extLst>
          </p:cNvPr>
          <p:cNvSpPr/>
          <p:nvPr/>
        </p:nvSpPr>
        <p:spPr>
          <a:xfrm>
            <a:off x="11105719" y="179416"/>
            <a:ext cx="1005840" cy="263174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>
                <a:solidFill>
                  <a:schemeClr val="tx1"/>
                </a:solidFill>
              </a:rPr>
              <a:t>As of: </a:t>
            </a:r>
            <a:r>
              <a:rPr lang="en-US" sz="800">
                <a:solidFill>
                  <a:schemeClr val="accent5"/>
                </a:solidFill>
              </a:rPr>
              <a:t>8.28.26</a:t>
            </a:r>
            <a:endParaRPr lang="en-US" sz="900">
              <a:solidFill>
                <a:schemeClr val="accent5"/>
              </a:solidFill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54115D7-3D75-0253-E492-C4B80054CF49}"/>
              </a:ext>
            </a:extLst>
          </p:cNvPr>
          <p:cNvGrpSpPr/>
          <p:nvPr/>
        </p:nvGrpSpPr>
        <p:grpSpPr>
          <a:xfrm>
            <a:off x="2538551" y="6391408"/>
            <a:ext cx="7114905" cy="324613"/>
            <a:chOff x="2538548" y="6234643"/>
            <a:chExt cx="7114905" cy="324613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AE1D914E-4A2E-836B-9BC9-587F2EF57D3A}"/>
                </a:ext>
              </a:extLst>
            </p:cNvPr>
            <p:cNvSpPr/>
            <p:nvPr/>
          </p:nvSpPr>
          <p:spPr>
            <a:xfrm>
              <a:off x="2538548" y="6234643"/>
              <a:ext cx="7114905" cy="32461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rtlCol="0" anchor="ctr"/>
            <a:lstStyle/>
            <a:p>
              <a:r>
                <a:rPr lang="en-US" sz="1051" b="1">
                  <a:solidFill>
                    <a:schemeClr val="tx1"/>
                  </a:solidFill>
                </a:rPr>
                <a:t>Functional and admin-based users should visit the </a:t>
              </a:r>
              <a:r>
                <a:rPr lang="en-US" sz="1051" b="1">
                  <a:solidFill>
                    <a:schemeClr val="tx1"/>
                  </a:solidFill>
                  <a:hlinkClick r:id="rId3"/>
                </a:rPr>
                <a:t>Support Portal</a:t>
              </a:r>
              <a:r>
                <a:rPr lang="en-US" sz="1051" b="1">
                  <a:solidFill>
                    <a:schemeClr val="tx1"/>
                  </a:solidFill>
                </a:rPr>
                <a:t> to access business area resources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6E5BABC-993E-35DF-BCC4-444E1FC19741}"/>
                </a:ext>
              </a:extLst>
            </p:cNvPr>
            <p:cNvGrpSpPr/>
            <p:nvPr/>
          </p:nvGrpSpPr>
          <p:grpSpPr>
            <a:xfrm>
              <a:off x="2582093" y="6259789"/>
              <a:ext cx="274320" cy="274320"/>
              <a:chOff x="7443702" y="6136177"/>
              <a:chExt cx="367041" cy="367041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F00899BF-C71F-5061-70BA-E181A68BBE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4342" y="6136817"/>
                <a:ext cx="365760" cy="3657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10" name="Freeform 636">
                <a:extLst>
                  <a:ext uri="{FF2B5EF4-FFF2-40B4-BE49-F238E27FC236}">
                    <a16:creationId xmlns:a16="http://schemas.microsoft.com/office/drawing/2014/main" id="{9318DF41-333B-402D-857B-73795422354C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443702" y="6136177"/>
                <a:ext cx="367041" cy="367041"/>
              </a:xfrm>
              <a:custGeom>
                <a:avLst/>
                <a:gdLst>
                  <a:gd name="T0" fmla="*/ 260 w 512"/>
                  <a:gd name="T1" fmla="*/ 165 h 512"/>
                  <a:gd name="T2" fmla="*/ 295 w 512"/>
                  <a:gd name="T3" fmla="*/ 288 h 512"/>
                  <a:gd name="T4" fmla="*/ 128 w 512"/>
                  <a:gd name="T5" fmla="*/ 288 h 512"/>
                  <a:gd name="T6" fmla="*/ 119 w 512"/>
                  <a:gd name="T7" fmla="*/ 250 h 512"/>
                  <a:gd name="T8" fmla="*/ 260 w 512"/>
                  <a:gd name="T9" fmla="*/ 165 h 512"/>
                  <a:gd name="T10" fmla="*/ 192 w 512"/>
                  <a:gd name="T11" fmla="*/ 309 h 512"/>
                  <a:gd name="T12" fmla="*/ 213 w 512"/>
                  <a:gd name="T13" fmla="*/ 330 h 512"/>
                  <a:gd name="T14" fmla="*/ 234 w 512"/>
                  <a:gd name="T15" fmla="*/ 309 h 512"/>
                  <a:gd name="T16" fmla="*/ 234 w 512"/>
                  <a:gd name="T17" fmla="*/ 309 h 512"/>
                  <a:gd name="T18" fmla="*/ 192 w 512"/>
                  <a:gd name="T19" fmla="*/ 309 h 512"/>
                  <a:gd name="T20" fmla="*/ 192 w 512"/>
                  <a:gd name="T21" fmla="*/ 309 h 512"/>
                  <a:gd name="T22" fmla="*/ 512 w 512"/>
                  <a:gd name="T23" fmla="*/ 256 h 512"/>
                  <a:gd name="T24" fmla="*/ 256 w 512"/>
                  <a:gd name="T25" fmla="*/ 512 h 512"/>
                  <a:gd name="T26" fmla="*/ 0 w 512"/>
                  <a:gd name="T27" fmla="*/ 256 h 512"/>
                  <a:gd name="T28" fmla="*/ 256 w 512"/>
                  <a:gd name="T29" fmla="*/ 0 h 512"/>
                  <a:gd name="T30" fmla="*/ 512 w 512"/>
                  <a:gd name="T31" fmla="*/ 256 h 512"/>
                  <a:gd name="T32" fmla="*/ 301 w 512"/>
                  <a:gd name="T33" fmla="*/ 177 h 512"/>
                  <a:gd name="T34" fmla="*/ 309 w 512"/>
                  <a:gd name="T35" fmla="*/ 181 h 512"/>
                  <a:gd name="T36" fmla="*/ 316 w 512"/>
                  <a:gd name="T37" fmla="*/ 179 h 512"/>
                  <a:gd name="T38" fmla="*/ 369 w 512"/>
                  <a:gd name="T39" fmla="*/ 136 h 512"/>
                  <a:gd name="T40" fmla="*/ 371 w 512"/>
                  <a:gd name="T41" fmla="*/ 121 h 512"/>
                  <a:gd name="T42" fmla="*/ 356 w 512"/>
                  <a:gd name="T43" fmla="*/ 119 h 512"/>
                  <a:gd name="T44" fmla="*/ 302 w 512"/>
                  <a:gd name="T45" fmla="*/ 162 h 512"/>
                  <a:gd name="T46" fmla="*/ 301 w 512"/>
                  <a:gd name="T47" fmla="*/ 177 h 512"/>
                  <a:gd name="T48" fmla="*/ 319 w 512"/>
                  <a:gd name="T49" fmla="*/ 295 h 512"/>
                  <a:gd name="T50" fmla="*/ 277 w 512"/>
                  <a:gd name="T51" fmla="*/ 146 h 512"/>
                  <a:gd name="T52" fmla="*/ 270 w 512"/>
                  <a:gd name="T53" fmla="*/ 139 h 512"/>
                  <a:gd name="T54" fmla="*/ 261 w 512"/>
                  <a:gd name="T55" fmla="*/ 140 h 512"/>
                  <a:gd name="T56" fmla="*/ 101 w 512"/>
                  <a:gd name="T57" fmla="*/ 236 h 512"/>
                  <a:gd name="T58" fmla="*/ 96 w 512"/>
                  <a:gd name="T59" fmla="*/ 248 h 512"/>
                  <a:gd name="T60" fmla="*/ 110 w 512"/>
                  <a:gd name="T61" fmla="*/ 301 h 512"/>
                  <a:gd name="T62" fmla="*/ 120 w 512"/>
                  <a:gd name="T63" fmla="*/ 309 h 512"/>
                  <a:gd name="T64" fmla="*/ 170 w 512"/>
                  <a:gd name="T65" fmla="*/ 309 h 512"/>
                  <a:gd name="T66" fmla="*/ 170 w 512"/>
                  <a:gd name="T67" fmla="*/ 309 h 512"/>
                  <a:gd name="T68" fmla="*/ 213 w 512"/>
                  <a:gd name="T69" fmla="*/ 352 h 512"/>
                  <a:gd name="T70" fmla="*/ 256 w 512"/>
                  <a:gd name="T71" fmla="*/ 309 h 512"/>
                  <a:gd name="T72" fmla="*/ 256 w 512"/>
                  <a:gd name="T73" fmla="*/ 309 h 512"/>
                  <a:gd name="T74" fmla="*/ 309 w 512"/>
                  <a:gd name="T75" fmla="*/ 309 h 512"/>
                  <a:gd name="T76" fmla="*/ 309 w 512"/>
                  <a:gd name="T77" fmla="*/ 309 h 512"/>
                  <a:gd name="T78" fmla="*/ 318 w 512"/>
                  <a:gd name="T79" fmla="*/ 305 h 512"/>
                  <a:gd name="T80" fmla="*/ 319 w 512"/>
                  <a:gd name="T81" fmla="*/ 295 h 512"/>
                  <a:gd name="T82" fmla="*/ 416 w 512"/>
                  <a:gd name="T83" fmla="*/ 279 h 512"/>
                  <a:gd name="T84" fmla="*/ 407 w 512"/>
                  <a:gd name="T85" fmla="*/ 266 h 512"/>
                  <a:gd name="T86" fmla="*/ 343 w 512"/>
                  <a:gd name="T87" fmla="*/ 256 h 512"/>
                  <a:gd name="T88" fmla="*/ 330 w 512"/>
                  <a:gd name="T89" fmla="*/ 265 h 512"/>
                  <a:gd name="T90" fmla="*/ 339 w 512"/>
                  <a:gd name="T91" fmla="*/ 277 h 512"/>
                  <a:gd name="T92" fmla="*/ 403 w 512"/>
                  <a:gd name="T93" fmla="*/ 288 h 512"/>
                  <a:gd name="T94" fmla="*/ 405 w 512"/>
                  <a:gd name="T95" fmla="*/ 288 h 512"/>
                  <a:gd name="T96" fmla="*/ 416 w 512"/>
                  <a:gd name="T97" fmla="*/ 279 h 512"/>
                  <a:gd name="T98" fmla="*/ 415 w 512"/>
                  <a:gd name="T99" fmla="*/ 189 h 512"/>
                  <a:gd name="T100" fmla="*/ 402 w 512"/>
                  <a:gd name="T101" fmla="*/ 181 h 512"/>
                  <a:gd name="T102" fmla="*/ 327 w 512"/>
                  <a:gd name="T103" fmla="*/ 203 h 512"/>
                  <a:gd name="T104" fmla="*/ 320 w 512"/>
                  <a:gd name="T105" fmla="*/ 216 h 512"/>
                  <a:gd name="T106" fmla="*/ 330 w 512"/>
                  <a:gd name="T107" fmla="*/ 224 h 512"/>
                  <a:gd name="T108" fmla="*/ 333 w 512"/>
                  <a:gd name="T109" fmla="*/ 223 h 512"/>
                  <a:gd name="T110" fmla="*/ 408 w 512"/>
                  <a:gd name="T111" fmla="*/ 202 h 512"/>
                  <a:gd name="T112" fmla="*/ 415 w 512"/>
                  <a:gd name="T113" fmla="*/ 18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2" h="512">
                    <a:moveTo>
                      <a:pt x="260" y="165"/>
                    </a:moveTo>
                    <a:cubicBezTo>
                      <a:pt x="295" y="288"/>
                      <a:pt x="295" y="288"/>
                      <a:pt x="295" y="288"/>
                    </a:cubicBezTo>
                    <a:cubicBezTo>
                      <a:pt x="128" y="288"/>
                      <a:pt x="128" y="288"/>
                      <a:pt x="128" y="288"/>
                    </a:cubicBezTo>
                    <a:cubicBezTo>
                      <a:pt x="119" y="250"/>
                      <a:pt x="119" y="250"/>
                      <a:pt x="119" y="250"/>
                    </a:cubicBezTo>
                    <a:lnTo>
                      <a:pt x="260" y="165"/>
                    </a:lnTo>
                    <a:close/>
                    <a:moveTo>
                      <a:pt x="192" y="309"/>
                    </a:moveTo>
                    <a:cubicBezTo>
                      <a:pt x="192" y="321"/>
                      <a:pt x="201" y="330"/>
                      <a:pt x="213" y="330"/>
                    </a:cubicBezTo>
                    <a:cubicBezTo>
                      <a:pt x="225" y="330"/>
                      <a:pt x="234" y="321"/>
                      <a:pt x="234" y="309"/>
                    </a:cubicBezTo>
                    <a:cubicBezTo>
                      <a:pt x="234" y="309"/>
                      <a:pt x="234" y="309"/>
                      <a:pt x="234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lose/>
                    <a:moveTo>
                      <a:pt x="512" y="256"/>
                    </a:moveTo>
                    <a:cubicBezTo>
                      <a:pt x="512" y="397"/>
                      <a:pt x="397" y="512"/>
                      <a:pt x="256" y="512"/>
                    </a:cubicBezTo>
                    <a:cubicBezTo>
                      <a:pt x="114" y="512"/>
                      <a:pt x="0" y="397"/>
                      <a:pt x="0" y="256"/>
                    </a:cubicBezTo>
                    <a:cubicBezTo>
                      <a:pt x="0" y="114"/>
                      <a:pt x="114" y="0"/>
                      <a:pt x="256" y="0"/>
                    </a:cubicBezTo>
                    <a:cubicBezTo>
                      <a:pt x="397" y="0"/>
                      <a:pt x="512" y="114"/>
                      <a:pt x="512" y="256"/>
                    </a:cubicBezTo>
                    <a:close/>
                    <a:moveTo>
                      <a:pt x="301" y="177"/>
                    </a:moveTo>
                    <a:cubicBezTo>
                      <a:pt x="303" y="180"/>
                      <a:pt x="306" y="181"/>
                      <a:pt x="309" y="181"/>
                    </a:cubicBezTo>
                    <a:cubicBezTo>
                      <a:pt x="311" y="181"/>
                      <a:pt x="314" y="180"/>
                      <a:pt x="316" y="179"/>
                    </a:cubicBezTo>
                    <a:cubicBezTo>
                      <a:pt x="369" y="136"/>
                      <a:pt x="369" y="136"/>
                      <a:pt x="369" y="136"/>
                    </a:cubicBezTo>
                    <a:cubicBezTo>
                      <a:pt x="374" y="132"/>
                      <a:pt x="374" y="126"/>
                      <a:pt x="371" y="121"/>
                    </a:cubicBezTo>
                    <a:cubicBezTo>
                      <a:pt x="367" y="116"/>
                      <a:pt x="360" y="116"/>
                      <a:pt x="356" y="119"/>
                    </a:cubicBezTo>
                    <a:cubicBezTo>
                      <a:pt x="302" y="162"/>
                      <a:pt x="302" y="162"/>
                      <a:pt x="302" y="162"/>
                    </a:cubicBezTo>
                    <a:cubicBezTo>
                      <a:pt x="298" y="166"/>
                      <a:pt x="297" y="172"/>
                      <a:pt x="301" y="177"/>
                    </a:cubicBezTo>
                    <a:close/>
                    <a:moveTo>
                      <a:pt x="319" y="295"/>
                    </a:moveTo>
                    <a:cubicBezTo>
                      <a:pt x="277" y="146"/>
                      <a:pt x="277" y="146"/>
                      <a:pt x="277" y="146"/>
                    </a:cubicBezTo>
                    <a:cubicBezTo>
                      <a:pt x="276" y="143"/>
                      <a:pt x="273" y="140"/>
                      <a:pt x="270" y="139"/>
                    </a:cubicBezTo>
                    <a:cubicBezTo>
                      <a:pt x="267" y="138"/>
                      <a:pt x="264" y="138"/>
                      <a:pt x="261" y="140"/>
                    </a:cubicBezTo>
                    <a:cubicBezTo>
                      <a:pt x="101" y="236"/>
                      <a:pt x="101" y="236"/>
                      <a:pt x="101" y="236"/>
                    </a:cubicBezTo>
                    <a:cubicBezTo>
                      <a:pt x="97" y="238"/>
                      <a:pt x="95" y="243"/>
                      <a:pt x="96" y="248"/>
                    </a:cubicBezTo>
                    <a:cubicBezTo>
                      <a:pt x="110" y="301"/>
                      <a:pt x="110" y="301"/>
                      <a:pt x="110" y="301"/>
                    </a:cubicBezTo>
                    <a:cubicBezTo>
                      <a:pt x="111" y="306"/>
                      <a:pt x="115" y="309"/>
                      <a:pt x="12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33"/>
                      <a:pt x="189" y="352"/>
                      <a:pt x="213" y="352"/>
                    </a:cubicBezTo>
                    <a:cubicBezTo>
                      <a:pt x="237" y="352"/>
                      <a:pt x="256" y="333"/>
                      <a:pt x="256" y="309"/>
                    </a:cubicBezTo>
                    <a:cubicBezTo>
                      <a:pt x="256" y="309"/>
                      <a:pt x="256" y="309"/>
                      <a:pt x="256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12" y="309"/>
                      <a:pt x="316" y="307"/>
                      <a:pt x="318" y="305"/>
                    </a:cubicBezTo>
                    <a:cubicBezTo>
                      <a:pt x="320" y="302"/>
                      <a:pt x="320" y="299"/>
                      <a:pt x="319" y="295"/>
                    </a:cubicBezTo>
                    <a:close/>
                    <a:moveTo>
                      <a:pt x="416" y="279"/>
                    </a:moveTo>
                    <a:cubicBezTo>
                      <a:pt x="416" y="273"/>
                      <a:pt x="413" y="267"/>
                      <a:pt x="407" y="266"/>
                    </a:cubicBezTo>
                    <a:cubicBezTo>
                      <a:pt x="343" y="256"/>
                      <a:pt x="343" y="256"/>
                      <a:pt x="343" y="256"/>
                    </a:cubicBezTo>
                    <a:cubicBezTo>
                      <a:pt x="337" y="255"/>
                      <a:pt x="331" y="259"/>
                      <a:pt x="330" y="265"/>
                    </a:cubicBezTo>
                    <a:cubicBezTo>
                      <a:pt x="330" y="270"/>
                      <a:pt x="333" y="276"/>
                      <a:pt x="339" y="277"/>
                    </a:cubicBezTo>
                    <a:cubicBezTo>
                      <a:pt x="403" y="288"/>
                      <a:pt x="403" y="288"/>
                      <a:pt x="403" y="288"/>
                    </a:cubicBezTo>
                    <a:cubicBezTo>
                      <a:pt x="404" y="288"/>
                      <a:pt x="404" y="288"/>
                      <a:pt x="405" y="288"/>
                    </a:cubicBezTo>
                    <a:cubicBezTo>
                      <a:pt x="410" y="288"/>
                      <a:pt x="415" y="284"/>
                      <a:pt x="416" y="279"/>
                    </a:cubicBezTo>
                    <a:close/>
                    <a:moveTo>
                      <a:pt x="415" y="189"/>
                    </a:moveTo>
                    <a:cubicBezTo>
                      <a:pt x="414" y="183"/>
                      <a:pt x="408" y="180"/>
                      <a:pt x="402" y="181"/>
                    </a:cubicBezTo>
                    <a:cubicBezTo>
                      <a:pt x="327" y="203"/>
                      <a:pt x="327" y="203"/>
                      <a:pt x="327" y="203"/>
                    </a:cubicBezTo>
                    <a:cubicBezTo>
                      <a:pt x="322" y="204"/>
                      <a:pt x="318" y="210"/>
                      <a:pt x="320" y="216"/>
                    </a:cubicBezTo>
                    <a:cubicBezTo>
                      <a:pt x="321" y="221"/>
                      <a:pt x="326" y="224"/>
                      <a:pt x="330" y="224"/>
                    </a:cubicBezTo>
                    <a:cubicBezTo>
                      <a:pt x="331" y="224"/>
                      <a:pt x="332" y="224"/>
                      <a:pt x="333" y="223"/>
                    </a:cubicBezTo>
                    <a:cubicBezTo>
                      <a:pt x="408" y="202"/>
                      <a:pt x="408" y="202"/>
                      <a:pt x="408" y="202"/>
                    </a:cubicBezTo>
                    <a:cubicBezTo>
                      <a:pt x="414" y="200"/>
                      <a:pt x="417" y="194"/>
                      <a:pt x="415" y="189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801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1E2A6D-774B-9606-7A54-EB1EE9B9A30C}"/>
              </a:ext>
            </a:extLst>
          </p:cNvPr>
          <p:cNvGrpSpPr/>
          <p:nvPr/>
        </p:nvGrpSpPr>
        <p:grpSpPr>
          <a:xfrm>
            <a:off x="8414" y="104597"/>
            <a:ext cx="2092352" cy="418322"/>
            <a:chOff x="8415" y="156850"/>
            <a:chExt cx="2092352" cy="418322"/>
          </a:xfrm>
        </p:grpSpPr>
        <p:sp>
          <p:nvSpPr>
            <p:cNvPr id="64" name="Folded Corner 24">
              <a:extLst>
                <a:ext uri="{FF2B5EF4-FFF2-40B4-BE49-F238E27FC236}">
                  <a16:creationId xmlns:a16="http://schemas.microsoft.com/office/drawing/2014/main" id="{2688FCC0-EBA6-ACF9-048C-8B85EA3096B0}"/>
                </a:ext>
              </a:extLst>
            </p:cNvPr>
            <p:cNvSpPr/>
            <p:nvPr/>
          </p:nvSpPr>
          <p:spPr>
            <a:xfrm>
              <a:off x="8415" y="156850"/>
              <a:ext cx="2092352" cy="418322"/>
            </a:xfrm>
            <a:prstGeom prst="foldedCorne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pic>
          <p:nvPicPr>
            <p:cNvPr id="69" name="Picture 6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A2D969A-42F3-A6F4-67F7-ECBE06818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372" y="241629"/>
              <a:ext cx="1555990" cy="248436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C2B1F00-8934-2A93-3979-3F349AB367EA}"/>
              </a:ext>
            </a:extLst>
          </p:cNvPr>
          <p:cNvGrpSpPr/>
          <p:nvPr/>
        </p:nvGrpSpPr>
        <p:grpSpPr>
          <a:xfrm>
            <a:off x="7496175" y="60625"/>
            <a:ext cx="3554616" cy="490194"/>
            <a:chOff x="7496175" y="78913"/>
            <a:chExt cx="3554616" cy="49019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CB417AC5-1C8E-EF8B-AD54-2423E5153441}"/>
                </a:ext>
              </a:extLst>
            </p:cNvPr>
            <p:cNvSpPr/>
            <p:nvPr/>
          </p:nvSpPr>
          <p:spPr>
            <a:xfrm>
              <a:off x="7496175" y="78913"/>
              <a:ext cx="3514725" cy="474747"/>
            </a:xfrm>
            <a:prstGeom prst="roundRect">
              <a:avLst>
                <a:gd name="adj" fmla="val 25009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sz="800" b="1">
                  <a:solidFill>
                    <a:schemeClr val="tx1"/>
                  </a:solidFill>
                </a:rPr>
                <a:t>KEY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2750691-15F9-02E5-0294-B012971F3F9D}"/>
                </a:ext>
              </a:extLst>
            </p:cNvPr>
            <p:cNvGrpSpPr/>
            <p:nvPr/>
          </p:nvGrpSpPr>
          <p:grpSpPr>
            <a:xfrm>
              <a:off x="8418505" y="200745"/>
              <a:ext cx="695916" cy="215444"/>
              <a:chOff x="8735407" y="239245"/>
              <a:chExt cx="695916" cy="215444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72DE7C98-0D17-131D-3C48-2D8FAA02F590}"/>
                  </a:ext>
                </a:extLst>
              </p:cNvPr>
              <p:cNvSpPr/>
              <p:nvPr/>
            </p:nvSpPr>
            <p:spPr>
              <a:xfrm>
                <a:off x="8735407" y="316953"/>
                <a:ext cx="198082" cy="7541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825DC8C-995E-2636-EB95-8F3C28F2CE59}"/>
                  </a:ext>
                </a:extLst>
              </p:cNvPr>
              <p:cNvSpPr txBox="1"/>
              <p:nvPr/>
            </p:nvSpPr>
            <p:spPr>
              <a:xfrm>
                <a:off x="8912849" y="23924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HCM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9A35591-78D1-A5E6-F6E4-3B768473972D}"/>
                </a:ext>
              </a:extLst>
            </p:cNvPr>
            <p:cNvGrpSpPr/>
            <p:nvPr/>
          </p:nvGrpSpPr>
          <p:grpSpPr>
            <a:xfrm>
              <a:off x="8418505" y="346236"/>
              <a:ext cx="695916" cy="215444"/>
              <a:chOff x="8735407" y="384736"/>
              <a:chExt cx="695916" cy="215444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1DEE2FC-C164-E244-CA89-1552BA540476}"/>
                  </a:ext>
                </a:extLst>
              </p:cNvPr>
              <p:cNvSpPr/>
              <p:nvPr/>
            </p:nvSpPr>
            <p:spPr>
              <a:xfrm>
                <a:off x="8735407" y="462444"/>
                <a:ext cx="198082" cy="75414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CD79ED5-1384-D979-DBFC-2A621010B7AB}"/>
                  </a:ext>
                </a:extLst>
              </p:cNvPr>
              <p:cNvSpPr txBox="1"/>
              <p:nvPr/>
            </p:nvSpPr>
            <p:spPr>
              <a:xfrm>
                <a:off x="8912849" y="384736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FIN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224EC19-9A88-974B-C471-09D79736D64C}"/>
                </a:ext>
              </a:extLst>
            </p:cNvPr>
            <p:cNvGrpSpPr/>
            <p:nvPr/>
          </p:nvGrpSpPr>
          <p:grpSpPr>
            <a:xfrm>
              <a:off x="9209240" y="350956"/>
              <a:ext cx="699138" cy="215444"/>
              <a:chOff x="9501651" y="395380"/>
              <a:chExt cx="699138" cy="215444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EF19C9A-E1AD-3416-0B01-42BA2365416A}"/>
                  </a:ext>
                </a:extLst>
              </p:cNvPr>
              <p:cNvSpPr/>
              <p:nvPr/>
            </p:nvSpPr>
            <p:spPr>
              <a:xfrm>
                <a:off x="9501651" y="473089"/>
                <a:ext cx="198082" cy="7541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C6DB0F7-479C-7197-AD50-3B681F89EC7E}"/>
                  </a:ext>
                </a:extLst>
              </p:cNvPr>
              <p:cNvSpPr txBox="1"/>
              <p:nvPr/>
            </p:nvSpPr>
            <p:spPr>
              <a:xfrm>
                <a:off x="9682315" y="395380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PRO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A54A9B4-1554-5191-E34C-65B734F22BDC}"/>
                </a:ext>
              </a:extLst>
            </p:cNvPr>
            <p:cNvGrpSpPr/>
            <p:nvPr/>
          </p:nvGrpSpPr>
          <p:grpSpPr>
            <a:xfrm>
              <a:off x="7594092" y="346235"/>
              <a:ext cx="847608" cy="215444"/>
              <a:chOff x="7847075" y="385805"/>
              <a:chExt cx="847608" cy="215444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AC7D1DA-391A-77A5-2845-A052681C78F6}"/>
                  </a:ext>
                </a:extLst>
              </p:cNvPr>
              <p:cNvSpPr/>
              <p:nvPr/>
            </p:nvSpPr>
            <p:spPr>
              <a:xfrm>
                <a:off x="7847075" y="463514"/>
                <a:ext cx="198082" cy="75414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969C629-081B-EE68-5E2B-8981CD276AC3}"/>
                  </a:ext>
                </a:extLst>
              </p:cNvPr>
              <p:cNvSpPr txBox="1"/>
              <p:nvPr/>
            </p:nvSpPr>
            <p:spPr>
              <a:xfrm>
                <a:off x="8026395" y="385805"/>
                <a:ext cx="66828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934D38F-E7E7-91F2-EB59-D816F9C08784}"/>
                </a:ext>
              </a:extLst>
            </p:cNvPr>
            <p:cNvGrpSpPr/>
            <p:nvPr/>
          </p:nvGrpSpPr>
          <p:grpSpPr>
            <a:xfrm>
              <a:off x="7594092" y="199675"/>
              <a:ext cx="663007" cy="215444"/>
              <a:chOff x="7847075" y="239245"/>
              <a:chExt cx="663007" cy="215444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A8C6C867-F06E-3B4D-B91E-3E95052BAF4F}"/>
                  </a:ext>
                </a:extLst>
              </p:cNvPr>
              <p:cNvSpPr/>
              <p:nvPr/>
            </p:nvSpPr>
            <p:spPr>
              <a:xfrm>
                <a:off x="7847075" y="316954"/>
                <a:ext cx="198082" cy="75414"/>
              </a:xfrm>
              <a:prstGeom prst="rect">
                <a:avLst/>
              </a:prstGeom>
              <a:solidFill>
                <a:srgbClr val="F7921E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9CF90C32-CDA9-2E02-4DCC-660879FC91A3}"/>
                  </a:ext>
                </a:extLst>
              </p:cNvPr>
              <p:cNvSpPr txBox="1"/>
              <p:nvPr/>
            </p:nvSpPr>
            <p:spPr>
              <a:xfrm>
                <a:off x="8026395" y="239245"/>
                <a:ext cx="4836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Tech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3445BAF-223C-531F-6802-7E2D809E6476}"/>
                </a:ext>
              </a:extLst>
            </p:cNvPr>
            <p:cNvGrpSpPr/>
            <p:nvPr/>
          </p:nvGrpSpPr>
          <p:grpSpPr>
            <a:xfrm>
              <a:off x="9209240" y="207631"/>
              <a:ext cx="699138" cy="215444"/>
              <a:chOff x="9501651" y="252055"/>
              <a:chExt cx="699138" cy="215444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184829E-684D-5C04-3664-794E770A4E6B}"/>
                  </a:ext>
                </a:extLst>
              </p:cNvPr>
              <p:cNvSpPr/>
              <p:nvPr/>
            </p:nvSpPr>
            <p:spPr>
              <a:xfrm>
                <a:off x="9501651" y="329764"/>
                <a:ext cx="198082" cy="7541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23A22CF-35CF-F5B7-AF9B-C4B8D006F302}"/>
                  </a:ext>
                </a:extLst>
              </p:cNvPr>
              <p:cNvSpPr txBox="1"/>
              <p:nvPr/>
            </p:nvSpPr>
            <p:spPr>
              <a:xfrm>
                <a:off x="9682315" y="25205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NCN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618FD8E4-2948-5A73-501D-1962272BB9C0}"/>
                </a:ext>
              </a:extLst>
            </p:cNvPr>
            <p:cNvGrpSpPr/>
            <p:nvPr/>
          </p:nvGrpSpPr>
          <p:grpSpPr>
            <a:xfrm>
              <a:off x="9976845" y="203200"/>
              <a:ext cx="1073946" cy="215444"/>
              <a:chOff x="8019733" y="352943"/>
              <a:chExt cx="1073946" cy="215444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EC89494-C531-F4AD-940E-D8E0FB95C150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546A1003-2282-FA4D-1EFE-1E19A9EB316D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 Acct.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D3ABCC3-CACD-C4A1-0FF7-856665EE5C16}"/>
                </a:ext>
              </a:extLst>
            </p:cNvPr>
            <p:cNvGrpSpPr/>
            <p:nvPr/>
          </p:nvGrpSpPr>
          <p:grpSpPr>
            <a:xfrm>
              <a:off x="9976845" y="353663"/>
              <a:ext cx="1073946" cy="215444"/>
              <a:chOff x="8019733" y="352943"/>
              <a:chExt cx="1073946" cy="215444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E2427C5D-DD39-723D-6A98-5FC530A58EEF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6DB2A1-BA60-F3D2-5AD7-FB42557FAEC3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Super User</a:t>
                </a:r>
              </a:p>
            </p:txBody>
          </p:sp>
        </p:grpSp>
      </p:grpSp>
      <p:graphicFrame>
        <p:nvGraphicFramePr>
          <p:cNvPr id="111" name="Table 110">
            <a:extLst>
              <a:ext uri="{FF2B5EF4-FFF2-40B4-BE49-F238E27FC236}">
                <a16:creationId xmlns:a16="http://schemas.microsoft.com/office/drawing/2014/main" id="{3752EE36-CE28-B01D-BBE7-15F211F08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904055"/>
              </p:ext>
            </p:extLst>
          </p:nvPr>
        </p:nvGraphicFramePr>
        <p:xfrm>
          <a:off x="161546" y="626440"/>
          <a:ext cx="11868910" cy="571019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73782">
                  <a:extLst>
                    <a:ext uri="{9D8B030D-6E8A-4147-A177-3AD203B41FA5}">
                      <a16:colId xmlns:a16="http://schemas.microsoft.com/office/drawing/2014/main" val="2776251250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351929425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46070583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4004906975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561163645"/>
                    </a:ext>
                  </a:extLst>
                </a:gridCol>
              </a:tblGrid>
              <a:tr h="236517"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chemeClr val="bg1"/>
                          </a:solidFill>
                        </a:rPr>
                        <a:t>MONDAY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TUESDAY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WEDNESDAY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THURSDAY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FRIDAY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04482"/>
                  </a:ext>
                </a:extLst>
              </a:tr>
              <a:tr h="1824558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08664"/>
                  </a:ext>
                </a:extLst>
              </a:tr>
              <a:tr h="1824558">
                <a:tc>
                  <a:txBody>
                    <a:bodyPr/>
                    <a:lstStyle/>
                    <a:p>
                      <a:r>
                        <a:rPr lang="en-US" sz="800" b="1"/>
                        <a:t>10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826061"/>
                  </a:ext>
                </a:extLst>
              </a:tr>
              <a:tr h="1824558">
                <a:tc>
                  <a:txBody>
                    <a:bodyPr/>
                    <a:lstStyle/>
                    <a:p>
                      <a:r>
                        <a:rPr lang="en-US" sz="800" b="1"/>
                        <a:t>17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707370"/>
                  </a:ext>
                </a:extLst>
              </a:tr>
            </a:tbl>
          </a:graphicData>
        </a:graphic>
      </p:graphicFrame>
      <p:sp>
        <p:nvSpPr>
          <p:cNvPr id="154" name="TextBox 153">
            <a:extLst>
              <a:ext uri="{FF2B5EF4-FFF2-40B4-BE49-F238E27FC236}">
                <a16:creationId xmlns:a16="http://schemas.microsoft.com/office/drawing/2014/main" id="{BE3EA44B-593E-2219-DC97-0E13524ABE20}"/>
              </a:ext>
            </a:extLst>
          </p:cNvPr>
          <p:cNvSpPr txBox="1"/>
          <p:nvPr/>
        </p:nvSpPr>
        <p:spPr>
          <a:xfrm>
            <a:off x="1486341" y="101300"/>
            <a:ext cx="6624259" cy="415500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/>
            <a:r>
              <a:rPr lang="en-US" sz="1200" b="1">
                <a:latin typeface="Arial"/>
                <a:cs typeface="Arial"/>
              </a:rPr>
              <a:t>August 2026 Learning Labs &amp; Office Hours Calendar (1/2) </a:t>
            </a:r>
          </a:p>
          <a:p>
            <a:pPr algn="ctr"/>
            <a:r>
              <a:rPr lang="en-US" sz="900" i="1">
                <a:latin typeface="Arial"/>
                <a:cs typeface="Arial"/>
              </a:rPr>
              <a:t>Opportunities to ask questions and learn more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90224C-BD04-5815-24ED-D172F40B357F}"/>
              </a:ext>
            </a:extLst>
          </p:cNvPr>
          <p:cNvSpPr/>
          <p:nvPr/>
        </p:nvSpPr>
        <p:spPr>
          <a:xfrm>
            <a:off x="161544" y="1043401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Login and Navigation | 10 a.m. – 12 p.m. 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9F7AB49-424C-6CB7-30BE-F95D60E777DD}"/>
              </a:ext>
            </a:extLst>
          </p:cNvPr>
          <p:cNvSpPr/>
          <p:nvPr/>
        </p:nvSpPr>
        <p:spPr>
          <a:xfrm>
            <a:off x="9665124" y="1316354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Supplier Contracts – eSignature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11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9B3B22-24F6-317A-5235-9A51111B72E5}"/>
              </a:ext>
            </a:extLst>
          </p:cNvPr>
          <p:cNvSpPr/>
          <p:nvPr/>
        </p:nvSpPr>
        <p:spPr>
          <a:xfrm>
            <a:off x="9665124" y="1938842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Recruiting &amp; Onboarding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p.m. – 2 p.m.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3136F4-1A0C-D3C7-7985-72944112DADA}"/>
              </a:ext>
            </a:extLst>
          </p:cNvPr>
          <p:cNvSpPr/>
          <p:nvPr/>
        </p:nvSpPr>
        <p:spPr>
          <a:xfrm>
            <a:off x="9665124" y="2170636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HR Transactions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p.m. – 4 p.m.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06F6C7-3BA3-8482-978D-41233ED2D1F0}"/>
              </a:ext>
            </a:extLst>
          </p:cNvPr>
          <p:cNvSpPr/>
          <p:nvPr/>
        </p:nvSpPr>
        <p:spPr>
          <a:xfrm>
            <a:off x="9665124" y="1804245"/>
            <a:ext cx="2368296" cy="13716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NCN Readiness Check-In |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 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775FD-F23D-6B7F-08DD-679AD855F3F4}"/>
              </a:ext>
            </a:extLst>
          </p:cNvPr>
          <p:cNvSpPr/>
          <p:nvPr/>
        </p:nvSpPr>
        <p:spPr>
          <a:xfrm>
            <a:off x="2528550" y="1312795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Reports and Dashboards | 10 a.m. – 12 p.m.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BF06B13-4839-5289-307D-9E08DA574182}"/>
              </a:ext>
            </a:extLst>
          </p:cNvPr>
          <p:cNvSpPr/>
          <p:nvPr/>
        </p:nvSpPr>
        <p:spPr>
          <a:xfrm>
            <a:off x="2528550" y="1180811"/>
            <a:ext cx="2359152" cy="13716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Security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CB0B903-9FF4-F476-F9A3-E0612A59CA1A}"/>
              </a:ext>
            </a:extLst>
          </p:cNvPr>
          <p:cNvSpPr/>
          <p:nvPr/>
        </p:nvSpPr>
        <p:spPr>
          <a:xfrm>
            <a:off x="4885865" y="1180811"/>
            <a:ext cx="7151089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Budget Management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11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</a:t>
            </a: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2880C7-A09E-4626-5DC3-4EAD997C362E}"/>
              </a:ext>
            </a:extLst>
          </p:cNvPr>
          <p:cNvSpPr/>
          <p:nvPr/>
        </p:nvSpPr>
        <p:spPr>
          <a:xfrm>
            <a:off x="2528550" y="1572993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9C3449-2DB2-F142-8808-C0DC322946F3}"/>
              </a:ext>
            </a:extLst>
          </p:cNvPr>
          <p:cNvSpPr/>
          <p:nvPr/>
        </p:nvSpPr>
        <p:spPr>
          <a:xfrm>
            <a:off x="7284221" y="1463265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94E3E78-C5F7-0871-A142-10485BF0EDF9}"/>
              </a:ext>
            </a:extLst>
          </p:cNvPr>
          <p:cNvSpPr/>
          <p:nvPr/>
        </p:nvSpPr>
        <p:spPr>
          <a:xfrm>
            <a:off x="2537373" y="2878663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71F7C98-C4F0-33F1-02D3-68846A787150}"/>
              </a:ext>
            </a:extLst>
          </p:cNvPr>
          <p:cNvSpPr/>
          <p:nvPr/>
        </p:nvSpPr>
        <p:spPr>
          <a:xfrm>
            <a:off x="7279331" y="2874652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F23E3D-27FA-81AC-602F-B9213E16FC8F}"/>
              </a:ext>
            </a:extLst>
          </p:cNvPr>
          <p:cNvSpPr/>
          <p:nvPr/>
        </p:nvSpPr>
        <p:spPr>
          <a:xfrm>
            <a:off x="2529407" y="5086574"/>
            <a:ext cx="2368296" cy="25603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Strategic Sourcing – Conducting Evaluations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94BB63-FCE5-6275-9254-535CBCD635F4}"/>
              </a:ext>
            </a:extLst>
          </p:cNvPr>
          <p:cNvSpPr/>
          <p:nvPr/>
        </p:nvSpPr>
        <p:spPr>
          <a:xfrm>
            <a:off x="9653014" y="4821182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Supplier Contracts – eSignature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11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CB539A-1C35-D745-0837-1363A4356B13}"/>
              </a:ext>
            </a:extLst>
          </p:cNvPr>
          <p:cNvSpPr/>
          <p:nvPr/>
        </p:nvSpPr>
        <p:spPr>
          <a:xfrm>
            <a:off x="160149" y="4821182"/>
            <a:ext cx="2359152" cy="25603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Webinar: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Procure-to-Pay End to End Demonstration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9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 a.m. – 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E4942C-C55F-4123-5FD4-358BD12A4283}"/>
              </a:ext>
            </a:extLst>
          </p:cNvPr>
          <p:cNvSpPr/>
          <p:nvPr/>
        </p:nvSpPr>
        <p:spPr>
          <a:xfrm>
            <a:off x="9653014" y="5294357"/>
            <a:ext cx="2368296" cy="13716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NCN Readiness Check-In |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 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CCDA92-F47C-3D5D-DCE1-5915DD3EE1B4}"/>
              </a:ext>
            </a:extLst>
          </p:cNvPr>
          <p:cNvSpPr/>
          <p:nvPr/>
        </p:nvSpPr>
        <p:spPr>
          <a:xfrm>
            <a:off x="9653014" y="5739021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Recruiting &amp; Onboarding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p.m. – 2 p.m.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115BBB-E0FF-7684-FE92-DC49CE8D8BC8}"/>
              </a:ext>
            </a:extLst>
          </p:cNvPr>
          <p:cNvSpPr/>
          <p:nvPr/>
        </p:nvSpPr>
        <p:spPr>
          <a:xfrm>
            <a:off x="9653014" y="5969075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HR Transactions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p.m. – 4 p.m.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FF98D9-4ABA-49CB-2832-B6275920EEAD}"/>
              </a:ext>
            </a:extLst>
          </p:cNvPr>
          <p:cNvSpPr/>
          <p:nvPr/>
        </p:nvSpPr>
        <p:spPr>
          <a:xfrm>
            <a:off x="9653014" y="5063761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Manage Compensation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a.m. – 11 a.m.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518F021-7311-5506-85AE-CCE7970CBD60}"/>
              </a:ext>
            </a:extLst>
          </p:cNvPr>
          <p:cNvSpPr/>
          <p:nvPr/>
        </p:nvSpPr>
        <p:spPr>
          <a:xfrm>
            <a:off x="4910226" y="5738268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Procurement</a:t>
            </a:r>
            <a:r>
              <a:rPr lang="en-US" sz="800">
                <a:solidFill>
                  <a:srgbClr val="000000"/>
                </a:solidFill>
              </a:rPr>
              <a:t> (</a:t>
            </a:r>
            <a:r>
              <a:rPr lang="en-US" sz="800" i="1">
                <a:solidFill>
                  <a:srgbClr val="000000"/>
                </a:solidFill>
              </a:rPr>
              <a:t>APOs and PRO Super Users only</a:t>
            </a:r>
            <a:r>
              <a:rPr lang="en-US" sz="800">
                <a:solidFill>
                  <a:srgbClr val="000000"/>
                </a:solidFill>
              </a:rPr>
              <a:t>)</a:t>
            </a:r>
            <a:r>
              <a:rPr lang="en-US" sz="800" b="1">
                <a:solidFill>
                  <a:srgbClr val="000000"/>
                </a:solidFill>
              </a:rPr>
              <a:t> | 2 p.m. – 3 p.m.</a:t>
            </a:r>
            <a:endParaRPr lang="en-US" sz="1801">
              <a:solidFill>
                <a:srgbClr val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440CEE-5C42-5B95-2219-F9F2CDCF84F6}"/>
              </a:ext>
            </a:extLst>
          </p:cNvPr>
          <p:cNvSpPr/>
          <p:nvPr/>
        </p:nvSpPr>
        <p:spPr>
          <a:xfrm>
            <a:off x="151535" y="4683543"/>
            <a:ext cx="11868910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Budget Management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11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</a:t>
            </a: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8637EA-CE3C-C4D9-8135-C5D6DF7B4497}"/>
              </a:ext>
            </a:extLst>
          </p:cNvPr>
          <p:cNvSpPr/>
          <p:nvPr/>
        </p:nvSpPr>
        <p:spPr>
          <a:xfrm>
            <a:off x="2528550" y="4818733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03A996C-B1CF-7ADC-B483-5258F79DA669}"/>
              </a:ext>
            </a:extLst>
          </p:cNvPr>
          <p:cNvSpPr/>
          <p:nvPr/>
        </p:nvSpPr>
        <p:spPr>
          <a:xfrm>
            <a:off x="7279331" y="4826482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1AEB568-109E-4972-DB2D-C7331279D0B3}"/>
              </a:ext>
            </a:extLst>
          </p:cNvPr>
          <p:cNvSpPr/>
          <p:nvPr/>
        </p:nvSpPr>
        <p:spPr>
          <a:xfrm>
            <a:off x="2521514" y="1042060"/>
            <a:ext cx="9514878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</a:t>
            </a: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00" b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Banking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9 a.m. – 10 a.m.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6AE0A3-A9C3-197F-0656-D3C41D70E952}"/>
              </a:ext>
            </a:extLst>
          </p:cNvPr>
          <p:cNvSpPr/>
          <p:nvPr/>
        </p:nvSpPr>
        <p:spPr>
          <a:xfrm>
            <a:off x="9665124" y="1571978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Manage Compensation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a.m. – 11 a.m.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1BAF014-ECB7-3F67-8416-479E9474F05E}"/>
              </a:ext>
            </a:extLst>
          </p:cNvPr>
          <p:cNvSpPr/>
          <p:nvPr/>
        </p:nvSpPr>
        <p:spPr>
          <a:xfrm>
            <a:off x="4903882" y="1322618"/>
            <a:ext cx="2368296" cy="13716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Super User Check-In  |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 </a:t>
            </a:r>
            <a:r>
              <a:rPr lang="en-US" sz="800" b="1">
                <a:solidFill>
                  <a:srgbClr val="FFFFFF"/>
                </a:solidFill>
              </a:rPr>
              <a:t>10 a.m. – 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10:30 a.m.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5237873-FE36-A528-2836-A6607C80A5AC}"/>
              </a:ext>
            </a:extLst>
          </p:cNvPr>
          <p:cNvSpPr/>
          <p:nvPr/>
        </p:nvSpPr>
        <p:spPr>
          <a:xfrm>
            <a:off x="4914798" y="5975436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| 2 p.m. – 3 p.m.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38C38F-C1DA-9429-6EC6-45AE7BF877DD}"/>
              </a:ext>
            </a:extLst>
          </p:cNvPr>
          <p:cNvSpPr/>
          <p:nvPr/>
        </p:nvSpPr>
        <p:spPr>
          <a:xfrm>
            <a:off x="4902612" y="4822461"/>
            <a:ext cx="2368296" cy="13716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Super User Check-In |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 </a:t>
            </a:r>
            <a:r>
              <a:rPr lang="en-US" sz="800" b="1">
                <a:solidFill>
                  <a:srgbClr val="FFFFFF"/>
                </a:solidFill>
              </a:rPr>
              <a:t>10 a.m. – 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10:30 a.m.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6124F7-65DB-1F51-8AD5-0D0F8969771E}"/>
              </a:ext>
            </a:extLst>
          </p:cNvPr>
          <p:cNvSpPr/>
          <p:nvPr/>
        </p:nvSpPr>
        <p:spPr>
          <a:xfrm>
            <a:off x="4906414" y="2301627"/>
            <a:ext cx="2375098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Budget, Budget Amendments, and Actuals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2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3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p.m.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2CB758-EEB8-0D7C-F820-0AE7EB444D50}"/>
              </a:ext>
            </a:extLst>
          </p:cNvPr>
          <p:cNvSpPr/>
          <p:nvPr/>
        </p:nvSpPr>
        <p:spPr>
          <a:xfrm>
            <a:off x="4907643" y="1708467"/>
            <a:ext cx="2368296" cy="350327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Strategic Sourcing –Accessing Templates and Forms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0DAAB5-C7BA-3476-D15D-A71EBDD8CAB5}"/>
              </a:ext>
            </a:extLst>
          </p:cNvPr>
          <p:cNvSpPr/>
          <p:nvPr/>
        </p:nvSpPr>
        <p:spPr>
          <a:xfrm>
            <a:off x="4907643" y="1454276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Supplier Management </a:t>
            </a:r>
            <a:r>
              <a:rPr kumimoji="0" lang="en-US" sz="8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80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Liaisons only)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35386F4-CB71-1520-D5C3-0D42DCFFE116}"/>
              </a:ext>
            </a:extLst>
          </p:cNvPr>
          <p:cNvSpPr/>
          <p:nvPr/>
        </p:nvSpPr>
        <p:spPr>
          <a:xfrm>
            <a:off x="4907643" y="2047799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Procurement</a:t>
            </a:r>
            <a:r>
              <a:rPr lang="en-US" sz="800">
                <a:solidFill>
                  <a:srgbClr val="000000"/>
                </a:solidFill>
              </a:rPr>
              <a:t> (</a:t>
            </a:r>
            <a:r>
              <a:rPr lang="en-US" sz="800" i="1">
                <a:solidFill>
                  <a:srgbClr val="000000"/>
                </a:solidFill>
              </a:rPr>
              <a:t>APOs and PRO Super Users only</a:t>
            </a:r>
            <a:r>
              <a:rPr lang="en-US" sz="800">
                <a:solidFill>
                  <a:srgbClr val="000000"/>
                </a:solidFill>
              </a:rPr>
              <a:t>)</a:t>
            </a:r>
            <a:r>
              <a:rPr lang="en-US" sz="800" b="1">
                <a:solidFill>
                  <a:srgbClr val="000000"/>
                </a:solidFill>
              </a:rPr>
              <a:t> | 2 p.m. – 3 p.m.</a:t>
            </a:r>
            <a:endParaRPr lang="en-US" sz="1801">
              <a:solidFill>
                <a:srgbClr val="00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525778B-D0D2-B803-71A3-39C5BEA5E02D}"/>
              </a:ext>
            </a:extLst>
          </p:cNvPr>
          <p:cNvSpPr/>
          <p:nvPr/>
        </p:nvSpPr>
        <p:spPr>
          <a:xfrm>
            <a:off x="4909426" y="2552641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| 2 p.m. – 3 p.m.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EA4C9F8-574E-281C-51E2-11EFA29408CF}"/>
              </a:ext>
            </a:extLst>
          </p:cNvPr>
          <p:cNvSpPr/>
          <p:nvPr/>
        </p:nvSpPr>
        <p:spPr>
          <a:xfrm>
            <a:off x="2530755" y="5344626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Supplier Management </a:t>
            </a:r>
            <a:r>
              <a:rPr kumimoji="0" lang="en-US" sz="8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80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Liaisons only)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F849C6B-1A33-240B-11AE-DC5443FF0B8F}"/>
              </a:ext>
            </a:extLst>
          </p:cNvPr>
          <p:cNvSpPr/>
          <p:nvPr/>
        </p:nvSpPr>
        <p:spPr>
          <a:xfrm>
            <a:off x="4913008" y="5344626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Supplier Management </a:t>
            </a:r>
            <a:r>
              <a:rPr kumimoji="0" lang="en-US" sz="8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80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Liaisons only)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12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p.m.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D38633-7A3E-DAB1-A82F-0DEE2C3DD119}"/>
              </a:ext>
            </a:extLst>
          </p:cNvPr>
          <p:cNvSpPr/>
          <p:nvPr/>
        </p:nvSpPr>
        <p:spPr>
          <a:xfrm>
            <a:off x="152400" y="3414649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Supplier Contracts – Basic Navigation and Search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2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p.m.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06292-F3BE-F238-E6E7-A1D1F47CC3E3}"/>
              </a:ext>
            </a:extLst>
          </p:cNvPr>
          <p:cNvSpPr/>
          <p:nvPr/>
        </p:nvSpPr>
        <p:spPr>
          <a:xfrm>
            <a:off x="2528550" y="3668978"/>
            <a:ext cx="2368296" cy="25603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Strategic Sourcing – Creating Requests for Proposals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952C07-7854-B9B5-47F8-F171D96D5B12}"/>
              </a:ext>
            </a:extLst>
          </p:cNvPr>
          <p:cNvSpPr/>
          <p:nvPr/>
        </p:nvSpPr>
        <p:spPr>
          <a:xfrm>
            <a:off x="9653014" y="3418625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Supplier Contracts – Create an Agency Contract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11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957E1B-DD61-F849-C4C2-29015C7F4ECE}"/>
              </a:ext>
            </a:extLst>
          </p:cNvPr>
          <p:cNvSpPr/>
          <p:nvPr/>
        </p:nvSpPr>
        <p:spPr>
          <a:xfrm>
            <a:off x="9653014" y="3887488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Recruiting &amp; Onboarding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p.m. – 2 p.m.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C70E4D6-2212-DE0B-4E2D-1515273961E1}"/>
              </a:ext>
            </a:extLst>
          </p:cNvPr>
          <p:cNvSpPr/>
          <p:nvPr/>
        </p:nvSpPr>
        <p:spPr>
          <a:xfrm>
            <a:off x="9653014" y="4114914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HR Transactions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p.m. – 4 p.m.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6B51FA-39A3-D52A-1043-C74D89DF6314}"/>
              </a:ext>
            </a:extLst>
          </p:cNvPr>
          <p:cNvSpPr/>
          <p:nvPr/>
        </p:nvSpPr>
        <p:spPr>
          <a:xfrm>
            <a:off x="9653014" y="3656827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Manage Compensation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a.m. – 11 a.m.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72C051-C695-6ECE-9D3B-29F73A23A003}"/>
              </a:ext>
            </a:extLst>
          </p:cNvPr>
          <p:cNvSpPr/>
          <p:nvPr/>
        </p:nvSpPr>
        <p:spPr>
          <a:xfrm>
            <a:off x="4918794" y="3668978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Procurement</a:t>
            </a:r>
            <a:r>
              <a:rPr lang="en-US" sz="800">
                <a:solidFill>
                  <a:srgbClr val="000000"/>
                </a:solidFill>
              </a:rPr>
              <a:t> (</a:t>
            </a:r>
            <a:r>
              <a:rPr lang="en-US" sz="800" i="1">
                <a:solidFill>
                  <a:srgbClr val="000000"/>
                </a:solidFill>
              </a:rPr>
              <a:t>APOs and PRO Super Users only</a:t>
            </a:r>
            <a:r>
              <a:rPr lang="en-US" sz="800">
                <a:solidFill>
                  <a:srgbClr val="000000"/>
                </a:solidFill>
              </a:rPr>
              <a:t>)</a:t>
            </a:r>
            <a:r>
              <a:rPr lang="en-US" sz="800" b="1">
                <a:solidFill>
                  <a:srgbClr val="000000"/>
                </a:solidFill>
              </a:rPr>
              <a:t> | 2 p.m. – 3 p.m.</a:t>
            </a:r>
            <a:endParaRPr lang="en-US" sz="1801">
              <a:solidFill>
                <a:srgbClr val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67AF30-D891-67E0-3346-312B4302CA4E}"/>
              </a:ext>
            </a:extLst>
          </p:cNvPr>
          <p:cNvSpPr/>
          <p:nvPr/>
        </p:nvSpPr>
        <p:spPr>
          <a:xfrm>
            <a:off x="151535" y="3273940"/>
            <a:ext cx="11868910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Budget Management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11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</a:t>
            </a: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41D1AA-3E60-DD53-2225-B7FBEEAE76A4}"/>
              </a:ext>
            </a:extLst>
          </p:cNvPr>
          <p:cNvSpPr/>
          <p:nvPr/>
        </p:nvSpPr>
        <p:spPr>
          <a:xfrm>
            <a:off x="4915687" y="3923258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| 2 p.m. – 3 p.m.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F35965D-6594-5B0A-F225-6FBD28EB9FF7}"/>
              </a:ext>
            </a:extLst>
          </p:cNvPr>
          <p:cNvGrpSpPr/>
          <p:nvPr/>
        </p:nvGrpSpPr>
        <p:grpSpPr>
          <a:xfrm>
            <a:off x="2528550" y="3414987"/>
            <a:ext cx="4750549" cy="252092"/>
            <a:chOff x="2530755" y="3567980"/>
            <a:chExt cx="4750549" cy="25209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CCBB5BA-2CA0-094F-F08D-C88B9209A54B}"/>
                </a:ext>
              </a:extLst>
            </p:cNvPr>
            <p:cNvSpPr/>
            <p:nvPr/>
          </p:nvSpPr>
          <p:spPr>
            <a:xfrm>
              <a:off x="2530755" y="3567980"/>
              <a:ext cx="2368296" cy="252092"/>
            </a:xfrm>
            <a:prstGeom prst="rect">
              <a:avLst/>
            </a:prstGeom>
            <a:solidFill>
              <a:schemeClr val="accent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Office Hours: Supplier Management </a:t>
              </a:r>
              <a:r>
                <a:rPr kumimoji="0" lang="en-US" sz="80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</a:t>
              </a:r>
              <a:r>
                <a:rPr kumimoji="0" lang="en-US" sz="800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Supplier Liaisons only)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|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10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–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11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D42CA64-4037-7492-F986-9B6B9EE4825D}"/>
                </a:ext>
              </a:extLst>
            </p:cNvPr>
            <p:cNvSpPr/>
            <p:nvPr/>
          </p:nvSpPr>
          <p:spPr>
            <a:xfrm>
              <a:off x="4913008" y="3567980"/>
              <a:ext cx="2368296" cy="252092"/>
            </a:xfrm>
            <a:prstGeom prst="rect">
              <a:avLst/>
            </a:prstGeom>
            <a:solidFill>
              <a:schemeClr val="accent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Office Hours: Supplier Management </a:t>
              </a:r>
              <a:r>
                <a:rPr kumimoji="0" lang="en-US" sz="80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</a:t>
              </a:r>
              <a:r>
                <a:rPr kumimoji="0" lang="en-US" sz="800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Supplier Liaisons only)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|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10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–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11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482908ED-8F66-4241-2FCA-EA908A1F5464}"/>
              </a:ext>
            </a:extLst>
          </p:cNvPr>
          <p:cNvSpPr/>
          <p:nvPr/>
        </p:nvSpPr>
        <p:spPr>
          <a:xfrm>
            <a:off x="152399" y="3670230"/>
            <a:ext cx="2372139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Login and Navigation | 10 a.m. – 12 p.m.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182E882-3334-8C77-02DB-DBF5337B5BEB}"/>
              </a:ext>
            </a:extLst>
          </p:cNvPr>
          <p:cNvSpPr/>
          <p:nvPr/>
        </p:nvSpPr>
        <p:spPr>
          <a:xfrm>
            <a:off x="153591" y="2878655"/>
            <a:ext cx="2370947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Bank Reconciliation | 9 a.m. – 10 </a:t>
            </a:r>
            <a:r>
              <a:rPr lang="en-US" sz="800" b="1" err="1">
                <a:solidFill>
                  <a:srgbClr val="000000"/>
                </a:solidFill>
              </a:rPr>
              <a:t>a.m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CCDA9AD-F480-46AE-239F-015BC5AF05BC}"/>
              </a:ext>
            </a:extLst>
          </p:cNvPr>
          <p:cNvSpPr/>
          <p:nvPr/>
        </p:nvSpPr>
        <p:spPr>
          <a:xfrm>
            <a:off x="4915673" y="2878655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Bank Reconciliation | 9 a.m. – 10 a.m.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045B1A8-0E21-B21A-0513-15B0F5E61AC4}"/>
              </a:ext>
            </a:extLst>
          </p:cNvPr>
          <p:cNvSpPr/>
          <p:nvPr/>
        </p:nvSpPr>
        <p:spPr>
          <a:xfrm>
            <a:off x="9662384" y="2878655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Bank Reconciliation | 9 a.m. – 10 a.m.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A2710EB-4353-5E1E-A8EB-B2CAA99E7E06}"/>
              </a:ext>
            </a:extLst>
          </p:cNvPr>
          <p:cNvSpPr/>
          <p:nvPr/>
        </p:nvSpPr>
        <p:spPr>
          <a:xfrm>
            <a:off x="154479" y="3131647"/>
            <a:ext cx="2374560" cy="137160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99E4389-4C6F-5DCB-982A-2DD949296007}"/>
              </a:ext>
            </a:extLst>
          </p:cNvPr>
          <p:cNvSpPr/>
          <p:nvPr/>
        </p:nvSpPr>
        <p:spPr>
          <a:xfrm>
            <a:off x="4915673" y="31316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D217200-2C88-EE69-3932-E3503B4451BC}"/>
              </a:ext>
            </a:extLst>
          </p:cNvPr>
          <p:cNvSpPr/>
          <p:nvPr/>
        </p:nvSpPr>
        <p:spPr>
          <a:xfrm>
            <a:off x="2544128" y="3023835"/>
            <a:ext cx="2359152" cy="13716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Security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B5CB0E6-3FEC-5421-4060-AE4139AB9966}"/>
              </a:ext>
            </a:extLst>
          </p:cNvPr>
          <p:cNvSpPr/>
          <p:nvPr/>
        </p:nvSpPr>
        <p:spPr>
          <a:xfrm>
            <a:off x="2534496" y="4965346"/>
            <a:ext cx="2359152" cy="13716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Security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9600460-0522-FFE4-1744-B88B17992C7C}"/>
              </a:ext>
            </a:extLst>
          </p:cNvPr>
          <p:cNvSpPr/>
          <p:nvPr/>
        </p:nvSpPr>
        <p:spPr>
          <a:xfrm>
            <a:off x="7283430" y="1327115"/>
            <a:ext cx="2359152" cy="13716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Security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3973A71-282F-661F-C770-B9E4EA1ED6F9}"/>
              </a:ext>
            </a:extLst>
          </p:cNvPr>
          <p:cNvSpPr/>
          <p:nvPr/>
        </p:nvSpPr>
        <p:spPr>
          <a:xfrm>
            <a:off x="4915673" y="4959601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3D715EB-5AC6-AEC4-5ED8-250371EF466F}"/>
              </a:ext>
            </a:extLst>
          </p:cNvPr>
          <p:cNvSpPr/>
          <p:nvPr/>
        </p:nvSpPr>
        <p:spPr>
          <a:xfrm>
            <a:off x="4914798" y="5086553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Grants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11:30 a.m.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99C69E8-165C-C172-6AB0-900E301F076F}"/>
              </a:ext>
            </a:extLst>
          </p:cNvPr>
          <p:cNvSpPr/>
          <p:nvPr/>
        </p:nvSpPr>
        <p:spPr>
          <a:xfrm>
            <a:off x="151535" y="5597942"/>
            <a:ext cx="11868910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Banking | </a:t>
            </a:r>
            <a:r>
              <a:rPr lang="en-US" sz="800" b="1">
                <a:solidFill>
                  <a:srgbClr val="000000"/>
                </a:solidFill>
              </a:rPr>
              <a:t>1 p.m. – 2 p.m.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B3C182A-D642-9D26-42AA-EC86C57A632E}"/>
              </a:ext>
            </a:extLst>
          </p:cNvPr>
          <p:cNvSpPr/>
          <p:nvPr/>
        </p:nvSpPr>
        <p:spPr>
          <a:xfrm>
            <a:off x="4909877" y="6107624"/>
            <a:ext cx="2374560" cy="230113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P-Card Administrator 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r>
              <a:rPr lang="en-US" sz="800" b="1">
                <a:solidFill>
                  <a:srgbClr val="000000"/>
                </a:solidFill>
              </a:rPr>
              <a:t> p.m. – 4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12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C5AE9-A319-8C7C-8367-68E4595D1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5C93D0D-F6DD-4491-1AE3-B9EF62E68DF3}"/>
              </a:ext>
            </a:extLst>
          </p:cNvPr>
          <p:cNvSpPr/>
          <p:nvPr/>
        </p:nvSpPr>
        <p:spPr>
          <a:xfrm>
            <a:off x="-1" y="1"/>
            <a:ext cx="12183585" cy="600527"/>
          </a:xfrm>
          <a:prstGeom prst="rect">
            <a:avLst/>
          </a:prstGeom>
          <a:solidFill>
            <a:srgbClr val="90C3C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D70103-9355-7498-30DF-732984C38379}"/>
              </a:ext>
            </a:extLst>
          </p:cNvPr>
          <p:cNvSpPr/>
          <p:nvPr/>
        </p:nvSpPr>
        <p:spPr>
          <a:xfrm>
            <a:off x="340549" y="6289021"/>
            <a:ext cx="1810512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5E6A3118-6E89-8E06-D183-EEE4FFA43A00}"/>
              </a:ext>
            </a:extLst>
          </p:cNvPr>
          <p:cNvSpPr/>
          <p:nvPr/>
        </p:nvSpPr>
        <p:spPr>
          <a:xfrm>
            <a:off x="11105719" y="179416"/>
            <a:ext cx="1005840" cy="263174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>
                <a:solidFill>
                  <a:schemeClr val="tx1"/>
                </a:solidFill>
              </a:rPr>
              <a:t>As of: </a:t>
            </a:r>
            <a:r>
              <a:rPr lang="en-US" sz="800">
                <a:solidFill>
                  <a:schemeClr val="accent5"/>
                </a:solidFill>
              </a:rPr>
              <a:t>8.28.26</a:t>
            </a:r>
            <a:endParaRPr lang="en-US" sz="900">
              <a:solidFill>
                <a:schemeClr val="accent5"/>
              </a:solidFill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7E4BAD5-2218-67A7-1A00-E8234EB119FD}"/>
              </a:ext>
            </a:extLst>
          </p:cNvPr>
          <p:cNvGrpSpPr/>
          <p:nvPr/>
        </p:nvGrpSpPr>
        <p:grpSpPr>
          <a:xfrm>
            <a:off x="2538551" y="6391408"/>
            <a:ext cx="7114905" cy="324613"/>
            <a:chOff x="2538548" y="6234643"/>
            <a:chExt cx="7114905" cy="324613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D572076C-A29F-7607-90A5-935FCE7E4D9D}"/>
                </a:ext>
              </a:extLst>
            </p:cNvPr>
            <p:cNvSpPr/>
            <p:nvPr/>
          </p:nvSpPr>
          <p:spPr>
            <a:xfrm>
              <a:off x="2538548" y="6234643"/>
              <a:ext cx="7114905" cy="32461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rtlCol="0" anchor="ctr"/>
            <a:lstStyle/>
            <a:p>
              <a:r>
                <a:rPr lang="en-US" sz="1051" b="1">
                  <a:solidFill>
                    <a:schemeClr val="tx1"/>
                  </a:solidFill>
                </a:rPr>
                <a:t>Functional and admin-based users should visit the </a:t>
              </a:r>
              <a:r>
                <a:rPr lang="en-US" sz="1051" b="1">
                  <a:solidFill>
                    <a:schemeClr val="tx1"/>
                  </a:solidFill>
                  <a:hlinkClick r:id="rId3"/>
                </a:rPr>
                <a:t>Support Portal</a:t>
              </a:r>
              <a:r>
                <a:rPr lang="en-US" sz="1051" b="1">
                  <a:solidFill>
                    <a:schemeClr val="tx1"/>
                  </a:solidFill>
                </a:rPr>
                <a:t> to access business area resources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40DC7B4-5D83-B22C-758F-3B04FF076B6D}"/>
                </a:ext>
              </a:extLst>
            </p:cNvPr>
            <p:cNvGrpSpPr/>
            <p:nvPr/>
          </p:nvGrpSpPr>
          <p:grpSpPr>
            <a:xfrm>
              <a:off x="2582093" y="6259789"/>
              <a:ext cx="274320" cy="274320"/>
              <a:chOff x="7443702" y="6136177"/>
              <a:chExt cx="367041" cy="367041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13216C3-F4B2-DA54-B376-062BFD382E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4342" y="6136817"/>
                <a:ext cx="365760" cy="3657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10" name="Freeform 636">
                <a:extLst>
                  <a:ext uri="{FF2B5EF4-FFF2-40B4-BE49-F238E27FC236}">
                    <a16:creationId xmlns:a16="http://schemas.microsoft.com/office/drawing/2014/main" id="{83A56C35-7762-9630-F2D0-E06C36C3465C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443702" y="6136177"/>
                <a:ext cx="367041" cy="367041"/>
              </a:xfrm>
              <a:custGeom>
                <a:avLst/>
                <a:gdLst>
                  <a:gd name="T0" fmla="*/ 260 w 512"/>
                  <a:gd name="T1" fmla="*/ 165 h 512"/>
                  <a:gd name="T2" fmla="*/ 295 w 512"/>
                  <a:gd name="T3" fmla="*/ 288 h 512"/>
                  <a:gd name="T4" fmla="*/ 128 w 512"/>
                  <a:gd name="T5" fmla="*/ 288 h 512"/>
                  <a:gd name="T6" fmla="*/ 119 w 512"/>
                  <a:gd name="T7" fmla="*/ 250 h 512"/>
                  <a:gd name="T8" fmla="*/ 260 w 512"/>
                  <a:gd name="T9" fmla="*/ 165 h 512"/>
                  <a:gd name="T10" fmla="*/ 192 w 512"/>
                  <a:gd name="T11" fmla="*/ 309 h 512"/>
                  <a:gd name="T12" fmla="*/ 213 w 512"/>
                  <a:gd name="T13" fmla="*/ 330 h 512"/>
                  <a:gd name="T14" fmla="*/ 234 w 512"/>
                  <a:gd name="T15" fmla="*/ 309 h 512"/>
                  <a:gd name="T16" fmla="*/ 234 w 512"/>
                  <a:gd name="T17" fmla="*/ 309 h 512"/>
                  <a:gd name="T18" fmla="*/ 192 w 512"/>
                  <a:gd name="T19" fmla="*/ 309 h 512"/>
                  <a:gd name="T20" fmla="*/ 192 w 512"/>
                  <a:gd name="T21" fmla="*/ 309 h 512"/>
                  <a:gd name="T22" fmla="*/ 512 w 512"/>
                  <a:gd name="T23" fmla="*/ 256 h 512"/>
                  <a:gd name="T24" fmla="*/ 256 w 512"/>
                  <a:gd name="T25" fmla="*/ 512 h 512"/>
                  <a:gd name="T26" fmla="*/ 0 w 512"/>
                  <a:gd name="T27" fmla="*/ 256 h 512"/>
                  <a:gd name="T28" fmla="*/ 256 w 512"/>
                  <a:gd name="T29" fmla="*/ 0 h 512"/>
                  <a:gd name="T30" fmla="*/ 512 w 512"/>
                  <a:gd name="T31" fmla="*/ 256 h 512"/>
                  <a:gd name="T32" fmla="*/ 301 w 512"/>
                  <a:gd name="T33" fmla="*/ 177 h 512"/>
                  <a:gd name="T34" fmla="*/ 309 w 512"/>
                  <a:gd name="T35" fmla="*/ 181 h 512"/>
                  <a:gd name="T36" fmla="*/ 316 w 512"/>
                  <a:gd name="T37" fmla="*/ 179 h 512"/>
                  <a:gd name="T38" fmla="*/ 369 w 512"/>
                  <a:gd name="T39" fmla="*/ 136 h 512"/>
                  <a:gd name="T40" fmla="*/ 371 w 512"/>
                  <a:gd name="T41" fmla="*/ 121 h 512"/>
                  <a:gd name="T42" fmla="*/ 356 w 512"/>
                  <a:gd name="T43" fmla="*/ 119 h 512"/>
                  <a:gd name="T44" fmla="*/ 302 w 512"/>
                  <a:gd name="T45" fmla="*/ 162 h 512"/>
                  <a:gd name="T46" fmla="*/ 301 w 512"/>
                  <a:gd name="T47" fmla="*/ 177 h 512"/>
                  <a:gd name="T48" fmla="*/ 319 w 512"/>
                  <a:gd name="T49" fmla="*/ 295 h 512"/>
                  <a:gd name="T50" fmla="*/ 277 w 512"/>
                  <a:gd name="T51" fmla="*/ 146 h 512"/>
                  <a:gd name="T52" fmla="*/ 270 w 512"/>
                  <a:gd name="T53" fmla="*/ 139 h 512"/>
                  <a:gd name="T54" fmla="*/ 261 w 512"/>
                  <a:gd name="T55" fmla="*/ 140 h 512"/>
                  <a:gd name="T56" fmla="*/ 101 w 512"/>
                  <a:gd name="T57" fmla="*/ 236 h 512"/>
                  <a:gd name="T58" fmla="*/ 96 w 512"/>
                  <a:gd name="T59" fmla="*/ 248 h 512"/>
                  <a:gd name="T60" fmla="*/ 110 w 512"/>
                  <a:gd name="T61" fmla="*/ 301 h 512"/>
                  <a:gd name="T62" fmla="*/ 120 w 512"/>
                  <a:gd name="T63" fmla="*/ 309 h 512"/>
                  <a:gd name="T64" fmla="*/ 170 w 512"/>
                  <a:gd name="T65" fmla="*/ 309 h 512"/>
                  <a:gd name="T66" fmla="*/ 170 w 512"/>
                  <a:gd name="T67" fmla="*/ 309 h 512"/>
                  <a:gd name="T68" fmla="*/ 213 w 512"/>
                  <a:gd name="T69" fmla="*/ 352 h 512"/>
                  <a:gd name="T70" fmla="*/ 256 w 512"/>
                  <a:gd name="T71" fmla="*/ 309 h 512"/>
                  <a:gd name="T72" fmla="*/ 256 w 512"/>
                  <a:gd name="T73" fmla="*/ 309 h 512"/>
                  <a:gd name="T74" fmla="*/ 309 w 512"/>
                  <a:gd name="T75" fmla="*/ 309 h 512"/>
                  <a:gd name="T76" fmla="*/ 309 w 512"/>
                  <a:gd name="T77" fmla="*/ 309 h 512"/>
                  <a:gd name="T78" fmla="*/ 318 w 512"/>
                  <a:gd name="T79" fmla="*/ 305 h 512"/>
                  <a:gd name="T80" fmla="*/ 319 w 512"/>
                  <a:gd name="T81" fmla="*/ 295 h 512"/>
                  <a:gd name="T82" fmla="*/ 416 w 512"/>
                  <a:gd name="T83" fmla="*/ 279 h 512"/>
                  <a:gd name="T84" fmla="*/ 407 w 512"/>
                  <a:gd name="T85" fmla="*/ 266 h 512"/>
                  <a:gd name="T86" fmla="*/ 343 w 512"/>
                  <a:gd name="T87" fmla="*/ 256 h 512"/>
                  <a:gd name="T88" fmla="*/ 330 w 512"/>
                  <a:gd name="T89" fmla="*/ 265 h 512"/>
                  <a:gd name="T90" fmla="*/ 339 w 512"/>
                  <a:gd name="T91" fmla="*/ 277 h 512"/>
                  <a:gd name="T92" fmla="*/ 403 w 512"/>
                  <a:gd name="T93" fmla="*/ 288 h 512"/>
                  <a:gd name="T94" fmla="*/ 405 w 512"/>
                  <a:gd name="T95" fmla="*/ 288 h 512"/>
                  <a:gd name="T96" fmla="*/ 416 w 512"/>
                  <a:gd name="T97" fmla="*/ 279 h 512"/>
                  <a:gd name="T98" fmla="*/ 415 w 512"/>
                  <a:gd name="T99" fmla="*/ 189 h 512"/>
                  <a:gd name="T100" fmla="*/ 402 w 512"/>
                  <a:gd name="T101" fmla="*/ 181 h 512"/>
                  <a:gd name="T102" fmla="*/ 327 w 512"/>
                  <a:gd name="T103" fmla="*/ 203 h 512"/>
                  <a:gd name="T104" fmla="*/ 320 w 512"/>
                  <a:gd name="T105" fmla="*/ 216 h 512"/>
                  <a:gd name="T106" fmla="*/ 330 w 512"/>
                  <a:gd name="T107" fmla="*/ 224 h 512"/>
                  <a:gd name="T108" fmla="*/ 333 w 512"/>
                  <a:gd name="T109" fmla="*/ 223 h 512"/>
                  <a:gd name="T110" fmla="*/ 408 w 512"/>
                  <a:gd name="T111" fmla="*/ 202 h 512"/>
                  <a:gd name="T112" fmla="*/ 415 w 512"/>
                  <a:gd name="T113" fmla="*/ 18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2" h="512">
                    <a:moveTo>
                      <a:pt x="260" y="165"/>
                    </a:moveTo>
                    <a:cubicBezTo>
                      <a:pt x="295" y="288"/>
                      <a:pt x="295" y="288"/>
                      <a:pt x="295" y="288"/>
                    </a:cubicBezTo>
                    <a:cubicBezTo>
                      <a:pt x="128" y="288"/>
                      <a:pt x="128" y="288"/>
                      <a:pt x="128" y="288"/>
                    </a:cubicBezTo>
                    <a:cubicBezTo>
                      <a:pt x="119" y="250"/>
                      <a:pt x="119" y="250"/>
                      <a:pt x="119" y="250"/>
                    </a:cubicBezTo>
                    <a:lnTo>
                      <a:pt x="260" y="165"/>
                    </a:lnTo>
                    <a:close/>
                    <a:moveTo>
                      <a:pt x="192" y="309"/>
                    </a:moveTo>
                    <a:cubicBezTo>
                      <a:pt x="192" y="321"/>
                      <a:pt x="201" y="330"/>
                      <a:pt x="213" y="330"/>
                    </a:cubicBezTo>
                    <a:cubicBezTo>
                      <a:pt x="225" y="330"/>
                      <a:pt x="234" y="321"/>
                      <a:pt x="234" y="309"/>
                    </a:cubicBezTo>
                    <a:cubicBezTo>
                      <a:pt x="234" y="309"/>
                      <a:pt x="234" y="309"/>
                      <a:pt x="234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lose/>
                    <a:moveTo>
                      <a:pt x="512" y="256"/>
                    </a:moveTo>
                    <a:cubicBezTo>
                      <a:pt x="512" y="397"/>
                      <a:pt x="397" y="512"/>
                      <a:pt x="256" y="512"/>
                    </a:cubicBezTo>
                    <a:cubicBezTo>
                      <a:pt x="114" y="512"/>
                      <a:pt x="0" y="397"/>
                      <a:pt x="0" y="256"/>
                    </a:cubicBezTo>
                    <a:cubicBezTo>
                      <a:pt x="0" y="114"/>
                      <a:pt x="114" y="0"/>
                      <a:pt x="256" y="0"/>
                    </a:cubicBezTo>
                    <a:cubicBezTo>
                      <a:pt x="397" y="0"/>
                      <a:pt x="512" y="114"/>
                      <a:pt x="512" y="256"/>
                    </a:cubicBezTo>
                    <a:close/>
                    <a:moveTo>
                      <a:pt x="301" y="177"/>
                    </a:moveTo>
                    <a:cubicBezTo>
                      <a:pt x="303" y="180"/>
                      <a:pt x="306" y="181"/>
                      <a:pt x="309" y="181"/>
                    </a:cubicBezTo>
                    <a:cubicBezTo>
                      <a:pt x="311" y="181"/>
                      <a:pt x="314" y="180"/>
                      <a:pt x="316" y="179"/>
                    </a:cubicBezTo>
                    <a:cubicBezTo>
                      <a:pt x="369" y="136"/>
                      <a:pt x="369" y="136"/>
                      <a:pt x="369" y="136"/>
                    </a:cubicBezTo>
                    <a:cubicBezTo>
                      <a:pt x="374" y="132"/>
                      <a:pt x="374" y="126"/>
                      <a:pt x="371" y="121"/>
                    </a:cubicBezTo>
                    <a:cubicBezTo>
                      <a:pt x="367" y="116"/>
                      <a:pt x="360" y="116"/>
                      <a:pt x="356" y="119"/>
                    </a:cubicBezTo>
                    <a:cubicBezTo>
                      <a:pt x="302" y="162"/>
                      <a:pt x="302" y="162"/>
                      <a:pt x="302" y="162"/>
                    </a:cubicBezTo>
                    <a:cubicBezTo>
                      <a:pt x="298" y="166"/>
                      <a:pt x="297" y="172"/>
                      <a:pt x="301" y="177"/>
                    </a:cubicBezTo>
                    <a:close/>
                    <a:moveTo>
                      <a:pt x="319" y="295"/>
                    </a:moveTo>
                    <a:cubicBezTo>
                      <a:pt x="277" y="146"/>
                      <a:pt x="277" y="146"/>
                      <a:pt x="277" y="146"/>
                    </a:cubicBezTo>
                    <a:cubicBezTo>
                      <a:pt x="276" y="143"/>
                      <a:pt x="273" y="140"/>
                      <a:pt x="270" y="139"/>
                    </a:cubicBezTo>
                    <a:cubicBezTo>
                      <a:pt x="267" y="138"/>
                      <a:pt x="264" y="138"/>
                      <a:pt x="261" y="140"/>
                    </a:cubicBezTo>
                    <a:cubicBezTo>
                      <a:pt x="101" y="236"/>
                      <a:pt x="101" y="236"/>
                      <a:pt x="101" y="236"/>
                    </a:cubicBezTo>
                    <a:cubicBezTo>
                      <a:pt x="97" y="238"/>
                      <a:pt x="95" y="243"/>
                      <a:pt x="96" y="248"/>
                    </a:cubicBezTo>
                    <a:cubicBezTo>
                      <a:pt x="110" y="301"/>
                      <a:pt x="110" y="301"/>
                      <a:pt x="110" y="301"/>
                    </a:cubicBezTo>
                    <a:cubicBezTo>
                      <a:pt x="111" y="306"/>
                      <a:pt x="115" y="309"/>
                      <a:pt x="12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33"/>
                      <a:pt x="189" y="352"/>
                      <a:pt x="213" y="352"/>
                    </a:cubicBezTo>
                    <a:cubicBezTo>
                      <a:pt x="237" y="352"/>
                      <a:pt x="256" y="333"/>
                      <a:pt x="256" y="309"/>
                    </a:cubicBezTo>
                    <a:cubicBezTo>
                      <a:pt x="256" y="309"/>
                      <a:pt x="256" y="309"/>
                      <a:pt x="256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12" y="309"/>
                      <a:pt x="316" y="307"/>
                      <a:pt x="318" y="305"/>
                    </a:cubicBezTo>
                    <a:cubicBezTo>
                      <a:pt x="320" y="302"/>
                      <a:pt x="320" y="299"/>
                      <a:pt x="319" y="295"/>
                    </a:cubicBezTo>
                    <a:close/>
                    <a:moveTo>
                      <a:pt x="416" y="279"/>
                    </a:moveTo>
                    <a:cubicBezTo>
                      <a:pt x="416" y="273"/>
                      <a:pt x="413" y="267"/>
                      <a:pt x="407" y="266"/>
                    </a:cubicBezTo>
                    <a:cubicBezTo>
                      <a:pt x="343" y="256"/>
                      <a:pt x="343" y="256"/>
                      <a:pt x="343" y="256"/>
                    </a:cubicBezTo>
                    <a:cubicBezTo>
                      <a:pt x="337" y="255"/>
                      <a:pt x="331" y="259"/>
                      <a:pt x="330" y="265"/>
                    </a:cubicBezTo>
                    <a:cubicBezTo>
                      <a:pt x="330" y="270"/>
                      <a:pt x="333" y="276"/>
                      <a:pt x="339" y="277"/>
                    </a:cubicBezTo>
                    <a:cubicBezTo>
                      <a:pt x="403" y="288"/>
                      <a:pt x="403" y="288"/>
                      <a:pt x="403" y="288"/>
                    </a:cubicBezTo>
                    <a:cubicBezTo>
                      <a:pt x="404" y="288"/>
                      <a:pt x="404" y="288"/>
                      <a:pt x="405" y="288"/>
                    </a:cubicBezTo>
                    <a:cubicBezTo>
                      <a:pt x="410" y="288"/>
                      <a:pt x="415" y="284"/>
                      <a:pt x="416" y="279"/>
                    </a:cubicBezTo>
                    <a:close/>
                    <a:moveTo>
                      <a:pt x="415" y="189"/>
                    </a:moveTo>
                    <a:cubicBezTo>
                      <a:pt x="414" y="183"/>
                      <a:pt x="408" y="180"/>
                      <a:pt x="402" y="181"/>
                    </a:cubicBezTo>
                    <a:cubicBezTo>
                      <a:pt x="327" y="203"/>
                      <a:pt x="327" y="203"/>
                      <a:pt x="327" y="203"/>
                    </a:cubicBezTo>
                    <a:cubicBezTo>
                      <a:pt x="322" y="204"/>
                      <a:pt x="318" y="210"/>
                      <a:pt x="320" y="216"/>
                    </a:cubicBezTo>
                    <a:cubicBezTo>
                      <a:pt x="321" y="221"/>
                      <a:pt x="326" y="224"/>
                      <a:pt x="330" y="224"/>
                    </a:cubicBezTo>
                    <a:cubicBezTo>
                      <a:pt x="331" y="224"/>
                      <a:pt x="332" y="224"/>
                      <a:pt x="333" y="223"/>
                    </a:cubicBezTo>
                    <a:cubicBezTo>
                      <a:pt x="408" y="202"/>
                      <a:pt x="408" y="202"/>
                      <a:pt x="408" y="202"/>
                    </a:cubicBezTo>
                    <a:cubicBezTo>
                      <a:pt x="414" y="200"/>
                      <a:pt x="417" y="194"/>
                      <a:pt x="415" y="189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801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F7A597-ACE2-EE1B-E5D4-5795DAEC9851}"/>
              </a:ext>
            </a:extLst>
          </p:cNvPr>
          <p:cNvGrpSpPr/>
          <p:nvPr/>
        </p:nvGrpSpPr>
        <p:grpSpPr>
          <a:xfrm>
            <a:off x="8414" y="104597"/>
            <a:ext cx="2092352" cy="418322"/>
            <a:chOff x="8415" y="156850"/>
            <a:chExt cx="2092352" cy="418322"/>
          </a:xfrm>
        </p:grpSpPr>
        <p:sp>
          <p:nvSpPr>
            <p:cNvPr id="64" name="Folded Corner 24">
              <a:extLst>
                <a:ext uri="{FF2B5EF4-FFF2-40B4-BE49-F238E27FC236}">
                  <a16:creationId xmlns:a16="http://schemas.microsoft.com/office/drawing/2014/main" id="{E87B8C0B-283C-51CE-53F0-1F5184475955}"/>
                </a:ext>
              </a:extLst>
            </p:cNvPr>
            <p:cNvSpPr/>
            <p:nvPr/>
          </p:nvSpPr>
          <p:spPr>
            <a:xfrm>
              <a:off x="8415" y="156850"/>
              <a:ext cx="2092352" cy="418322"/>
            </a:xfrm>
            <a:prstGeom prst="foldedCorne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pic>
          <p:nvPicPr>
            <p:cNvPr id="69" name="Picture 6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768F6BE6-1F0E-F98E-7E66-574BF6F57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372" y="241629"/>
              <a:ext cx="1555990" cy="248436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2EFDEB1-D7EC-F476-7F2A-261A587B4A7D}"/>
              </a:ext>
            </a:extLst>
          </p:cNvPr>
          <p:cNvGrpSpPr/>
          <p:nvPr/>
        </p:nvGrpSpPr>
        <p:grpSpPr>
          <a:xfrm>
            <a:off x="7496175" y="60625"/>
            <a:ext cx="3554616" cy="490194"/>
            <a:chOff x="7496175" y="78913"/>
            <a:chExt cx="3554616" cy="49019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6525F57E-7C98-B2AC-201E-814873D35ABE}"/>
                </a:ext>
              </a:extLst>
            </p:cNvPr>
            <p:cNvSpPr/>
            <p:nvPr/>
          </p:nvSpPr>
          <p:spPr>
            <a:xfrm>
              <a:off x="7496175" y="78913"/>
              <a:ext cx="3514725" cy="474747"/>
            </a:xfrm>
            <a:prstGeom prst="roundRect">
              <a:avLst>
                <a:gd name="adj" fmla="val 25009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sz="800" b="1">
                  <a:solidFill>
                    <a:schemeClr val="tx1"/>
                  </a:solidFill>
                </a:rPr>
                <a:t>KEY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3181056-9836-12EB-BE73-66432449F97A}"/>
                </a:ext>
              </a:extLst>
            </p:cNvPr>
            <p:cNvGrpSpPr/>
            <p:nvPr/>
          </p:nvGrpSpPr>
          <p:grpSpPr>
            <a:xfrm>
              <a:off x="8418505" y="200745"/>
              <a:ext cx="695916" cy="215444"/>
              <a:chOff x="8735407" y="239245"/>
              <a:chExt cx="695916" cy="215444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53E57DD4-3813-8CA9-59AE-1D6580FC2B46}"/>
                  </a:ext>
                </a:extLst>
              </p:cNvPr>
              <p:cNvSpPr/>
              <p:nvPr/>
            </p:nvSpPr>
            <p:spPr>
              <a:xfrm>
                <a:off x="8735407" y="316953"/>
                <a:ext cx="198082" cy="7541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203F266-44DE-CA19-9878-6C6F855E768B}"/>
                  </a:ext>
                </a:extLst>
              </p:cNvPr>
              <p:cNvSpPr txBox="1"/>
              <p:nvPr/>
            </p:nvSpPr>
            <p:spPr>
              <a:xfrm>
                <a:off x="8912849" y="23924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HCM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721F64A-E191-6BC7-B94D-8567F43EBB45}"/>
                </a:ext>
              </a:extLst>
            </p:cNvPr>
            <p:cNvGrpSpPr/>
            <p:nvPr/>
          </p:nvGrpSpPr>
          <p:grpSpPr>
            <a:xfrm>
              <a:off x="8418505" y="346236"/>
              <a:ext cx="695916" cy="215444"/>
              <a:chOff x="8735407" y="384736"/>
              <a:chExt cx="695916" cy="215444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24C2264B-1479-CA98-A706-B0B0250EA09A}"/>
                  </a:ext>
                </a:extLst>
              </p:cNvPr>
              <p:cNvSpPr/>
              <p:nvPr/>
            </p:nvSpPr>
            <p:spPr>
              <a:xfrm>
                <a:off x="8735407" y="462444"/>
                <a:ext cx="198082" cy="75414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EEEE54F-B572-4B9A-1B88-0221268440B7}"/>
                  </a:ext>
                </a:extLst>
              </p:cNvPr>
              <p:cNvSpPr txBox="1"/>
              <p:nvPr/>
            </p:nvSpPr>
            <p:spPr>
              <a:xfrm>
                <a:off x="8912849" y="384736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FIN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FD1DB3E-C97C-BD85-AF60-45F3067390DA}"/>
                </a:ext>
              </a:extLst>
            </p:cNvPr>
            <p:cNvGrpSpPr/>
            <p:nvPr/>
          </p:nvGrpSpPr>
          <p:grpSpPr>
            <a:xfrm>
              <a:off x="9209240" y="350956"/>
              <a:ext cx="699138" cy="215444"/>
              <a:chOff x="9501651" y="395380"/>
              <a:chExt cx="699138" cy="215444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A92F444F-F6C9-1BD8-F0A4-0199EE4A3138}"/>
                  </a:ext>
                </a:extLst>
              </p:cNvPr>
              <p:cNvSpPr/>
              <p:nvPr/>
            </p:nvSpPr>
            <p:spPr>
              <a:xfrm>
                <a:off x="9501651" y="473089"/>
                <a:ext cx="198082" cy="7541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79E1635-BEB9-D9BF-DFCE-DB6095AE92B7}"/>
                  </a:ext>
                </a:extLst>
              </p:cNvPr>
              <p:cNvSpPr txBox="1"/>
              <p:nvPr/>
            </p:nvSpPr>
            <p:spPr>
              <a:xfrm>
                <a:off x="9682315" y="395380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PRO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951CED4-9936-DE55-3C26-5AF2AF9E5F81}"/>
                </a:ext>
              </a:extLst>
            </p:cNvPr>
            <p:cNvGrpSpPr/>
            <p:nvPr/>
          </p:nvGrpSpPr>
          <p:grpSpPr>
            <a:xfrm>
              <a:off x="7594092" y="346235"/>
              <a:ext cx="847608" cy="215444"/>
              <a:chOff x="7847075" y="385805"/>
              <a:chExt cx="847608" cy="215444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7C9F2BE7-FF8C-E0AA-29E3-674B73B26661}"/>
                  </a:ext>
                </a:extLst>
              </p:cNvPr>
              <p:cNvSpPr/>
              <p:nvPr/>
            </p:nvSpPr>
            <p:spPr>
              <a:xfrm>
                <a:off x="7847075" y="463514"/>
                <a:ext cx="198082" cy="75414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C83F472-ECD4-C9FD-E27D-7D0FB5FF7AB9}"/>
                  </a:ext>
                </a:extLst>
              </p:cNvPr>
              <p:cNvSpPr txBox="1"/>
              <p:nvPr/>
            </p:nvSpPr>
            <p:spPr>
              <a:xfrm>
                <a:off x="8026395" y="385805"/>
                <a:ext cx="66828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5EE6BC8-C0D0-27A3-DD79-C4F4C7780AD3}"/>
                </a:ext>
              </a:extLst>
            </p:cNvPr>
            <p:cNvGrpSpPr/>
            <p:nvPr/>
          </p:nvGrpSpPr>
          <p:grpSpPr>
            <a:xfrm>
              <a:off x="7594092" y="199675"/>
              <a:ext cx="663007" cy="215444"/>
              <a:chOff x="7847075" y="239245"/>
              <a:chExt cx="663007" cy="215444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770A5EA1-D55D-E0BC-EA63-D060E546B1D3}"/>
                  </a:ext>
                </a:extLst>
              </p:cNvPr>
              <p:cNvSpPr/>
              <p:nvPr/>
            </p:nvSpPr>
            <p:spPr>
              <a:xfrm>
                <a:off x="7847075" y="316954"/>
                <a:ext cx="198082" cy="75414"/>
              </a:xfrm>
              <a:prstGeom prst="rect">
                <a:avLst/>
              </a:prstGeom>
              <a:solidFill>
                <a:srgbClr val="F7921E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10955E4-4F4B-6328-F1F0-07889B498572}"/>
                  </a:ext>
                </a:extLst>
              </p:cNvPr>
              <p:cNvSpPr txBox="1"/>
              <p:nvPr/>
            </p:nvSpPr>
            <p:spPr>
              <a:xfrm>
                <a:off x="8026395" y="239245"/>
                <a:ext cx="4836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Tech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D276A22-A819-86CA-5D76-51F7D176A436}"/>
                </a:ext>
              </a:extLst>
            </p:cNvPr>
            <p:cNvGrpSpPr/>
            <p:nvPr/>
          </p:nvGrpSpPr>
          <p:grpSpPr>
            <a:xfrm>
              <a:off x="9209240" y="207631"/>
              <a:ext cx="699138" cy="215444"/>
              <a:chOff x="9501651" y="252055"/>
              <a:chExt cx="699138" cy="215444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172AB299-BE45-06C7-300F-EA6085B1A869}"/>
                  </a:ext>
                </a:extLst>
              </p:cNvPr>
              <p:cNvSpPr/>
              <p:nvPr/>
            </p:nvSpPr>
            <p:spPr>
              <a:xfrm>
                <a:off x="9501651" y="329764"/>
                <a:ext cx="198082" cy="7541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862362A-3B5C-DC4B-F568-DCBA6B0CA150}"/>
                  </a:ext>
                </a:extLst>
              </p:cNvPr>
              <p:cNvSpPr txBox="1"/>
              <p:nvPr/>
            </p:nvSpPr>
            <p:spPr>
              <a:xfrm>
                <a:off x="9682315" y="25205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NCN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97FAB2B-16A6-94A1-FCFE-EB8ED5BF2269}"/>
                </a:ext>
              </a:extLst>
            </p:cNvPr>
            <p:cNvGrpSpPr/>
            <p:nvPr/>
          </p:nvGrpSpPr>
          <p:grpSpPr>
            <a:xfrm>
              <a:off x="9976845" y="203200"/>
              <a:ext cx="1073946" cy="215444"/>
              <a:chOff x="8019733" y="352943"/>
              <a:chExt cx="1073946" cy="215444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40B6E248-F701-D0C1-37F3-F024BFC3A722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5D9C94A9-CA82-53C5-37C8-35B9C7657A40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 Acct.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BDAC1D9-8901-4EDB-28FA-95AAA1D7C28B}"/>
                </a:ext>
              </a:extLst>
            </p:cNvPr>
            <p:cNvGrpSpPr/>
            <p:nvPr/>
          </p:nvGrpSpPr>
          <p:grpSpPr>
            <a:xfrm>
              <a:off x="9976845" y="353663"/>
              <a:ext cx="1073946" cy="215444"/>
              <a:chOff x="8019733" y="352943"/>
              <a:chExt cx="1073946" cy="215444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98E20BE2-513A-F3A5-BB44-3D0C43393A85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DAFDB753-08B3-59CB-753E-B0DD39F9DABB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Super User</a:t>
                </a:r>
              </a:p>
            </p:txBody>
          </p:sp>
        </p:grpSp>
      </p:grpSp>
      <p:graphicFrame>
        <p:nvGraphicFramePr>
          <p:cNvPr id="111" name="Table 110">
            <a:extLst>
              <a:ext uri="{FF2B5EF4-FFF2-40B4-BE49-F238E27FC236}">
                <a16:creationId xmlns:a16="http://schemas.microsoft.com/office/drawing/2014/main" id="{7739F090-1891-C14A-9AE3-52374C1A5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63946"/>
              </p:ext>
            </p:extLst>
          </p:nvPr>
        </p:nvGraphicFramePr>
        <p:xfrm>
          <a:off x="161546" y="642341"/>
          <a:ext cx="11868910" cy="3505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73782">
                  <a:extLst>
                    <a:ext uri="{9D8B030D-6E8A-4147-A177-3AD203B41FA5}">
                      <a16:colId xmlns:a16="http://schemas.microsoft.com/office/drawing/2014/main" val="2776251250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351929425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46070583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4004906975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561163645"/>
                    </a:ext>
                  </a:extLst>
                </a:gridCol>
              </a:tblGrid>
              <a:tr h="212855"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chemeClr val="bg1"/>
                          </a:solidFill>
                        </a:rPr>
                        <a:t>MONDAY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TUESDAY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WEDNESDAY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THURSDAY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FRIDAY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04482"/>
                  </a:ext>
                </a:extLst>
              </a:tr>
              <a:tr h="1645920">
                <a:tc>
                  <a:txBody>
                    <a:bodyPr/>
                    <a:lstStyle/>
                    <a:p>
                      <a:r>
                        <a:rPr lang="en-US" sz="800" b="1"/>
                        <a:t>24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434919"/>
                  </a:ext>
                </a:extLst>
              </a:tr>
              <a:tr h="1645920">
                <a:tc>
                  <a:txBody>
                    <a:bodyPr/>
                    <a:lstStyle/>
                    <a:p>
                      <a:r>
                        <a:rPr lang="en-US" sz="800" b="1"/>
                        <a:t>31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196991"/>
                  </a:ext>
                </a:extLst>
              </a:tr>
            </a:tbl>
          </a:graphicData>
        </a:graphic>
      </p:graphicFrame>
      <p:sp>
        <p:nvSpPr>
          <p:cNvPr id="154" name="TextBox 153">
            <a:extLst>
              <a:ext uri="{FF2B5EF4-FFF2-40B4-BE49-F238E27FC236}">
                <a16:creationId xmlns:a16="http://schemas.microsoft.com/office/drawing/2014/main" id="{FD89F77B-73E5-58CB-7801-E2CB1FBC53DE}"/>
              </a:ext>
            </a:extLst>
          </p:cNvPr>
          <p:cNvSpPr txBox="1"/>
          <p:nvPr/>
        </p:nvSpPr>
        <p:spPr>
          <a:xfrm>
            <a:off x="1486341" y="101300"/>
            <a:ext cx="6624259" cy="415500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/>
            <a:r>
              <a:rPr lang="en-US" sz="1200" b="1">
                <a:latin typeface="Arial"/>
                <a:cs typeface="Arial"/>
              </a:rPr>
              <a:t>August 2026 Learning Labs &amp; Office Hours Calendar (2/2) </a:t>
            </a:r>
          </a:p>
          <a:p>
            <a:pPr algn="ctr"/>
            <a:r>
              <a:rPr lang="en-US" sz="900" i="1">
                <a:latin typeface="Arial"/>
                <a:cs typeface="Arial"/>
              </a:rPr>
              <a:t>Opportunities to ask questions and learn more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C29071-E197-442A-723F-526E1E5761D1}"/>
              </a:ext>
            </a:extLst>
          </p:cNvPr>
          <p:cNvSpPr/>
          <p:nvPr/>
        </p:nvSpPr>
        <p:spPr>
          <a:xfrm>
            <a:off x="9653014" y="1040850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Supplier Contracts – Create an Agency Contract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11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D3CD40-B73E-5EDD-B6DE-3150549DABC9}"/>
              </a:ext>
            </a:extLst>
          </p:cNvPr>
          <p:cNvSpPr/>
          <p:nvPr/>
        </p:nvSpPr>
        <p:spPr>
          <a:xfrm>
            <a:off x="9653014" y="1529465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Recruiting &amp; Onboarding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p.m. – 2 p.m.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27C639-4F81-0C80-789B-7B45E28F87BF}"/>
              </a:ext>
            </a:extLst>
          </p:cNvPr>
          <p:cNvSpPr/>
          <p:nvPr/>
        </p:nvSpPr>
        <p:spPr>
          <a:xfrm>
            <a:off x="9653014" y="1750699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HR Transactions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p.m. – 4 p.m.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3BF303-58BE-DDA3-4CAE-5C08C1914936}"/>
              </a:ext>
            </a:extLst>
          </p:cNvPr>
          <p:cNvSpPr/>
          <p:nvPr/>
        </p:nvSpPr>
        <p:spPr>
          <a:xfrm>
            <a:off x="9653014" y="1298804"/>
            <a:ext cx="2368296" cy="228600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 Lab: Manage Compensation | </a:t>
            </a:r>
          </a:p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a.m. – 11 a.m.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7D490EF-BF0D-DBC4-4006-6B31BDCE4805}"/>
              </a:ext>
            </a:extLst>
          </p:cNvPr>
          <p:cNvSpPr/>
          <p:nvPr/>
        </p:nvSpPr>
        <p:spPr>
          <a:xfrm>
            <a:off x="151535" y="1040850"/>
            <a:ext cx="711403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Budget Management |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11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</a:t>
            </a: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18162CF-4262-5512-BA5F-FDF07664F2D2}"/>
              </a:ext>
            </a:extLst>
          </p:cNvPr>
          <p:cNvSpPr/>
          <p:nvPr/>
        </p:nvSpPr>
        <p:spPr>
          <a:xfrm>
            <a:off x="2528550" y="1181555"/>
            <a:ext cx="2381778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0B22AAB-66AA-8D45-8142-85B8643FCEED}"/>
              </a:ext>
            </a:extLst>
          </p:cNvPr>
          <p:cNvSpPr/>
          <p:nvPr/>
        </p:nvSpPr>
        <p:spPr>
          <a:xfrm>
            <a:off x="7279331" y="1186607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A/R Billing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F98C462-BCD3-2D53-95DC-642EBB00A538}"/>
              </a:ext>
            </a:extLst>
          </p:cNvPr>
          <p:cNvSpPr/>
          <p:nvPr/>
        </p:nvSpPr>
        <p:spPr>
          <a:xfrm>
            <a:off x="4908500" y="1183963"/>
            <a:ext cx="2368296" cy="13716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Super User Check-In |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 </a:t>
            </a:r>
            <a:r>
              <a:rPr lang="en-US" sz="800" b="1">
                <a:solidFill>
                  <a:srgbClr val="FFFFFF"/>
                </a:solidFill>
              </a:rPr>
              <a:t>10 a.m. – </a:t>
            </a:r>
            <a:r>
              <a:rPr lang="en-US" sz="800" b="1">
                <a:solidFill>
                  <a:srgbClr val="FFFFFF"/>
                </a:solidFill>
                <a:latin typeface="Arial" panose="020B0604020202020204"/>
              </a:rPr>
              <a:t>10:30 a.m.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8702F56-0294-1B9A-843F-FA8E720006F3}"/>
              </a:ext>
            </a:extLst>
          </p:cNvPr>
          <p:cNvGrpSpPr/>
          <p:nvPr/>
        </p:nvGrpSpPr>
        <p:grpSpPr>
          <a:xfrm>
            <a:off x="2530755" y="1313997"/>
            <a:ext cx="4750549" cy="252092"/>
            <a:chOff x="2530755" y="3567980"/>
            <a:chExt cx="4750549" cy="25209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D755803-6AA0-4AF1-2B48-64A6B0181EBC}"/>
                </a:ext>
              </a:extLst>
            </p:cNvPr>
            <p:cNvSpPr/>
            <p:nvPr/>
          </p:nvSpPr>
          <p:spPr>
            <a:xfrm>
              <a:off x="2530755" y="3567980"/>
              <a:ext cx="2368296" cy="252092"/>
            </a:xfrm>
            <a:prstGeom prst="rect">
              <a:avLst/>
            </a:prstGeom>
            <a:solidFill>
              <a:schemeClr val="accent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Office Hours: Supplier Management </a:t>
              </a:r>
              <a:r>
                <a:rPr kumimoji="0" lang="en-US" sz="80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</a:t>
              </a:r>
              <a:r>
                <a:rPr kumimoji="0" lang="en-US" sz="800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Supplier Liaisons only)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|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10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–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11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8F6F495-C49E-5775-6D65-0D3BD5BA7D02}"/>
                </a:ext>
              </a:extLst>
            </p:cNvPr>
            <p:cNvSpPr/>
            <p:nvPr/>
          </p:nvSpPr>
          <p:spPr>
            <a:xfrm>
              <a:off x="4913008" y="3567980"/>
              <a:ext cx="2368296" cy="252092"/>
            </a:xfrm>
            <a:prstGeom prst="rect">
              <a:avLst/>
            </a:prstGeom>
            <a:solidFill>
              <a:schemeClr val="accent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Office Hours: Supplier Management </a:t>
              </a:r>
              <a:r>
                <a:rPr kumimoji="0" lang="en-US" sz="80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</a:t>
              </a:r>
              <a:r>
                <a:rPr kumimoji="0" lang="en-US" sz="800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Supplier Liaisons only)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|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10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–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11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75A865F-4D18-D56A-A561-8DBA4BD07EEB}"/>
              </a:ext>
            </a:extLst>
          </p:cNvPr>
          <p:cNvSpPr/>
          <p:nvPr/>
        </p:nvSpPr>
        <p:spPr>
          <a:xfrm>
            <a:off x="2531392" y="1563925"/>
            <a:ext cx="2381778" cy="13716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Security</a:t>
            </a:r>
            <a:r>
              <a:rPr lang="en-US" sz="800" i="1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11 a.m.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979DA-CC60-952A-16ED-8BAF9EC911E8}"/>
              </a:ext>
            </a:extLst>
          </p:cNvPr>
          <p:cNvSpPr/>
          <p:nvPr/>
        </p:nvSpPr>
        <p:spPr>
          <a:xfrm>
            <a:off x="4915673" y="15695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9FFBD-52F6-3173-6F72-99E6AD078DCC}"/>
              </a:ext>
            </a:extLst>
          </p:cNvPr>
          <p:cNvSpPr/>
          <p:nvPr/>
        </p:nvSpPr>
        <p:spPr>
          <a:xfrm>
            <a:off x="7288783" y="1985038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 [Daily]: Banking | 1 p.m. – 2 p.m.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865AA8-2637-640F-5CED-888E5FFCC282}"/>
              </a:ext>
            </a:extLst>
          </p:cNvPr>
          <p:cNvSpPr/>
          <p:nvPr/>
        </p:nvSpPr>
        <p:spPr>
          <a:xfrm>
            <a:off x="9666629" y="1985038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 [Daily]: Banking | 1 p.m. – 2 p.m.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D0C8BC1-C398-1389-73C0-D2B647F59AD0}"/>
              </a:ext>
            </a:extLst>
          </p:cNvPr>
          <p:cNvGrpSpPr/>
          <p:nvPr/>
        </p:nvGrpSpPr>
        <p:grpSpPr>
          <a:xfrm>
            <a:off x="151437" y="2722077"/>
            <a:ext cx="11869008" cy="529478"/>
            <a:chOff x="151437" y="2722077"/>
            <a:chExt cx="11869008" cy="5294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3093A76-5A00-25EC-1132-95B1C6C81C23}"/>
                </a:ext>
              </a:extLst>
            </p:cNvPr>
            <p:cNvSpPr/>
            <p:nvPr/>
          </p:nvSpPr>
          <p:spPr>
            <a:xfrm>
              <a:off x="151437" y="2859867"/>
              <a:ext cx="2368296" cy="252092"/>
            </a:xfrm>
            <a:prstGeom prst="rect">
              <a:avLst/>
            </a:prstGeom>
            <a:solidFill>
              <a:schemeClr val="accent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Office Hours: Supplier Management </a:t>
              </a:r>
              <a:r>
                <a:rPr kumimoji="0" lang="en-US" sz="80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</a:t>
              </a:r>
              <a:r>
                <a:rPr kumimoji="0" lang="en-US" sz="800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Supplier Liaisons only)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|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10 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–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11:30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US" sz="800" b="1">
                  <a:solidFill>
                    <a:sysClr val="windowText" lastClr="000000"/>
                  </a:solidFill>
                  <a:latin typeface="Arial" panose="020B0604020202020204"/>
                </a:rPr>
                <a:t>a</a:t>
              </a: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.m. 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A8FC291-A125-0915-4684-58F0B7322A77}"/>
                </a:ext>
              </a:extLst>
            </p:cNvPr>
            <p:cNvGrpSpPr/>
            <p:nvPr/>
          </p:nvGrpSpPr>
          <p:grpSpPr>
            <a:xfrm>
              <a:off x="151535" y="2722077"/>
              <a:ext cx="11868910" cy="529478"/>
              <a:chOff x="151535" y="1087587"/>
              <a:chExt cx="11868910" cy="529478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918A858-4194-DFAB-2499-68FC5FD17A62}"/>
                  </a:ext>
                </a:extLst>
              </p:cNvPr>
              <p:cNvSpPr/>
              <p:nvPr/>
            </p:nvSpPr>
            <p:spPr>
              <a:xfrm>
                <a:off x="4915687" y="1229230"/>
                <a:ext cx="2359152" cy="137160"/>
              </a:xfrm>
              <a:prstGeom prst="rect">
                <a:avLst/>
              </a:prstGeom>
              <a:solidFill>
                <a:srgbClr val="7FA267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Office Hours: </a:t>
                </a:r>
                <a:r>
                  <a:rPr lang="en-US" sz="800" b="1">
                    <a:solidFill>
                      <a:schemeClr val="tx1"/>
                    </a:solidFill>
                    <a:latin typeface="Arial" panose="020B0604020202020204"/>
                  </a:rPr>
                  <a:t>AP </a:t>
                </a: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| </a:t>
                </a:r>
                <a:r>
                  <a:rPr lang="en-US" sz="800" b="1">
                    <a:solidFill>
                      <a:schemeClr val="tx1"/>
                    </a:solidFill>
                    <a:latin typeface="Arial" panose="020B0604020202020204"/>
                  </a:rPr>
                  <a:t>10 a.m. – 12 p.m. </a:t>
                </a:r>
                <a:endPara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B3045D7-6668-1642-3A3C-D618731745A9}"/>
                  </a:ext>
                </a:extLst>
              </p:cNvPr>
              <p:cNvSpPr/>
              <p:nvPr/>
            </p:nvSpPr>
            <p:spPr>
              <a:xfrm>
                <a:off x="2539151" y="1230728"/>
                <a:ext cx="2359152" cy="256032"/>
              </a:xfrm>
              <a:prstGeom prst="rect">
                <a:avLst/>
              </a:prstGeom>
              <a:solidFill>
                <a:schemeClr val="accent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Office Hours: Adaptive Planning | 2 </a:t>
                </a:r>
                <a:r>
                  <a:rPr lang="en-US" sz="800" b="1">
                    <a:solidFill>
                      <a:schemeClr val="tx1"/>
                    </a:solidFill>
                    <a:latin typeface="Arial" panose="020B0604020202020204"/>
                  </a:rPr>
                  <a:t>p</a:t>
                </a: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.m. – 3 p.m. 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4CBF701-00B6-FD52-3992-39C279F28FE0}"/>
                  </a:ext>
                </a:extLst>
              </p:cNvPr>
              <p:cNvSpPr/>
              <p:nvPr/>
            </p:nvSpPr>
            <p:spPr>
              <a:xfrm>
                <a:off x="151535" y="1087587"/>
                <a:ext cx="11868910" cy="137160"/>
              </a:xfrm>
              <a:prstGeom prst="rect">
                <a:avLst/>
              </a:prstGeom>
              <a:solidFill>
                <a:schemeClr val="accent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399"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Office Hours [Daily]: Banking | 11</a:t>
                </a:r>
                <a:r>
                  <a:rPr lang="en-US" sz="800" b="1">
                    <a:solidFill>
                      <a:srgbClr val="000000"/>
                    </a:solidFill>
                  </a:rPr>
                  <a:t> a.m. – 12 p.m. 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9F344C6-AEC5-E435-B7F7-EAD9D8119CAA}"/>
                  </a:ext>
                </a:extLst>
              </p:cNvPr>
              <p:cNvSpPr/>
              <p:nvPr/>
            </p:nvSpPr>
            <p:spPr>
              <a:xfrm>
                <a:off x="4915687" y="1361033"/>
                <a:ext cx="2359152" cy="256032"/>
              </a:xfrm>
              <a:prstGeom prst="rect">
                <a:avLst/>
              </a:prstGeom>
              <a:solidFill>
                <a:schemeClr val="accent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39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Office Hours: Expense Management | 11 </a:t>
                </a:r>
                <a:r>
                  <a:rPr lang="en-US" sz="800" b="1">
                    <a:solidFill>
                      <a:srgbClr val="000000"/>
                    </a:solidFill>
                    <a:latin typeface="Arial" panose="020B0604020202020204"/>
                  </a:rPr>
                  <a:t>a</a:t>
                </a: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.m. – 12 p.m.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454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93934-C6C6-872A-2A69-527A88F8B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67176DE-0078-ABD0-63A2-585AEB395CF5}"/>
              </a:ext>
            </a:extLst>
          </p:cNvPr>
          <p:cNvSpPr/>
          <p:nvPr/>
        </p:nvSpPr>
        <p:spPr>
          <a:xfrm>
            <a:off x="-1" y="1"/>
            <a:ext cx="12183585" cy="600527"/>
          </a:xfrm>
          <a:prstGeom prst="rect">
            <a:avLst/>
          </a:prstGeom>
          <a:solidFill>
            <a:srgbClr val="90C3C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1691FE-F07F-AFAB-0FE9-4C811A5D06A1}"/>
              </a:ext>
            </a:extLst>
          </p:cNvPr>
          <p:cNvSpPr/>
          <p:nvPr/>
        </p:nvSpPr>
        <p:spPr>
          <a:xfrm>
            <a:off x="340549" y="6289021"/>
            <a:ext cx="1810512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CCE885B7-DF65-68A1-2304-68AAB116DD31}"/>
              </a:ext>
            </a:extLst>
          </p:cNvPr>
          <p:cNvSpPr/>
          <p:nvPr/>
        </p:nvSpPr>
        <p:spPr>
          <a:xfrm>
            <a:off x="11105719" y="179416"/>
            <a:ext cx="1005840" cy="263174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>
                <a:solidFill>
                  <a:schemeClr val="tx1"/>
                </a:solidFill>
              </a:rPr>
              <a:t>As of: </a:t>
            </a:r>
            <a:r>
              <a:rPr lang="en-US" sz="800">
                <a:solidFill>
                  <a:schemeClr val="accent5"/>
                </a:solidFill>
              </a:rPr>
              <a:t>8.28.26</a:t>
            </a:r>
            <a:endParaRPr lang="en-US" sz="900">
              <a:solidFill>
                <a:schemeClr val="accent5"/>
              </a:solidFill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64B7435-8D96-BA37-B945-2BD62D1DC552}"/>
              </a:ext>
            </a:extLst>
          </p:cNvPr>
          <p:cNvGrpSpPr/>
          <p:nvPr/>
        </p:nvGrpSpPr>
        <p:grpSpPr>
          <a:xfrm>
            <a:off x="2538551" y="6391408"/>
            <a:ext cx="7114905" cy="324613"/>
            <a:chOff x="2538548" y="6234643"/>
            <a:chExt cx="7114905" cy="324613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6D6D4918-0140-55D9-18C8-A59C8CC78D06}"/>
                </a:ext>
              </a:extLst>
            </p:cNvPr>
            <p:cNvSpPr/>
            <p:nvPr/>
          </p:nvSpPr>
          <p:spPr>
            <a:xfrm>
              <a:off x="2538548" y="6234643"/>
              <a:ext cx="7114905" cy="32461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rtlCol="0" anchor="ctr"/>
            <a:lstStyle/>
            <a:p>
              <a:r>
                <a:rPr lang="en-US" sz="1051" b="1">
                  <a:solidFill>
                    <a:schemeClr val="tx1"/>
                  </a:solidFill>
                </a:rPr>
                <a:t>Functional and admin-based users should visit the </a:t>
              </a:r>
              <a:r>
                <a:rPr lang="en-US" sz="1051" b="1">
                  <a:solidFill>
                    <a:schemeClr val="tx1"/>
                  </a:solidFill>
                  <a:hlinkClick r:id="rId3"/>
                </a:rPr>
                <a:t>Support Portal</a:t>
              </a:r>
              <a:r>
                <a:rPr lang="en-US" sz="1051" b="1">
                  <a:solidFill>
                    <a:schemeClr val="tx1"/>
                  </a:solidFill>
                </a:rPr>
                <a:t> to access business area resources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D566E2B7-505F-E03A-7065-268533D7D389}"/>
                </a:ext>
              </a:extLst>
            </p:cNvPr>
            <p:cNvGrpSpPr/>
            <p:nvPr/>
          </p:nvGrpSpPr>
          <p:grpSpPr>
            <a:xfrm>
              <a:off x="2582093" y="6259789"/>
              <a:ext cx="274320" cy="274320"/>
              <a:chOff x="7443702" y="6136177"/>
              <a:chExt cx="367041" cy="367041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4B9EE66-8863-1953-4BA6-CAA047CCC5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4342" y="6136817"/>
                <a:ext cx="365760" cy="3657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10" name="Freeform 636">
                <a:extLst>
                  <a:ext uri="{FF2B5EF4-FFF2-40B4-BE49-F238E27FC236}">
                    <a16:creationId xmlns:a16="http://schemas.microsoft.com/office/drawing/2014/main" id="{8F6BBFC4-E8B5-582F-EDB7-228B42FAAA99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443702" y="6136177"/>
                <a:ext cx="367041" cy="367041"/>
              </a:xfrm>
              <a:custGeom>
                <a:avLst/>
                <a:gdLst>
                  <a:gd name="T0" fmla="*/ 260 w 512"/>
                  <a:gd name="T1" fmla="*/ 165 h 512"/>
                  <a:gd name="T2" fmla="*/ 295 w 512"/>
                  <a:gd name="T3" fmla="*/ 288 h 512"/>
                  <a:gd name="T4" fmla="*/ 128 w 512"/>
                  <a:gd name="T5" fmla="*/ 288 h 512"/>
                  <a:gd name="T6" fmla="*/ 119 w 512"/>
                  <a:gd name="T7" fmla="*/ 250 h 512"/>
                  <a:gd name="T8" fmla="*/ 260 w 512"/>
                  <a:gd name="T9" fmla="*/ 165 h 512"/>
                  <a:gd name="T10" fmla="*/ 192 w 512"/>
                  <a:gd name="T11" fmla="*/ 309 h 512"/>
                  <a:gd name="T12" fmla="*/ 213 w 512"/>
                  <a:gd name="T13" fmla="*/ 330 h 512"/>
                  <a:gd name="T14" fmla="*/ 234 w 512"/>
                  <a:gd name="T15" fmla="*/ 309 h 512"/>
                  <a:gd name="T16" fmla="*/ 234 w 512"/>
                  <a:gd name="T17" fmla="*/ 309 h 512"/>
                  <a:gd name="T18" fmla="*/ 192 w 512"/>
                  <a:gd name="T19" fmla="*/ 309 h 512"/>
                  <a:gd name="T20" fmla="*/ 192 w 512"/>
                  <a:gd name="T21" fmla="*/ 309 h 512"/>
                  <a:gd name="T22" fmla="*/ 512 w 512"/>
                  <a:gd name="T23" fmla="*/ 256 h 512"/>
                  <a:gd name="T24" fmla="*/ 256 w 512"/>
                  <a:gd name="T25" fmla="*/ 512 h 512"/>
                  <a:gd name="T26" fmla="*/ 0 w 512"/>
                  <a:gd name="T27" fmla="*/ 256 h 512"/>
                  <a:gd name="T28" fmla="*/ 256 w 512"/>
                  <a:gd name="T29" fmla="*/ 0 h 512"/>
                  <a:gd name="T30" fmla="*/ 512 w 512"/>
                  <a:gd name="T31" fmla="*/ 256 h 512"/>
                  <a:gd name="T32" fmla="*/ 301 w 512"/>
                  <a:gd name="T33" fmla="*/ 177 h 512"/>
                  <a:gd name="T34" fmla="*/ 309 w 512"/>
                  <a:gd name="T35" fmla="*/ 181 h 512"/>
                  <a:gd name="T36" fmla="*/ 316 w 512"/>
                  <a:gd name="T37" fmla="*/ 179 h 512"/>
                  <a:gd name="T38" fmla="*/ 369 w 512"/>
                  <a:gd name="T39" fmla="*/ 136 h 512"/>
                  <a:gd name="T40" fmla="*/ 371 w 512"/>
                  <a:gd name="T41" fmla="*/ 121 h 512"/>
                  <a:gd name="T42" fmla="*/ 356 w 512"/>
                  <a:gd name="T43" fmla="*/ 119 h 512"/>
                  <a:gd name="T44" fmla="*/ 302 w 512"/>
                  <a:gd name="T45" fmla="*/ 162 h 512"/>
                  <a:gd name="T46" fmla="*/ 301 w 512"/>
                  <a:gd name="T47" fmla="*/ 177 h 512"/>
                  <a:gd name="T48" fmla="*/ 319 w 512"/>
                  <a:gd name="T49" fmla="*/ 295 h 512"/>
                  <a:gd name="T50" fmla="*/ 277 w 512"/>
                  <a:gd name="T51" fmla="*/ 146 h 512"/>
                  <a:gd name="T52" fmla="*/ 270 w 512"/>
                  <a:gd name="T53" fmla="*/ 139 h 512"/>
                  <a:gd name="T54" fmla="*/ 261 w 512"/>
                  <a:gd name="T55" fmla="*/ 140 h 512"/>
                  <a:gd name="T56" fmla="*/ 101 w 512"/>
                  <a:gd name="T57" fmla="*/ 236 h 512"/>
                  <a:gd name="T58" fmla="*/ 96 w 512"/>
                  <a:gd name="T59" fmla="*/ 248 h 512"/>
                  <a:gd name="T60" fmla="*/ 110 w 512"/>
                  <a:gd name="T61" fmla="*/ 301 h 512"/>
                  <a:gd name="T62" fmla="*/ 120 w 512"/>
                  <a:gd name="T63" fmla="*/ 309 h 512"/>
                  <a:gd name="T64" fmla="*/ 170 w 512"/>
                  <a:gd name="T65" fmla="*/ 309 h 512"/>
                  <a:gd name="T66" fmla="*/ 170 w 512"/>
                  <a:gd name="T67" fmla="*/ 309 h 512"/>
                  <a:gd name="T68" fmla="*/ 213 w 512"/>
                  <a:gd name="T69" fmla="*/ 352 h 512"/>
                  <a:gd name="T70" fmla="*/ 256 w 512"/>
                  <a:gd name="T71" fmla="*/ 309 h 512"/>
                  <a:gd name="T72" fmla="*/ 256 w 512"/>
                  <a:gd name="T73" fmla="*/ 309 h 512"/>
                  <a:gd name="T74" fmla="*/ 309 w 512"/>
                  <a:gd name="T75" fmla="*/ 309 h 512"/>
                  <a:gd name="T76" fmla="*/ 309 w 512"/>
                  <a:gd name="T77" fmla="*/ 309 h 512"/>
                  <a:gd name="T78" fmla="*/ 318 w 512"/>
                  <a:gd name="T79" fmla="*/ 305 h 512"/>
                  <a:gd name="T80" fmla="*/ 319 w 512"/>
                  <a:gd name="T81" fmla="*/ 295 h 512"/>
                  <a:gd name="T82" fmla="*/ 416 w 512"/>
                  <a:gd name="T83" fmla="*/ 279 h 512"/>
                  <a:gd name="T84" fmla="*/ 407 w 512"/>
                  <a:gd name="T85" fmla="*/ 266 h 512"/>
                  <a:gd name="T86" fmla="*/ 343 w 512"/>
                  <a:gd name="T87" fmla="*/ 256 h 512"/>
                  <a:gd name="T88" fmla="*/ 330 w 512"/>
                  <a:gd name="T89" fmla="*/ 265 h 512"/>
                  <a:gd name="T90" fmla="*/ 339 w 512"/>
                  <a:gd name="T91" fmla="*/ 277 h 512"/>
                  <a:gd name="T92" fmla="*/ 403 w 512"/>
                  <a:gd name="T93" fmla="*/ 288 h 512"/>
                  <a:gd name="T94" fmla="*/ 405 w 512"/>
                  <a:gd name="T95" fmla="*/ 288 h 512"/>
                  <a:gd name="T96" fmla="*/ 416 w 512"/>
                  <a:gd name="T97" fmla="*/ 279 h 512"/>
                  <a:gd name="T98" fmla="*/ 415 w 512"/>
                  <a:gd name="T99" fmla="*/ 189 h 512"/>
                  <a:gd name="T100" fmla="*/ 402 w 512"/>
                  <a:gd name="T101" fmla="*/ 181 h 512"/>
                  <a:gd name="T102" fmla="*/ 327 w 512"/>
                  <a:gd name="T103" fmla="*/ 203 h 512"/>
                  <a:gd name="T104" fmla="*/ 320 w 512"/>
                  <a:gd name="T105" fmla="*/ 216 h 512"/>
                  <a:gd name="T106" fmla="*/ 330 w 512"/>
                  <a:gd name="T107" fmla="*/ 224 h 512"/>
                  <a:gd name="T108" fmla="*/ 333 w 512"/>
                  <a:gd name="T109" fmla="*/ 223 h 512"/>
                  <a:gd name="T110" fmla="*/ 408 w 512"/>
                  <a:gd name="T111" fmla="*/ 202 h 512"/>
                  <a:gd name="T112" fmla="*/ 415 w 512"/>
                  <a:gd name="T113" fmla="*/ 18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2" h="512">
                    <a:moveTo>
                      <a:pt x="260" y="165"/>
                    </a:moveTo>
                    <a:cubicBezTo>
                      <a:pt x="295" y="288"/>
                      <a:pt x="295" y="288"/>
                      <a:pt x="295" y="288"/>
                    </a:cubicBezTo>
                    <a:cubicBezTo>
                      <a:pt x="128" y="288"/>
                      <a:pt x="128" y="288"/>
                      <a:pt x="128" y="288"/>
                    </a:cubicBezTo>
                    <a:cubicBezTo>
                      <a:pt x="119" y="250"/>
                      <a:pt x="119" y="250"/>
                      <a:pt x="119" y="250"/>
                    </a:cubicBezTo>
                    <a:lnTo>
                      <a:pt x="260" y="165"/>
                    </a:lnTo>
                    <a:close/>
                    <a:moveTo>
                      <a:pt x="192" y="309"/>
                    </a:moveTo>
                    <a:cubicBezTo>
                      <a:pt x="192" y="321"/>
                      <a:pt x="201" y="330"/>
                      <a:pt x="213" y="330"/>
                    </a:cubicBezTo>
                    <a:cubicBezTo>
                      <a:pt x="225" y="330"/>
                      <a:pt x="234" y="321"/>
                      <a:pt x="234" y="309"/>
                    </a:cubicBezTo>
                    <a:cubicBezTo>
                      <a:pt x="234" y="309"/>
                      <a:pt x="234" y="309"/>
                      <a:pt x="234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lose/>
                    <a:moveTo>
                      <a:pt x="512" y="256"/>
                    </a:moveTo>
                    <a:cubicBezTo>
                      <a:pt x="512" y="397"/>
                      <a:pt x="397" y="512"/>
                      <a:pt x="256" y="512"/>
                    </a:cubicBezTo>
                    <a:cubicBezTo>
                      <a:pt x="114" y="512"/>
                      <a:pt x="0" y="397"/>
                      <a:pt x="0" y="256"/>
                    </a:cubicBezTo>
                    <a:cubicBezTo>
                      <a:pt x="0" y="114"/>
                      <a:pt x="114" y="0"/>
                      <a:pt x="256" y="0"/>
                    </a:cubicBezTo>
                    <a:cubicBezTo>
                      <a:pt x="397" y="0"/>
                      <a:pt x="512" y="114"/>
                      <a:pt x="512" y="256"/>
                    </a:cubicBezTo>
                    <a:close/>
                    <a:moveTo>
                      <a:pt x="301" y="177"/>
                    </a:moveTo>
                    <a:cubicBezTo>
                      <a:pt x="303" y="180"/>
                      <a:pt x="306" y="181"/>
                      <a:pt x="309" y="181"/>
                    </a:cubicBezTo>
                    <a:cubicBezTo>
                      <a:pt x="311" y="181"/>
                      <a:pt x="314" y="180"/>
                      <a:pt x="316" y="179"/>
                    </a:cubicBezTo>
                    <a:cubicBezTo>
                      <a:pt x="369" y="136"/>
                      <a:pt x="369" y="136"/>
                      <a:pt x="369" y="136"/>
                    </a:cubicBezTo>
                    <a:cubicBezTo>
                      <a:pt x="374" y="132"/>
                      <a:pt x="374" y="126"/>
                      <a:pt x="371" y="121"/>
                    </a:cubicBezTo>
                    <a:cubicBezTo>
                      <a:pt x="367" y="116"/>
                      <a:pt x="360" y="116"/>
                      <a:pt x="356" y="119"/>
                    </a:cubicBezTo>
                    <a:cubicBezTo>
                      <a:pt x="302" y="162"/>
                      <a:pt x="302" y="162"/>
                      <a:pt x="302" y="162"/>
                    </a:cubicBezTo>
                    <a:cubicBezTo>
                      <a:pt x="298" y="166"/>
                      <a:pt x="297" y="172"/>
                      <a:pt x="301" y="177"/>
                    </a:cubicBezTo>
                    <a:close/>
                    <a:moveTo>
                      <a:pt x="319" y="295"/>
                    </a:moveTo>
                    <a:cubicBezTo>
                      <a:pt x="277" y="146"/>
                      <a:pt x="277" y="146"/>
                      <a:pt x="277" y="146"/>
                    </a:cubicBezTo>
                    <a:cubicBezTo>
                      <a:pt x="276" y="143"/>
                      <a:pt x="273" y="140"/>
                      <a:pt x="270" y="139"/>
                    </a:cubicBezTo>
                    <a:cubicBezTo>
                      <a:pt x="267" y="138"/>
                      <a:pt x="264" y="138"/>
                      <a:pt x="261" y="140"/>
                    </a:cubicBezTo>
                    <a:cubicBezTo>
                      <a:pt x="101" y="236"/>
                      <a:pt x="101" y="236"/>
                      <a:pt x="101" y="236"/>
                    </a:cubicBezTo>
                    <a:cubicBezTo>
                      <a:pt x="97" y="238"/>
                      <a:pt x="95" y="243"/>
                      <a:pt x="96" y="248"/>
                    </a:cubicBezTo>
                    <a:cubicBezTo>
                      <a:pt x="110" y="301"/>
                      <a:pt x="110" y="301"/>
                      <a:pt x="110" y="301"/>
                    </a:cubicBezTo>
                    <a:cubicBezTo>
                      <a:pt x="111" y="306"/>
                      <a:pt x="115" y="309"/>
                      <a:pt x="12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33"/>
                      <a:pt x="189" y="352"/>
                      <a:pt x="213" y="352"/>
                    </a:cubicBezTo>
                    <a:cubicBezTo>
                      <a:pt x="237" y="352"/>
                      <a:pt x="256" y="333"/>
                      <a:pt x="256" y="309"/>
                    </a:cubicBezTo>
                    <a:cubicBezTo>
                      <a:pt x="256" y="309"/>
                      <a:pt x="256" y="309"/>
                      <a:pt x="256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12" y="309"/>
                      <a:pt x="316" y="307"/>
                      <a:pt x="318" y="305"/>
                    </a:cubicBezTo>
                    <a:cubicBezTo>
                      <a:pt x="320" y="302"/>
                      <a:pt x="320" y="299"/>
                      <a:pt x="319" y="295"/>
                    </a:cubicBezTo>
                    <a:close/>
                    <a:moveTo>
                      <a:pt x="416" y="279"/>
                    </a:moveTo>
                    <a:cubicBezTo>
                      <a:pt x="416" y="273"/>
                      <a:pt x="413" y="267"/>
                      <a:pt x="407" y="266"/>
                    </a:cubicBezTo>
                    <a:cubicBezTo>
                      <a:pt x="343" y="256"/>
                      <a:pt x="343" y="256"/>
                      <a:pt x="343" y="256"/>
                    </a:cubicBezTo>
                    <a:cubicBezTo>
                      <a:pt x="337" y="255"/>
                      <a:pt x="331" y="259"/>
                      <a:pt x="330" y="265"/>
                    </a:cubicBezTo>
                    <a:cubicBezTo>
                      <a:pt x="330" y="270"/>
                      <a:pt x="333" y="276"/>
                      <a:pt x="339" y="277"/>
                    </a:cubicBezTo>
                    <a:cubicBezTo>
                      <a:pt x="403" y="288"/>
                      <a:pt x="403" y="288"/>
                      <a:pt x="403" y="288"/>
                    </a:cubicBezTo>
                    <a:cubicBezTo>
                      <a:pt x="404" y="288"/>
                      <a:pt x="404" y="288"/>
                      <a:pt x="405" y="288"/>
                    </a:cubicBezTo>
                    <a:cubicBezTo>
                      <a:pt x="410" y="288"/>
                      <a:pt x="415" y="284"/>
                      <a:pt x="416" y="279"/>
                    </a:cubicBezTo>
                    <a:close/>
                    <a:moveTo>
                      <a:pt x="415" y="189"/>
                    </a:moveTo>
                    <a:cubicBezTo>
                      <a:pt x="414" y="183"/>
                      <a:pt x="408" y="180"/>
                      <a:pt x="402" y="181"/>
                    </a:cubicBezTo>
                    <a:cubicBezTo>
                      <a:pt x="327" y="203"/>
                      <a:pt x="327" y="203"/>
                      <a:pt x="327" y="203"/>
                    </a:cubicBezTo>
                    <a:cubicBezTo>
                      <a:pt x="322" y="204"/>
                      <a:pt x="318" y="210"/>
                      <a:pt x="320" y="216"/>
                    </a:cubicBezTo>
                    <a:cubicBezTo>
                      <a:pt x="321" y="221"/>
                      <a:pt x="326" y="224"/>
                      <a:pt x="330" y="224"/>
                    </a:cubicBezTo>
                    <a:cubicBezTo>
                      <a:pt x="331" y="224"/>
                      <a:pt x="332" y="224"/>
                      <a:pt x="333" y="223"/>
                    </a:cubicBezTo>
                    <a:cubicBezTo>
                      <a:pt x="408" y="202"/>
                      <a:pt x="408" y="202"/>
                      <a:pt x="408" y="202"/>
                    </a:cubicBezTo>
                    <a:cubicBezTo>
                      <a:pt x="414" y="200"/>
                      <a:pt x="417" y="194"/>
                      <a:pt x="415" y="189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801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D50F0A2-75CE-D0F5-572D-D940D3220716}"/>
              </a:ext>
            </a:extLst>
          </p:cNvPr>
          <p:cNvGrpSpPr/>
          <p:nvPr/>
        </p:nvGrpSpPr>
        <p:grpSpPr>
          <a:xfrm>
            <a:off x="8414" y="104597"/>
            <a:ext cx="2092352" cy="418322"/>
            <a:chOff x="8415" y="156850"/>
            <a:chExt cx="2092352" cy="418322"/>
          </a:xfrm>
        </p:grpSpPr>
        <p:sp>
          <p:nvSpPr>
            <p:cNvPr id="64" name="Folded Corner 24">
              <a:extLst>
                <a:ext uri="{FF2B5EF4-FFF2-40B4-BE49-F238E27FC236}">
                  <a16:creationId xmlns:a16="http://schemas.microsoft.com/office/drawing/2014/main" id="{C3C6C815-63CF-06DC-CDAE-CD9BBD60869E}"/>
                </a:ext>
              </a:extLst>
            </p:cNvPr>
            <p:cNvSpPr/>
            <p:nvPr/>
          </p:nvSpPr>
          <p:spPr>
            <a:xfrm>
              <a:off x="8415" y="156850"/>
              <a:ext cx="2092352" cy="418322"/>
            </a:xfrm>
            <a:prstGeom prst="foldedCorne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pic>
          <p:nvPicPr>
            <p:cNvPr id="69" name="Picture 6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7498084E-6905-AF44-6F52-DC132AD7C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372" y="241629"/>
              <a:ext cx="1555990" cy="248436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19568DB-0F03-E0CE-EB53-653A8BA62771}"/>
              </a:ext>
            </a:extLst>
          </p:cNvPr>
          <p:cNvGrpSpPr/>
          <p:nvPr/>
        </p:nvGrpSpPr>
        <p:grpSpPr>
          <a:xfrm>
            <a:off x="7496175" y="60625"/>
            <a:ext cx="3554616" cy="490194"/>
            <a:chOff x="7496175" y="78913"/>
            <a:chExt cx="3554616" cy="49019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F66996CB-437D-E20A-EA83-D704A7AF11A5}"/>
                </a:ext>
              </a:extLst>
            </p:cNvPr>
            <p:cNvSpPr/>
            <p:nvPr/>
          </p:nvSpPr>
          <p:spPr>
            <a:xfrm>
              <a:off x="7496175" y="78913"/>
              <a:ext cx="3514725" cy="474747"/>
            </a:xfrm>
            <a:prstGeom prst="roundRect">
              <a:avLst>
                <a:gd name="adj" fmla="val 25009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sz="800" b="1">
                  <a:solidFill>
                    <a:schemeClr val="tx1"/>
                  </a:solidFill>
                </a:rPr>
                <a:t>KEY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8819B0B9-0F70-8ADE-96B1-D0C15649CE29}"/>
                </a:ext>
              </a:extLst>
            </p:cNvPr>
            <p:cNvGrpSpPr/>
            <p:nvPr/>
          </p:nvGrpSpPr>
          <p:grpSpPr>
            <a:xfrm>
              <a:off x="8418505" y="200745"/>
              <a:ext cx="695916" cy="215444"/>
              <a:chOff x="8735407" y="239245"/>
              <a:chExt cx="695916" cy="215444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4DE85B6F-6FB7-DFC3-2EF5-7E3FB7B5E21A}"/>
                  </a:ext>
                </a:extLst>
              </p:cNvPr>
              <p:cNvSpPr/>
              <p:nvPr/>
            </p:nvSpPr>
            <p:spPr>
              <a:xfrm>
                <a:off x="8735407" y="316953"/>
                <a:ext cx="198082" cy="7541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EA5D3C1-76C4-AF60-33CF-75BF8639AA73}"/>
                  </a:ext>
                </a:extLst>
              </p:cNvPr>
              <p:cNvSpPr txBox="1"/>
              <p:nvPr/>
            </p:nvSpPr>
            <p:spPr>
              <a:xfrm>
                <a:off x="8912849" y="23924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HCM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9C4F9FF-BDDC-2E04-B611-A7627EC6416A}"/>
                </a:ext>
              </a:extLst>
            </p:cNvPr>
            <p:cNvGrpSpPr/>
            <p:nvPr/>
          </p:nvGrpSpPr>
          <p:grpSpPr>
            <a:xfrm>
              <a:off x="8418505" y="346236"/>
              <a:ext cx="695916" cy="215444"/>
              <a:chOff x="8735407" y="384736"/>
              <a:chExt cx="695916" cy="215444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7E928E0-F488-95DA-DF00-462B6DD831F5}"/>
                  </a:ext>
                </a:extLst>
              </p:cNvPr>
              <p:cNvSpPr/>
              <p:nvPr/>
            </p:nvSpPr>
            <p:spPr>
              <a:xfrm>
                <a:off x="8735407" y="462444"/>
                <a:ext cx="198082" cy="75414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3F5D2AEB-C811-E086-FD62-D8C400C0F3C1}"/>
                  </a:ext>
                </a:extLst>
              </p:cNvPr>
              <p:cNvSpPr txBox="1"/>
              <p:nvPr/>
            </p:nvSpPr>
            <p:spPr>
              <a:xfrm>
                <a:off x="8912849" y="384736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FIN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2CA77C87-FEC5-91A5-FF95-7C2C74A3DA32}"/>
                </a:ext>
              </a:extLst>
            </p:cNvPr>
            <p:cNvGrpSpPr/>
            <p:nvPr/>
          </p:nvGrpSpPr>
          <p:grpSpPr>
            <a:xfrm>
              <a:off x="9209240" y="350956"/>
              <a:ext cx="699138" cy="215444"/>
              <a:chOff x="9501651" y="395380"/>
              <a:chExt cx="699138" cy="215444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21E57A92-5BC2-99FE-0D26-73B4EB687048}"/>
                  </a:ext>
                </a:extLst>
              </p:cNvPr>
              <p:cNvSpPr/>
              <p:nvPr/>
            </p:nvSpPr>
            <p:spPr>
              <a:xfrm>
                <a:off x="9501651" y="473089"/>
                <a:ext cx="198082" cy="7541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F64E9D2-B421-08EB-E7B6-24E033CDA64B}"/>
                  </a:ext>
                </a:extLst>
              </p:cNvPr>
              <p:cNvSpPr txBox="1"/>
              <p:nvPr/>
            </p:nvSpPr>
            <p:spPr>
              <a:xfrm>
                <a:off x="9682315" y="395380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PRO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0DB1052-8721-BCD2-6CDD-422F2885ECB3}"/>
                </a:ext>
              </a:extLst>
            </p:cNvPr>
            <p:cNvGrpSpPr/>
            <p:nvPr/>
          </p:nvGrpSpPr>
          <p:grpSpPr>
            <a:xfrm>
              <a:off x="7594092" y="346235"/>
              <a:ext cx="847608" cy="215444"/>
              <a:chOff x="7847075" y="385805"/>
              <a:chExt cx="847608" cy="215444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CB38BFFE-871E-1FE6-BCF8-207274B065FE}"/>
                  </a:ext>
                </a:extLst>
              </p:cNvPr>
              <p:cNvSpPr/>
              <p:nvPr/>
            </p:nvSpPr>
            <p:spPr>
              <a:xfrm>
                <a:off x="7847075" y="463514"/>
                <a:ext cx="198082" cy="75414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06C33B3-702F-67B9-19DD-9E8EC158537A}"/>
                  </a:ext>
                </a:extLst>
              </p:cNvPr>
              <p:cNvSpPr txBox="1"/>
              <p:nvPr/>
            </p:nvSpPr>
            <p:spPr>
              <a:xfrm>
                <a:off x="8026395" y="385805"/>
                <a:ext cx="66828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D1408FFE-9924-4D83-5570-60114EB6BC9E}"/>
                </a:ext>
              </a:extLst>
            </p:cNvPr>
            <p:cNvGrpSpPr/>
            <p:nvPr/>
          </p:nvGrpSpPr>
          <p:grpSpPr>
            <a:xfrm>
              <a:off x="7594092" y="199675"/>
              <a:ext cx="663007" cy="215444"/>
              <a:chOff x="7847075" y="239245"/>
              <a:chExt cx="663007" cy="215444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DFD8E808-800A-EDC4-9D8D-D6509575C6E7}"/>
                  </a:ext>
                </a:extLst>
              </p:cNvPr>
              <p:cNvSpPr/>
              <p:nvPr/>
            </p:nvSpPr>
            <p:spPr>
              <a:xfrm>
                <a:off x="7847075" y="316954"/>
                <a:ext cx="198082" cy="75414"/>
              </a:xfrm>
              <a:prstGeom prst="rect">
                <a:avLst/>
              </a:prstGeom>
              <a:solidFill>
                <a:srgbClr val="F7921E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2CEF523-832D-0E6D-2F6D-FBCB5BA80EF2}"/>
                  </a:ext>
                </a:extLst>
              </p:cNvPr>
              <p:cNvSpPr txBox="1"/>
              <p:nvPr/>
            </p:nvSpPr>
            <p:spPr>
              <a:xfrm>
                <a:off x="8026395" y="239245"/>
                <a:ext cx="4836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Tech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D456A3E7-9B0A-57C4-F6EC-7C0D277BE1C1}"/>
                </a:ext>
              </a:extLst>
            </p:cNvPr>
            <p:cNvGrpSpPr/>
            <p:nvPr/>
          </p:nvGrpSpPr>
          <p:grpSpPr>
            <a:xfrm>
              <a:off x="9209240" y="207631"/>
              <a:ext cx="699138" cy="215444"/>
              <a:chOff x="9501651" y="252055"/>
              <a:chExt cx="699138" cy="215444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AA4ED264-4B49-1C63-8861-8C902A3E5B17}"/>
                  </a:ext>
                </a:extLst>
              </p:cNvPr>
              <p:cNvSpPr/>
              <p:nvPr/>
            </p:nvSpPr>
            <p:spPr>
              <a:xfrm>
                <a:off x="9501651" y="329764"/>
                <a:ext cx="198082" cy="7541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DE91D81-7762-C7AA-9FF1-6A962068343F}"/>
                  </a:ext>
                </a:extLst>
              </p:cNvPr>
              <p:cNvSpPr txBox="1"/>
              <p:nvPr/>
            </p:nvSpPr>
            <p:spPr>
              <a:xfrm>
                <a:off x="9682315" y="252055"/>
                <a:ext cx="51847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NCN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77E0D28-FE95-2035-A731-01FA4D298150}"/>
                </a:ext>
              </a:extLst>
            </p:cNvPr>
            <p:cNvGrpSpPr/>
            <p:nvPr/>
          </p:nvGrpSpPr>
          <p:grpSpPr>
            <a:xfrm>
              <a:off x="9976845" y="203200"/>
              <a:ext cx="1073946" cy="215444"/>
              <a:chOff x="8019733" y="352943"/>
              <a:chExt cx="1073946" cy="215444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4C0C8E2-C083-0494-097A-48BE639E9C24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EECBF8BC-EBA3-A556-5E87-6A5F8AE30D84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Payroll Acct.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5E3D8317-DD95-6F22-B0D2-33C7ABDBC146}"/>
                </a:ext>
              </a:extLst>
            </p:cNvPr>
            <p:cNvGrpSpPr/>
            <p:nvPr/>
          </p:nvGrpSpPr>
          <p:grpSpPr>
            <a:xfrm>
              <a:off x="9976845" y="353663"/>
              <a:ext cx="1073946" cy="215444"/>
              <a:chOff x="8019733" y="352943"/>
              <a:chExt cx="1073946" cy="215444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11AAA9C1-C720-0077-5B12-2967C8BB8D0C}"/>
                  </a:ext>
                </a:extLst>
              </p:cNvPr>
              <p:cNvSpPr/>
              <p:nvPr/>
            </p:nvSpPr>
            <p:spPr>
              <a:xfrm>
                <a:off x="8019733" y="430652"/>
                <a:ext cx="198082" cy="75414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5E7C946E-51E4-492B-995B-01C8F23FF291}"/>
                  </a:ext>
                </a:extLst>
              </p:cNvPr>
              <p:cNvSpPr txBox="1"/>
              <p:nvPr/>
            </p:nvSpPr>
            <p:spPr>
              <a:xfrm>
                <a:off x="8200396" y="352943"/>
                <a:ext cx="8932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/>
                  <a:t>Super User</a:t>
                </a:r>
              </a:p>
            </p:txBody>
          </p:sp>
        </p:grp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46386BBB-F19D-5BC4-BAF2-78930970BF0E}"/>
              </a:ext>
            </a:extLst>
          </p:cNvPr>
          <p:cNvSpPr txBox="1"/>
          <p:nvPr/>
        </p:nvSpPr>
        <p:spPr>
          <a:xfrm>
            <a:off x="1486341" y="101300"/>
            <a:ext cx="6624259" cy="415500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/>
            <a:r>
              <a:rPr lang="en-US" sz="1200" b="1">
                <a:latin typeface="Arial"/>
                <a:cs typeface="Arial"/>
              </a:rPr>
              <a:t>September 2026 Learning Labs &amp; Office Hours Calendar</a:t>
            </a:r>
          </a:p>
          <a:p>
            <a:pPr algn="ctr"/>
            <a:r>
              <a:rPr lang="en-US" sz="900" i="1">
                <a:latin typeface="Arial"/>
                <a:cs typeface="Arial"/>
              </a:rPr>
              <a:t>Opportunities to ask questions and learn more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C40B5A-E882-BE49-AF95-93930ACDA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70040"/>
              </p:ext>
            </p:extLst>
          </p:nvPr>
        </p:nvGraphicFramePr>
        <p:xfrm>
          <a:off x="161546" y="642340"/>
          <a:ext cx="11868910" cy="564415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73782">
                  <a:extLst>
                    <a:ext uri="{9D8B030D-6E8A-4147-A177-3AD203B41FA5}">
                      <a16:colId xmlns:a16="http://schemas.microsoft.com/office/drawing/2014/main" val="2776251250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351929425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460705837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4004906975"/>
                    </a:ext>
                  </a:extLst>
                </a:gridCol>
                <a:gridCol w="2373782">
                  <a:extLst>
                    <a:ext uri="{9D8B030D-6E8A-4147-A177-3AD203B41FA5}">
                      <a16:colId xmlns:a16="http://schemas.microsoft.com/office/drawing/2014/main" val="1561163645"/>
                    </a:ext>
                  </a:extLst>
                </a:gridCol>
              </a:tblGrid>
              <a:tr h="223848"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chemeClr val="bg1"/>
                          </a:solidFill>
                        </a:rPr>
                        <a:t>MONDAY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TUESDAY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WEDNESDAY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THURSDAY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99" rtl="0" eaLnBrk="1" latinLnBrk="0" hangingPunct="1"/>
                      <a:r>
                        <a:rPr lang="en-US" sz="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FRIDAY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04482"/>
                  </a:ext>
                </a:extLst>
              </a:tr>
              <a:tr h="1084062"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08664"/>
                  </a:ext>
                </a:extLst>
              </a:tr>
              <a:tr h="1084062">
                <a:tc>
                  <a:txBody>
                    <a:bodyPr/>
                    <a:lstStyle/>
                    <a:p>
                      <a:r>
                        <a:rPr lang="en-US" sz="800" b="1"/>
                        <a:t>7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826061"/>
                  </a:ext>
                </a:extLst>
              </a:tr>
              <a:tr h="1084062">
                <a:tc>
                  <a:txBody>
                    <a:bodyPr/>
                    <a:lstStyle/>
                    <a:p>
                      <a:r>
                        <a:rPr lang="en-US" sz="800" b="1"/>
                        <a:t>14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707370"/>
                  </a:ext>
                </a:extLst>
              </a:tr>
              <a:tr h="1084062">
                <a:tc>
                  <a:txBody>
                    <a:bodyPr/>
                    <a:lstStyle/>
                    <a:p>
                      <a:r>
                        <a:rPr lang="en-US" sz="800" b="1"/>
                        <a:t>21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434919"/>
                  </a:ext>
                </a:extLst>
              </a:tr>
              <a:tr h="1084062">
                <a:tc>
                  <a:txBody>
                    <a:bodyPr/>
                    <a:lstStyle/>
                    <a:p>
                      <a:r>
                        <a:rPr lang="en-US" sz="800" b="1"/>
                        <a:t>28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9" rtl="0" eaLnBrk="1" latinLnBrk="0" hangingPunct="1"/>
                      <a:r>
                        <a:rPr lang="en-US" sz="800" b="1" kern="120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196991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F4AA1FD1-97E2-22B4-02A0-59561C65C987}"/>
              </a:ext>
            </a:extLst>
          </p:cNvPr>
          <p:cNvSpPr/>
          <p:nvPr/>
        </p:nvSpPr>
        <p:spPr>
          <a:xfrm>
            <a:off x="4915673" y="21537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4E28-8DB4-BD05-AF20-6F2C45884A55}"/>
              </a:ext>
            </a:extLst>
          </p:cNvPr>
          <p:cNvSpPr/>
          <p:nvPr/>
        </p:nvSpPr>
        <p:spPr>
          <a:xfrm>
            <a:off x="4915673" y="32332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855704-64EE-0B16-E3FE-E94D69A24A2F}"/>
              </a:ext>
            </a:extLst>
          </p:cNvPr>
          <p:cNvSpPr/>
          <p:nvPr/>
        </p:nvSpPr>
        <p:spPr>
          <a:xfrm>
            <a:off x="4915673" y="43127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307374-DDEB-EF2D-1668-A427226C31B2}"/>
              </a:ext>
            </a:extLst>
          </p:cNvPr>
          <p:cNvSpPr/>
          <p:nvPr/>
        </p:nvSpPr>
        <p:spPr>
          <a:xfrm>
            <a:off x="4915673" y="5392247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7B1BE-C295-7C85-D08A-5C267D55BE63}"/>
              </a:ext>
            </a:extLst>
          </p:cNvPr>
          <p:cNvSpPr/>
          <p:nvPr/>
        </p:nvSpPr>
        <p:spPr>
          <a:xfrm>
            <a:off x="4910226" y="2682246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399">
              <a:defRPr/>
            </a:pPr>
            <a:r>
              <a:rPr lang="en-US" sz="800" b="1">
                <a:solidFill>
                  <a:srgbClr val="000000"/>
                </a:solidFill>
              </a:rPr>
              <a:t>Office Hours: Procurement</a:t>
            </a:r>
            <a:r>
              <a:rPr lang="en-US" sz="800">
                <a:solidFill>
                  <a:srgbClr val="000000"/>
                </a:solidFill>
              </a:rPr>
              <a:t> (</a:t>
            </a:r>
            <a:r>
              <a:rPr lang="en-US" sz="800" i="1">
                <a:solidFill>
                  <a:srgbClr val="000000"/>
                </a:solidFill>
              </a:rPr>
              <a:t>APOs and PRO Super Users only</a:t>
            </a:r>
            <a:r>
              <a:rPr lang="en-US" sz="800">
                <a:solidFill>
                  <a:srgbClr val="000000"/>
                </a:solidFill>
              </a:rPr>
              <a:t>)</a:t>
            </a:r>
            <a:r>
              <a:rPr lang="en-US" sz="800" b="1">
                <a:solidFill>
                  <a:srgbClr val="000000"/>
                </a:solidFill>
              </a:rPr>
              <a:t> | 2 p.m. – 3 p.m.</a:t>
            </a:r>
            <a:endParaRPr lang="en-US" sz="1801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031D9C-5334-C0DC-AFC3-4F2AEE98E4E5}"/>
              </a:ext>
            </a:extLst>
          </p:cNvPr>
          <p:cNvSpPr/>
          <p:nvPr/>
        </p:nvSpPr>
        <p:spPr>
          <a:xfrm>
            <a:off x="2545929" y="2159259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Planning | 2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3 p.m.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E8C44-2A29-2215-632E-57328E8A85F2}"/>
              </a:ext>
            </a:extLst>
          </p:cNvPr>
          <p:cNvSpPr/>
          <p:nvPr/>
        </p:nvSpPr>
        <p:spPr>
          <a:xfrm>
            <a:off x="2545929" y="3249929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Planning | 2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3 p.m.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357BFE-BF2A-2845-CBDF-4D722FCA5780}"/>
              </a:ext>
            </a:extLst>
          </p:cNvPr>
          <p:cNvSpPr/>
          <p:nvPr/>
        </p:nvSpPr>
        <p:spPr>
          <a:xfrm>
            <a:off x="2545929" y="4309034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Planning | 2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3 p.m.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7A5959-5F6B-C9AF-6249-46002B3A265E}"/>
              </a:ext>
            </a:extLst>
          </p:cNvPr>
          <p:cNvSpPr/>
          <p:nvPr/>
        </p:nvSpPr>
        <p:spPr>
          <a:xfrm>
            <a:off x="2545929" y="5397937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Planning | 2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3 p.m.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DDB4D7-41EB-F8EF-7F51-5FBB4C197D35}"/>
              </a:ext>
            </a:extLst>
          </p:cNvPr>
          <p:cNvSpPr/>
          <p:nvPr/>
        </p:nvSpPr>
        <p:spPr>
          <a:xfrm>
            <a:off x="4915687" y="2544347"/>
            <a:ext cx="2359152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| 11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125024-28E5-5935-64EB-A425635709E8}"/>
              </a:ext>
            </a:extLst>
          </p:cNvPr>
          <p:cNvSpPr/>
          <p:nvPr/>
        </p:nvSpPr>
        <p:spPr>
          <a:xfrm>
            <a:off x="151437" y="1213947"/>
            <a:ext cx="2368296" cy="252092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Supplier Management </a:t>
            </a:r>
            <a:r>
              <a:rPr kumimoji="0" lang="en-US" sz="8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80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Liaisons only)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10 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11:30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800" b="1">
                <a:solidFill>
                  <a:sysClr val="windowText" lastClr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2C79A1-08B3-45AD-A9C3-952CB0E669D4}"/>
              </a:ext>
            </a:extLst>
          </p:cNvPr>
          <p:cNvSpPr/>
          <p:nvPr/>
        </p:nvSpPr>
        <p:spPr>
          <a:xfrm>
            <a:off x="4915687" y="1217800"/>
            <a:ext cx="2359152" cy="137160"/>
          </a:xfrm>
          <a:prstGeom prst="rect">
            <a:avLst/>
          </a:prstGeom>
          <a:solidFill>
            <a:srgbClr val="7FA267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AP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10 a.m. – 12 p.m. 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5AA4A8-0DDD-5B08-DA92-39CBB793E454}"/>
              </a:ext>
            </a:extLst>
          </p:cNvPr>
          <p:cNvSpPr/>
          <p:nvPr/>
        </p:nvSpPr>
        <p:spPr>
          <a:xfrm>
            <a:off x="2539151" y="1219298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Adaptive Planning | 2 </a:t>
            </a:r>
            <a:r>
              <a:rPr lang="en-US" sz="800" b="1">
                <a:solidFill>
                  <a:schemeClr val="tx1"/>
                </a:solidFill>
                <a:latin typeface="Arial" panose="020B0604020202020204"/>
              </a:rPr>
              <a:t>p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3 p.m.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7E6A5B-0FCC-572C-DEE1-5AFB43564808}"/>
              </a:ext>
            </a:extLst>
          </p:cNvPr>
          <p:cNvSpPr/>
          <p:nvPr/>
        </p:nvSpPr>
        <p:spPr>
          <a:xfrm>
            <a:off x="151535" y="1076157"/>
            <a:ext cx="11868910" cy="13716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99"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 [Daily]: Banking | 11</a:t>
            </a:r>
            <a:r>
              <a:rPr lang="en-US" sz="800" b="1">
                <a:solidFill>
                  <a:srgbClr val="000000"/>
                </a:solidFill>
              </a:rPr>
              <a:t> a.m. – 12 p.m.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2DAC94-60C1-CFBF-A75C-2B5208A65C0B}"/>
              </a:ext>
            </a:extLst>
          </p:cNvPr>
          <p:cNvSpPr/>
          <p:nvPr/>
        </p:nvSpPr>
        <p:spPr>
          <a:xfrm>
            <a:off x="4915687" y="1349603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Management | 11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5F12827-2232-1DDF-4ADA-FD49736A57DC}"/>
              </a:ext>
            </a:extLst>
          </p:cNvPr>
          <p:cNvSpPr/>
          <p:nvPr/>
        </p:nvSpPr>
        <p:spPr>
          <a:xfrm>
            <a:off x="4915687" y="2287152"/>
            <a:ext cx="2359152" cy="256032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Office Hours: Expense Management | 11 </a:t>
            </a:r>
            <a:r>
              <a:rPr lang="en-US" sz="800" b="1">
                <a:solidFill>
                  <a:srgbClr val="000000"/>
                </a:solidFill>
                <a:latin typeface="Arial" panose="020B0604020202020204"/>
              </a:rPr>
              <a:t>a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 – 12 p.m. </a:t>
            </a:r>
          </a:p>
        </p:txBody>
      </p:sp>
    </p:spTree>
    <p:extLst>
      <p:ext uri="{BB962C8B-B14F-4D97-AF65-F5344CB8AC3E}">
        <p14:creationId xmlns:p14="http://schemas.microsoft.com/office/powerpoint/2010/main" val="113879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897D4-4976-5033-9ED2-EF4C9FF9D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13EDF9-FEE7-54E2-D09B-E78AAA257625}"/>
              </a:ext>
            </a:extLst>
          </p:cNvPr>
          <p:cNvSpPr/>
          <p:nvPr/>
        </p:nvSpPr>
        <p:spPr>
          <a:xfrm>
            <a:off x="374908" y="6281928"/>
            <a:ext cx="1810512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7FD72EE-36CE-32EF-ABAD-96256EA08B52}"/>
              </a:ext>
            </a:extLst>
          </p:cNvPr>
          <p:cNvGrpSpPr/>
          <p:nvPr/>
        </p:nvGrpSpPr>
        <p:grpSpPr>
          <a:xfrm>
            <a:off x="2538551" y="6391408"/>
            <a:ext cx="7114905" cy="324613"/>
            <a:chOff x="2538548" y="6234643"/>
            <a:chExt cx="7114905" cy="324613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6E48E48-62EA-C6AB-B3DD-F79C1ED40A16}"/>
                </a:ext>
              </a:extLst>
            </p:cNvPr>
            <p:cNvSpPr/>
            <p:nvPr/>
          </p:nvSpPr>
          <p:spPr>
            <a:xfrm>
              <a:off x="2538548" y="6234643"/>
              <a:ext cx="7114905" cy="32461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rtlCol="0" anchor="ctr"/>
            <a:lstStyle/>
            <a:p>
              <a:r>
                <a:rPr lang="en-US" sz="1051" b="1">
                  <a:solidFill>
                    <a:schemeClr val="tx1"/>
                  </a:solidFill>
                </a:rPr>
                <a:t>Functional and admin-based users should visit the </a:t>
              </a:r>
              <a:r>
                <a:rPr lang="en-US" sz="1051" b="1">
                  <a:solidFill>
                    <a:schemeClr val="tx1"/>
                  </a:solidFill>
                  <a:hlinkClick r:id="rId3"/>
                </a:rPr>
                <a:t>Support Portal</a:t>
              </a:r>
              <a:r>
                <a:rPr lang="en-US" sz="1051" b="1">
                  <a:solidFill>
                    <a:schemeClr val="tx1"/>
                  </a:solidFill>
                </a:rPr>
                <a:t> to access business area resources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9CBE7F4-9967-733A-3B47-69379F642437}"/>
                </a:ext>
              </a:extLst>
            </p:cNvPr>
            <p:cNvGrpSpPr/>
            <p:nvPr/>
          </p:nvGrpSpPr>
          <p:grpSpPr>
            <a:xfrm>
              <a:off x="2582093" y="6259789"/>
              <a:ext cx="274320" cy="274320"/>
              <a:chOff x="7443702" y="6136177"/>
              <a:chExt cx="367041" cy="36704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A7C6B2F-9099-69F7-B440-CA27A592EA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4342" y="6136817"/>
                <a:ext cx="365760" cy="3657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/>
              </a:p>
            </p:txBody>
          </p:sp>
          <p:sp>
            <p:nvSpPr>
              <p:cNvPr id="32" name="Freeform 636">
                <a:extLst>
                  <a:ext uri="{FF2B5EF4-FFF2-40B4-BE49-F238E27FC236}">
                    <a16:creationId xmlns:a16="http://schemas.microsoft.com/office/drawing/2014/main" id="{6E98CDA3-23B5-17C9-939E-E928826F3EA9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443702" y="6136177"/>
                <a:ext cx="367041" cy="367041"/>
              </a:xfrm>
              <a:custGeom>
                <a:avLst/>
                <a:gdLst>
                  <a:gd name="T0" fmla="*/ 260 w 512"/>
                  <a:gd name="T1" fmla="*/ 165 h 512"/>
                  <a:gd name="T2" fmla="*/ 295 w 512"/>
                  <a:gd name="T3" fmla="*/ 288 h 512"/>
                  <a:gd name="T4" fmla="*/ 128 w 512"/>
                  <a:gd name="T5" fmla="*/ 288 h 512"/>
                  <a:gd name="T6" fmla="*/ 119 w 512"/>
                  <a:gd name="T7" fmla="*/ 250 h 512"/>
                  <a:gd name="T8" fmla="*/ 260 w 512"/>
                  <a:gd name="T9" fmla="*/ 165 h 512"/>
                  <a:gd name="T10" fmla="*/ 192 w 512"/>
                  <a:gd name="T11" fmla="*/ 309 h 512"/>
                  <a:gd name="T12" fmla="*/ 213 w 512"/>
                  <a:gd name="T13" fmla="*/ 330 h 512"/>
                  <a:gd name="T14" fmla="*/ 234 w 512"/>
                  <a:gd name="T15" fmla="*/ 309 h 512"/>
                  <a:gd name="T16" fmla="*/ 234 w 512"/>
                  <a:gd name="T17" fmla="*/ 309 h 512"/>
                  <a:gd name="T18" fmla="*/ 192 w 512"/>
                  <a:gd name="T19" fmla="*/ 309 h 512"/>
                  <a:gd name="T20" fmla="*/ 192 w 512"/>
                  <a:gd name="T21" fmla="*/ 309 h 512"/>
                  <a:gd name="T22" fmla="*/ 512 w 512"/>
                  <a:gd name="T23" fmla="*/ 256 h 512"/>
                  <a:gd name="T24" fmla="*/ 256 w 512"/>
                  <a:gd name="T25" fmla="*/ 512 h 512"/>
                  <a:gd name="T26" fmla="*/ 0 w 512"/>
                  <a:gd name="T27" fmla="*/ 256 h 512"/>
                  <a:gd name="T28" fmla="*/ 256 w 512"/>
                  <a:gd name="T29" fmla="*/ 0 h 512"/>
                  <a:gd name="T30" fmla="*/ 512 w 512"/>
                  <a:gd name="T31" fmla="*/ 256 h 512"/>
                  <a:gd name="T32" fmla="*/ 301 w 512"/>
                  <a:gd name="T33" fmla="*/ 177 h 512"/>
                  <a:gd name="T34" fmla="*/ 309 w 512"/>
                  <a:gd name="T35" fmla="*/ 181 h 512"/>
                  <a:gd name="T36" fmla="*/ 316 w 512"/>
                  <a:gd name="T37" fmla="*/ 179 h 512"/>
                  <a:gd name="T38" fmla="*/ 369 w 512"/>
                  <a:gd name="T39" fmla="*/ 136 h 512"/>
                  <a:gd name="T40" fmla="*/ 371 w 512"/>
                  <a:gd name="T41" fmla="*/ 121 h 512"/>
                  <a:gd name="T42" fmla="*/ 356 w 512"/>
                  <a:gd name="T43" fmla="*/ 119 h 512"/>
                  <a:gd name="T44" fmla="*/ 302 w 512"/>
                  <a:gd name="T45" fmla="*/ 162 h 512"/>
                  <a:gd name="T46" fmla="*/ 301 w 512"/>
                  <a:gd name="T47" fmla="*/ 177 h 512"/>
                  <a:gd name="T48" fmla="*/ 319 w 512"/>
                  <a:gd name="T49" fmla="*/ 295 h 512"/>
                  <a:gd name="T50" fmla="*/ 277 w 512"/>
                  <a:gd name="T51" fmla="*/ 146 h 512"/>
                  <a:gd name="T52" fmla="*/ 270 w 512"/>
                  <a:gd name="T53" fmla="*/ 139 h 512"/>
                  <a:gd name="T54" fmla="*/ 261 w 512"/>
                  <a:gd name="T55" fmla="*/ 140 h 512"/>
                  <a:gd name="T56" fmla="*/ 101 w 512"/>
                  <a:gd name="T57" fmla="*/ 236 h 512"/>
                  <a:gd name="T58" fmla="*/ 96 w 512"/>
                  <a:gd name="T59" fmla="*/ 248 h 512"/>
                  <a:gd name="T60" fmla="*/ 110 w 512"/>
                  <a:gd name="T61" fmla="*/ 301 h 512"/>
                  <a:gd name="T62" fmla="*/ 120 w 512"/>
                  <a:gd name="T63" fmla="*/ 309 h 512"/>
                  <a:gd name="T64" fmla="*/ 170 w 512"/>
                  <a:gd name="T65" fmla="*/ 309 h 512"/>
                  <a:gd name="T66" fmla="*/ 170 w 512"/>
                  <a:gd name="T67" fmla="*/ 309 h 512"/>
                  <a:gd name="T68" fmla="*/ 213 w 512"/>
                  <a:gd name="T69" fmla="*/ 352 h 512"/>
                  <a:gd name="T70" fmla="*/ 256 w 512"/>
                  <a:gd name="T71" fmla="*/ 309 h 512"/>
                  <a:gd name="T72" fmla="*/ 256 w 512"/>
                  <a:gd name="T73" fmla="*/ 309 h 512"/>
                  <a:gd name="T74" fmla="*/ 309 w 512"/>
                  <a:gd name="T75" fmla="*/ 309 h 512"/>
                  <a:gd name="T76" fmla="*/ 309 w 512"/>
                  <a:gd name="T77" fmla="*/ 309 h 512"/>
                  <a:gd name="T78" fmla="*/ 318 w 512"/>
                  <a:gd name="T79" fmla="*/ 305 h 512"/>
                  <a:gd name="T80" fmla="*/ 319 w 512"/>
                  <a:gd name="T81" fmla="*/ 295 h 512"/>
                  <a:gd name="T82" fmla="*/ 416 w 512"/>
                  <a:gd name="T83" fmla="*/ 279 h 512"/>
                  <a:gd name="T84" fmla="*/ 407 w 512"/>
                  <a:gd name="T85" fmla="*/ 266 h 512"/>
                  <a:gd name="T86" fmla="*/ 343 w 512"/>
                  <a:gd name="T87" fmla="*/ 256 h 512"/>
                  <a:gd name="T88" fmla="*/ 330 w 512"/>
                  <a:gd name="T89" fmla="*/ 265 h 512"/>
                  <a:gd name="T90" fmla="*/ 339 w 512"/>
                  <a:gd name="T91" fmla="*/ 277 h 512"/>
                  <a:gd name="T92" fmla="*/ 403 w 512"/>
                  <a:gd name="T93" fmla="*/ 288 h 512"/>
                  <a:gd name="T94" fmla="*/ 405 w 512"/>
                  <a:gd name="T95" fmla="*/ 288 h 512"/>
                  <a:gd name="T96" fmla="*/ 416 w 512"/>
                  <a:gd name="T97" fmla="*/ 279 h 512"/>
                  <a:gd name="T98" fmla="*/ 415 w 512"/>
                  <a:gd name="T99" fmla="*/ 189 h 512"/>
                  <a:gd name="T100" fmla="*/ 402 w 512"/>
                  <a:gd name="T101" fmla="*/ 181 h 512"/>
                  <a:gd name="T102" fmla="*/ 327 w 512"/>
                  <a:gd name="T103" fmla="*/ 203 h 512"/>
                  <a:gd name="T104" fmla="*/ 320 w 512"/>
                  <a:gd name="T105" fmla="*/ 216 h 512"/>
                  <a:gd name="T106" fmla="*/ 330 w 512"/>
                  <a:gd name="T107" fmla="*/ 224 h 512"/>
                  <a:gd name="T108" fmla="*/ 333 w 512"/>
                  <a:gd name="T109" fmla="*/ 223 h 512"/>
                  <a:gd name="T110" fmla="*/ 408 w 512"/>
                  <a:gd name="T111" fmla="*/ 202 h 512"/>
                  <a:gd name="T112" fmla="*/ 415 w 512"/>
                  <a:gd name="T113" fmla="*/ 18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2" h="512">
                    <a:moveTo>
                      <a:pt x="260" y="165"/>
                    </a:moveTo>
                    <a:cubicBezTo>
                      <a:pt x="295" y="288"/>
                      <a:pt x="295" y="288"/>
                      <a:pt x="295" y="288"/>
                    </a:cubicBezTo>
                    <a:cubicBezTo>
                      <a:pt x="128" y="288"/>
                      <a:pt x="128" y="288"/>
                      <a:pt x="128" y="288"/>
                    </a:cubicBezTo>
                    <a:cubicBezTo>
                      <a:pt x="119" y="250"/>
                      <a:pt x="119" y="250"/>
                      <a:pt x="119" y="250"/>
                    </a:cubicBezTo>
                    <a:lnTo>
                      <a:pt x="260" y="165"/>
                    </a:lnTo>
                    <a:close/>
                    <a:moveTo>
                      <a:pt x="192" y="309"/>
                    </a:moveTo>
                    <a:cubicBezTo>
                      <a:pt x="192" y="321"/>
                      <a:pt x="201" y="330"/>
                      <a:pt x="213" y="330"/>
                    </a:cubicBezTo>
                    <a:cubicBezTo>
                      <a:pt x="225" y="330"/>
                      <a:pt x="234" y="321"/>
                      <a:pt x="234" y="309"/>
                    </a:cubicBezTo>
                    <a:cubicBezTo>
                      <a:pt x="234" y="309"/>
                      <a:pt x="234" y="309"/>
                      <a:pt x="234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2" y="309"/>
                      <a:pt x="192" y="309"/>
                      <a:pt x="192" y="309"/>
                    </a:cubicBezTo>
                    <a:close/>
                    <a:moveTo>
                      <a:pt x="512" y="256"/>
                    </a:moveTo>
                    <a:cubicBezTo>
                      <a:pt x="512" y="397"/>
                      <a:pt x="397" y="512"/>
                      <a:pt x="256" y="512"/>
                    </a:cubicBezTo>
                    <a:cubicBezTo>
                      <a:pt x="114" y="512"/>
                      <a:pt x="0" y="397"/>
                      <a:pt x="0" y="256"/>
                    </a:cubicBezTo>
                    <a:cubicBezTo>
                      <a:pt x="0" y="114"/>
                      <a:pt x="114" y="0"/>
                      <a:pt x="256" y="0"/>
                    </a:cubicBezTo>
                    <a:cubicBezTo>
                      <a:pt x="397" y="0"/>
                      <a:pt x="512" y="114"/>
                      <a:pt x="512" y="256"/>
                    </a:cubicBezTo>
                    <a:close/>
                    <a:moveTo>
                      <a:pt x="301" y="177"/>
                    </a:moveTo>
                    <a:cubicBezTo>
                      <a:pt x="303" y="180"/>
                      <a:pt x="306" y="181"/>
                      <a:pt x="309" y="181"/>
                    </a:cubicBezTo>
                    <a:cubicBezTo>
                      <a:pt x="311" y="181"/>
                      <a:pt x="314" y="180"/>
                      <a:pt x="316" y="179"/>
                    </a:cubicBezTo>
                    <a:cubicBezTo>
                      <a:pt x="369" y="136"/>
                      <a:pt x="369" y="136"/>
                      <a:pt x="369" y="136"/>
                    </a:cubicBezTo>
                    <a:cubicBezTo>
                      <a:pt x="374" y="132"/>
                      <a:pt x="374" y="126"/>
                      <a:pt x="371" y="121"/>
                    </a:cubicBezTo>
                    <a:cubicBezTo>
                      <a:pt x="367" y="116"/>
                      <a:pt x="360" y="116"/>
                      <a:pt x="356" y="119"/>
                    </a:cubicBezTo>
                    <a:cubicBezTo>
                      <a:pt x="302" y="162"/>
                      <a:pt x="302" y="162"/>
                      <a:pt x="302" y="162"/>
                    </a:cubicBezTo>
                    <a:cubicBezTo>
                      <a:pt x="298" y="166"/>
                      <a:pt x="297" y="172"/>
                      <a:pt x="301" y="177"/>
                    </a:cubicBezTo>
                    <a:close/>
                    <a:moveTo>
                      <a:pt x="319" y="295"/>
                    </a:moveTo>
                    <a:cubicBezTo>
                      <a:pt x="277" y="146"/>
                      <a:pt x="277" y="146"/>
                      <a:pt x="277" y="146"/>
                    </a:cubicBezTo>
                    <a:cubicBezTo>
                      <a:pt x="276" y="143"/>
                      <a:pt x="273" y="140"/>
                      <a:pt x="270" y="139"/>
                    </a:cubicBezTo>
                    <a:cubicBezTo>
                      <a:pt x="267" y="138"/>
                      <a:pt x="264" y="138"/>
                      <a:pt x="261" y="140"/>
                    </a:cubicBezTo>
                    <a:cubicBezTo>
                      <a:pt x="101" y="236"/>
                      <a:pt x="101" y="236"/>
                      <a:pt x="101" y="236"/>
                    </a:cubicBezTo>
                    <a:cubicBezTo>
                      <a:pt x="97" y="238"/>
                      <a:pt x="95" y="243"/>
                      <a:pt x="96" y="248"/>
                    </a:cubicBezTo>
                    <a:cubicBezTo>
                      <a:pt x="110" y="301"/>
                      <a:pt x="110" y="301"/>
                      <a:pt x="110" y="301"/>
                    </a:cubicBezTo>
                    <a:cubicBezTo>
                      <a:pt x="111" y="306"/>
                      <a:pt x="115" y="309"/>
                      <a:pt x="12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09"/>
                      <a:pt x="170" y="309"/>
                      <a:pt x="170" y="309"/>
                    </a:cubicBezTo>
                    <a:cubicBezTo>
                      <a:pt x="170" y="333"/>
                      <a:pt x="189" y="352"/>
                      <a:pt x="213" y="352"/>
                    </a:cubicBezTo>
                    <a:cubicBezTo>
                      <a:pt x="237" y="352"/>
                      <a:pt x="256" y="333"/>
                      <a:pt x="256" y="309"/>
                    </a:cubicBezTo>
                    <a:cubicBezTo>
                      <a:pt x="256" y="309"/>
                      <a:pt x="256" y="309"/>
                      <a:pt x="256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09" y="309"/>
                      <a:pt x="309" y="309"/>
                      <a:pt x="309" y="309"/>
                    </a:cubicBezTo>
                    <a:cubicBezTo>
                      <a:pt x="312" y="309"/>
                      <a:pt x="316" y="307"/>
                      <a:pt x="318" y="305"/>
                    </a:cubicBezTo>
                    <a:cubicBezTo>
                      <a:pt x="320" y="302"/>
                      <a:pt x="320" y="299"/>
                      <a:pt x="319" y="295"/>
                    </a:cubicBezTo>
                    <a:close/>
                    <a:moveTo>
                      <a:pt x="416" y="279"/>
                    </a:moveTo>
                    <a:cubicBezTo>
                      <a:pt x="416" y="273"/>
                      <a:pt x="413" y="267"/>
                      <a:pt x="407" y="266"/>
                    </a:cubicBezTo>
                    <a:cubicBezTo>
                      <a:pt x="343" y="256"/>
                      <a:pt x="343" y="256"/>
                      <a:pt x="343" y="256"/>
                    </a:cubicBezTo>
                    <a:cubicBezTo>
                      <a:pt x="337" y="255"/>
                      <a:pt x="331" y="259"/>
                      <a:pt x="330" y="265"/>
                    </a:cubicBezTo>
                    <a:cubicBezTo>
                      <a:pt x="330" y="270"/>
                      <a:pt x="333" y="276"/>
                      <a:pt x="339" y="277"/>
                    </a:cubicBezTo>
                    <a:cubicBezTo>
                      <a:pt x="403" y="288"/>
                      <a:pt x="403" y="288"/>
                      <a:pt x="403" y="288"/>
                    </a:cubicBezTo>
                    <a:cubicBezTo>
                      <a:pt x="404" y="288"/>
                      <a:pt x="404" y="288"/>
                      <a:pt x="405" y="288"/>
                    </a:cubicBezTo>
                    <a:cubicBezTo>
                      <a:pt x="410" y="288"/>
                      <a:pt x="415" y="284"/>
                      <a:pt x="416" y="279"/>
                    </a:cubicBezTo>
                    <a:close/>
                    <a:moveTo>
                      <a:pt x="415" y="189"/>
                    </a:moveTo>
                    <a:cubicBezTo>
                      <a:pt x="414" y="183"/>
                      <a:pt x="408" y="180"/>
                      <a:pt x="402" y="181"/>
                    </a:cubicBezTo>
                    <a:cubicBezTo>
                      <a:pt x="327" y="203"/>
                      <a:pt x="327" y="203"/>
                      <a:pt x="327" y="203"/>
                    </a:cubicBezTo>
                    <a:cubicBezTo>
                      <a:pt x="322" y="204"/>
                      <a:pt x="318" y="210"/>
                      <a:pt x="320" y="216"/>
                    </a:cubicBezTo>
                    <a:cubicBezTo>
                      <a:pt x="321" y="221"/>
                      <a:pt x="326" y="224"/>
                      <a:pt x="330" y="224"/>
                    </a:cubicBezTo>
                    <a:cubicBezTo>
                      <a:pt x="331" y="224"/>
                      <a:pt x="332" y="224"/>
                      <a:pt x="333" y="223"/>
                    </a:cubicBezTo>
                    <a:cubicBezTo>
                      <a:pt x="408" y="202"/>
                      <a:pt x="408" y="202"/>
                      <a:pt x="408" y="202"/>
                    </a:cubicBezTo>
                    <a:cubicBezTo>
                      <a:pt x="414" y="200"/>
                      <a:pt x="417" y="194"/>
                      <a:pt x="415" y="189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801"/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815F3F2-3544-8F05-AC88-2C45E07998B4}"/>
              </a:ext>
            </a:extLst>
          </p:cNvPr>
          <p:cNvSpPr/>
          <p:nvPr/>
        </p:nvSpPr>
        <p:spPr>
          <a:xfrm>
            <a:off x="-1" y="1"/>
            <a:ext cx="12183585" cy="600527"/>
          </a:xfrm>
          <a:prstGeom prst="rect">
            <a:avLst/>
          </a:prstGeom>
          <a:solidFill>
            <a:srgbClr val="90C3C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98C9AEE-9B0B-15CD-E121-C2144F8DFE74}"/>
              </a:ext>
            </a:extLst>
          </p:cNvPr>
          <p:cNvGrpSpPr/>
          <p:nvPr/>
        </p:nvGrpSpPr>
        <p:grpSpPr>
          <a:xfrm>
            <a:off x="8414" y="104597"/>
            <a:ext cx="2092352" cy="418322"/>
            <a:chOff x="8415" y="156850"/>
            <a:chExt cx="2092352" cy="418322"/>
          </a:xfrm>
        </p:grpSpPr>
        <p:sp>
          <p:nvSpPr>
            <p:cNvPr id="63" name="Folded Corner 24">
              <a:extLst>
                <a:ext uri="{FF2B5EF4-FFF2-40B4-BE49-F238E27FC236}">
                  <a16:creationId xmlns:a16="http://schemas.microsoft.com/office/drawing/2014/main" id="{8A81E999-EB24-6368-3E95-F62C1E9706ED}"/>
                </a:ext>
              </a:extLst>
            </p:cNvPr>
            <p:cNvSpPr/>
            <p:nvPr/>
          </p:nvSpPr>
          <p:spPr>
            <a:xfrm>
              <a:off x="8415" y="156850"/>
              <a:ext cx="2092352" cy="418322"/>
            </a:xfrm>
            <a:prstGeom prst="foldedCorne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pic>
          <p:nvPicPr>
            <p:cNvPr id="64" name="Picture 6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3228266-7865-6953-F545-722C8766D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372" y="241629"/>
              <a:ext cx="1555990" cy="248436"/>
            </a:xfrm>
            <a:prstGeom prst="rect">
              <a:avLst/>
            </a:prstGeom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C98F2753-A78E-1BCF-E6CD-DCA050B79BF5}"/>
              </a:ext>
            </a:extLst>
          </p:cNvPr>
          <p:cNvSpPr txBox="1"/>
          <p:nvPr/>
        </p:nvSpPr>
        <p:spPr>
          <a:xfrm>
            <a:off x="2100766" y="78913"/>
            <a:ext cx="9091109" cy="469361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1200" b="1">
                <a:latin typeface="Arial"/>
                <a:cs typeface="Arial"/>
              </a:rPr>
              <a:t>Session Format and Access</a:t>
            </a:r>
          </a:p>
          <a:p>
            <a:pPr algn="ctr">
              <a:spcAft>
                <a:spcPts val="1774"/>
              </a:spcAft>
            </a:pPr>
            <a:r>
              <a:rPr lang="en-US" sz="900" i="1">
                <a:latin typeface="Arial"/>
                <a:cs typeface="Arial"/>
              </a:rPr>
              <a:t>Opportunities to ask questions and learn more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B04E86-3AE9-1524-FC66-978DAD10D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158304"/>
              </p:ext>
            </p:extLst>
          </p:nvPr>
        </p:nvGraphicFramePr>
        <p:xfrm>
          <a:off x="871826" y="719666"/>
          <a:ext cx="10448348" cy="54686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12087">
                  <a:extLst>
                    <a:ext uri="{9D8B030D-6E8A-4147-A177-3AD203B41FA5}">
                      <a16:colId xmlns:a16="http://schemas.microsoft.com/office/drawing/2014/main" val="2248559530"/>
                    </a:ext>
                  </a:extLst>
                </a:gridCol>
                <a:gridCol w="2612087">
                  <a:extLst>
                    <a:ext uri="{9D8B030D-6E8A-4147-A177-3AD203B41FA5}">
                      <a16:colId xmlns:a16="http://schemas.microsoft.com/office/drawing/2014/main" val="1746126145"/>
                    </a:ext>
                  </a:extLst>
                </a:gridCol>
                <a:gridCol w="2612087">
                  <a:extLst>
                    <a:ext uri="{9D8B030D-6E8A-4147-A177-3AD203B41FA5}">
                      <a16:colId xmlns:a16="http://schemas.microsoft.com/office/drawing/2014/main" val="2572790944"/>
                    </a:ext>
                  </a:extLst>
                </a:gridCol>
                <a:gridCol w="2612087">
                  <a:extLst>
                    <a:ext uri="{9D8B030D-6E8A-4147-A177-3AD203B41FA5}">
                      <a16:colId xmlns:a16="http://schemas.microsoft.com/office/drawing/2014/main" val="1956942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Format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Audience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How to access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0102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/>
                        <a:t>Learning Lab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 Learning Lab is an optional training session designed to provide learners an opportunity to ask questions and observe system demonstrations. </a:t>
                      </a:r>
                    </a:p>
                    <a:p>
                      <a:endParaRPr lang="en-US" sz="1200"/>
                    </a:p>
                    <a:p>
                      <a:r>
                        <a:rPr lang="en-US" sz="1050" b="1" i="1"/>
                        <a:t>HCM Learning Labs will be hosted by the HCM Training Team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Employees that attend an Instructor-Led Training (ILT) course. 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Learners will receive an invitation to attend learning labs via Microsoft Teams.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757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/>
                        <a:t>Office Hours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Provide an opportunity to ask questions and learn more about new processes.</a:t>
                      </a:r>
                    </a:p>
                    <a:p>
                      <a:endParaRPr lang="en-US" sz="1200"/>
                    </a:p>
                    <a:p>
                      <a:pPr marL="0" marR="0" lvl="0" indent="0" algn="l" defTabSz="9143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1"/>
                        <a:t>HCM Office Hours will be hosted by the HCM Business Analysts (BAs)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Employees in applicable business areas </a:t>
                      </a:r>
                      <a:r>
                        <a:rPr lang="en-US" sz="1200" i="1"/>
                        <a:t>(i.e., Payroll, HCM, FIN).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Employees will receive an invitation* to attend office hours via Microsoft Teams. </a:t>
                      </a:r>
                    </a:p>
                    <a:p>
                      <a:endParaRPr lang="en-US" sz="1200"/>
                    </a:p>
                    <a:p>
                      <a:r>
                        <a:rPr lang="en-US" sz="1050" b="1" i="1"/>
                        <a:t>*After go-live on July 1, Payroll Accounting Office Hours will require sign-ups.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501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/>
                        <a:t>Webinar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Online seminar sessions to help attendees understand the impact the transition to GA@WORK will have on specific agency processes.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Employees in applicable business areas </a:t>
                      </a:r>
                      <a:r>
                        <a:rPr lang="en-US" sz="1200" i="1"/>
                        <a:t>(i.e., Payroll, HCM, FIN).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Employees will receive a calendar invitation with the link to the webinar.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792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/>
                        <a:t>Demos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Provide an overview of specific functionality in GA@WORK by walking through key business processes.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Employees in applicable business areas </a:t>
                      </a:r>
                      <a:r>
                        <a:rPr lang="en-US" sz="1200" i="1"/>
                        <a:t>(i.e., Payroll, HCM, FIN).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Employees will receive an email with a link to register. After registering, a calendar invitation will be sent for the webinar via email.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159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/>
                        <a:t>NCN Readiness Check-Ins </a:t>
                      </a:r>
                    </a:p>
                    <a:p>
                      <a:r>
                        <a:rPr lang="en-US" sz="1200" b="0" i="1"/>
                        <a:t>(Post Go-Live)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Provide an opportunity for NCN members to provide insight and be directed where to find assistance.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/>
                        <a:t>POCs, Change Agents, and Change Champions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NCN members will receive a calendar invitation to attend check-ins via Microsoft Teams.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300131"/>
                  </a:ext>
                </a:extLst>
              </a:tr>
            </a:tbl>
          </a:graphicData>
        </a:graphic>
      </p:graphicFrame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EEA81767-3B47-87B9-72EF-68FAFCFDDAE2}"/>
              </a:ext>
            </a:extLst>
          </p:cNvPr>
          <p:cNvSpPr/>
          <p:nvPr/>
        </p:nvSpPr>
        <p:spPr>
          <a:xfrm>
            <a:off x="11105719" y="179416"/>
            <a:ext cx="1005840" cy="263174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>
                <a:solidFill>
                  <a:schemeClr val="tx1"/>
                </a:solidFill>
              </a:rPr>
              <a:t>As of: </a:t>
            </a:r>
            <a:r>
              <a:rPr lang="en-US" sz="800">
                <a:solidFill>
                  <a:schemeClr val="accent5"/>
                </a:solidFill>
              </a:rPr>
              <a:t>8.28.26</a:t>
            </a:r>
            <a:endParaRPr lang="en-US" sz="9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07954"/>
      </p:ext>
    </p:extLst>
  </p:cSld>
  <p:clrMapOvr>
    <a:masterClrMapping/>
  </p:clrMapOvr>
</p:sld>
</file>

<file path=ppt/theme/theme1.xml><?xml version="1.0" encoding="utf-8"?>
<a:theme xmlns:a="http://schemas.openxmlformats.org/drawingml/2006/main" name="GA@WORK">
  <a:themeElements>
    <a:clrScheme name="GA@WOR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7921E"/>
      </a:accent1>
      <a:accent2>
        <a:srgbClr val="235789"/>
      </a:accent2>
      <a:accent3>
        <a:srgbClr val="F3B700"/>
      </a:accent3>
      <a:accent4>
        <a:srgbClr val="7FA267"/>
      </a:accent4>
      <a:accent5>
        <a:srgbClr val="A72608"/>
      </a:accent5>
      <a:accent6>
        <a:srgbClr val="90C3C8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@WORK" id="{29A11AFE-14DD-4AAB-97F3-11C6B8AE39DA}" vid="{7AD285C0-C81D-4EB5-866C-17B50AED7C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99B7FC3D988F43BD6177899BF3F553" ma:contentTypeVersion="3" ma:contentTypeDescription="Create a new document." ma:contentTypeScope="" ma:versionID="94156333332f2351be9a4e14228d51da">
  <xsd:schema xmlns:xsd="http://www.w3.org/2001/XMLSchema" xmlns:xs="http://www.w3.org/2001/XMLSchema" xmlns:p="http://schemas.microsoft.com/office/2006/metadata/properties" xmlns:ns2="80d6bb72-ff96-4b72-bb56-9f01083e5c49" targetNamespace="http://schemas.microsoft.com/office/2006/metadata/properties" ma:root="true" ma:fieldsID="50d8317beca8c69232ff937be8fcc409" ns2:_="">
    <xsd:import namespace="80d6bb72-ff96-4b72-bb56-9f01083e5c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6bb72-ff96-4b72-bb56-9f01083e5c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018E9D-33F4-4F1D-9DA4-8B46A3D40A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83ADC1-55D0-4B1E-A847-B7369D985827}">
  <ds:schemaRefs>
    <ds:schemaRef ds:uri="80d6bb72-ff96-4b72-bb56-9f01083e5c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BDCFF90-8E6D-41A1-85E9-10E8245B2E8A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80d6bb72-ff96-4b72-bb56-9f01083e5c49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2263</Words>
  <Application>Microsoft Macintosh PowerPoint</Application>
  <PresentationFormat>Widescreen</PresentationFormat>
  <Paragraphs>252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Franklin Gothic Demi</vt:lpstr>
      <vt:lpstr>Franklin Gothic Medium</vt:lpstr>
      <vt:lpstr>Nexa Black</vt:lpstr>
      <vt:lpstr>Open Sans</vt:lpstr>
      <vt:lpstr>Open Sans Light</vt:lpstr>
      <vt:lpstr>Oracle Sans</vt:lpstr>
      <vt:lpstr>Oracle Sans Light</vt:lpstr>
      <vt:lpstr>Symbol</vt:lpstr>
      <vt:lpstr>Wingdings 2</vt:lpstr>
      <vt:lpstr>GA@WORK</vt:lpstr>
      <vt:lpstr>Learning Labs &amp; Office Hours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Ashby, Jake</dc:creator>
  <cp:lastModifiedBy>Segars, Tahni</cp:lastModifiedBy>
  <cp:revision>2</cp:revision>
  <dcterms:created xsi:type="dcterms:W3CDTF">2026-05-27T14:36:56Z</dcterms:created>
  <dcterms:modified xsi:type="dcterms:W3CDTF">2026-08-31T15:16:23Z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0x0101001E99B7FC3D988F43BD6177899BF3F553</vt:lpwstr>
  </property>
</Properties>
</file>