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5"/>
  </p:notesMasterIdLst>
  <p:sldIdLst>
    <p:sldId id="355" r:id="rId6"/>
    <p:sldId id="356" r:id="rId7"/>
    <p:sldId id="357" r:id="rId8"/>
    <p:sldId id="360" r:id="rId9"/>
    <p:sldId id="361" r:id="rId10"/>
    <p:sldId id="362" r:id="rId11"/>
    <p:sldId id="363" r:id="rId12"/>
    <p:sldId id="364" r:id="rId13"/>
    <p:sldId id="365" r:id="rId14"/>
  </p:sldIdLst>
  <p:sldSz cx="12192000" cy="16256000"/>
  <p:notesSz cx="7315200" cy="96012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RK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KB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65BAA4BD-248D-002D-F1AF-1C0992B9FC95}" name="Toorpu, Ram Reddy" initials="TR" userId="S::ramreddy.toorpu@sao.ga.gov::72914284-7427-43b5-92e0-d9cd05a32050" providerId="AD"/>
  <p188:author id="{C3F716E1-5E86-126D-1DD3-F82A61D43E20}" name="Craddock, Kevin" initials="KC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B3B3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6023AE-C389-4BB2-8389-CFA9A2348616}" v="19" dt="2026-05-05T20:38:51.814"/>
    <p1510:client id="{9EBE9DC3-A6F9-89BA-730D-BB6E194EDD2E}" v="2" dt="2026-05-06T13:18:38.925"/>
    <p1510:client id="{AB87C67F-5ED5-0160-A505-9BCBE5AFF2BE}" v="19" dt="2026-05-05T20:32:15.450"/>
    <p1510:client id="{C05A4657-548E-7553-19B7-DCCC20F1DB57}" v="2" dt="2026-05-05T20:08:19.28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rgbClr val="B3B3B3"/>
          </a:solidFill>
          <a:ln>
            <a:solidFill>
              <a:srgbClr val="B3B3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3C148B-DD4F-5E6F-A8D9-94FCA04BFDC4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1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5/8/26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7" r:id="rId2"/>
    <p:sldLayoutId id="2147483728" r:id="rId3"/>
    <p:sldLayoutId id="2147483729" r:id="rId4"/>
    <p:sldLayoutId id="2147483730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Log In to GA@WORK for Employees Using Native Login with Google MFA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630880" y="3576893"/>
            <a:ext cx="2851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assist </a:t>
            </a:r>
            <a:r>
              <a:rPr lang="en-US" i="1"/>
              <a:t>Employees</a:t>
            </a:r>
            <a:r>
              <a:rPr lang="en-US"/>
              <a:t> with the steps to setup Multifactor Authentication (MFA) using </a:t>
            </a:r>
            <a:r>
              <a:rPr lang="en-US" i="1"/>
              <a:t>Google Authenticator Application</a:t>
            </a:r>
            <a:r>
              <a:rPr lang="en-US"/>
              <a:t>.</a:t>
            </a:r>
          </a:p>
          <a:p>
            <a:endParaRPr lang="en-US" sz="36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Download </a:t>
            </a:r>
            <a:r>
              <a:rPr lang="en-US" b="1"/>
              <a:t>Google Authenticator Application </a:t>
            </a:r>
            <a:r>
              <a:rPr lang="en-US"/>
              <a:t>on your phone.</a:t>
            </a:r>
          </a:p>
          <a:p>
            <a:r>
              <a:rPr lang="en-US"/>
              <a:t>Login to </a:t>
            </a:r>
            <a:r>
              <a:rPr lang="en-US" b="1"/>
              <a:t>GA@WORK </a:t>
            </a:r>
            <a:r>
              <a:rPr lang="en-US"/>
              <a:t>and setup extra verification.</a:t>
            </a:r>
          </a:p>
          <a:p>
            <a:r>
              <a:rPr lang="en-US"/>
              <a:t>Scan </a:t>
            </a:r>
            <a:r>
              <a:rPr lang="en-US" b="1"/>
              <a:t>QR Code</a:t>
            </a:r>
            <a:r>
              <a:rPr lang="en-US"/>
              <a:t>.</a:t>
            </a:r>
          </a:p>
          <a:p>
            <a:r>
              <a:rPr lang="en-US"/>
              <a:t>Enter </a:t>
            </a:r>
            <a:r>
              <a:rPr lang="en-US" b="1"/>
              <a:t>numerical code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91122" y="13697149"/>
            <a:ext cx="1766093" cy="771525"/>
          </a:xfrm>
        </p:spPr>
        <p:txBody>
          <a:bodyPr/>
          <a:lstStyle/>
          <a:p>
            <a:r>
              <a:rPr lang="en-US"/>
              <a:t>Install Google Authenticator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21021" y="13660332"/>
            <a:ext cx="1514465" cy="771525"/>
          </a:xfrm>
        </p:spPr>
        <p:txBody>
          <a:bodyPr/>
          <a:lstStyle/>
          <a:p>
            <a:r>
              <a:rPr lang="en-US"/>
              <a:t>Log In to GA@WORK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Scan QR Code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Enter Numerical Code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CD6FCEB-A756-3A49-CECB-1976D93B1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799" y="5638813"/>
            <a:ext cx="5486400" cy="65215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1 of 8)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</a:extLst>
          </p:cNvPr>
          <p:cNvSpPr txBox="1"/>
          <p:nvPr/>
        </p:nvSpPr>
        <p:spPr>
          <a:xfrm>
            <a:off x="4536461" y="1873780"/>
            <a:ext cx="3092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BFBB83-8BDA-AEDF-0A26-4C068D97C6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On your phone, navigate to your phone’s app store and enter </a:t>
            </a:r>
            <a:r>
              <a:rPr lang="en-US" b="1"/>
              <a:t>Google Authenticator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Open</a:t>
            </a:r>
            <a:r>
              <a:rPr lang="en-US"/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462815-2239-D029-2165-0F567156D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1399" y="6292834"/>
            <a:ext cx="4262611" cy="43740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4AB8CC-8710-A6BE-2C7F-59C74DD8E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93681" y="7463782"/>
            <a:ext cx="1016918" cy="39737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8DB9F9D-989C-B57D-8082-4D8AD3F2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032760" y="62372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1AA5A84-1F4D-D24F-597A-63B624F36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610598" y="73881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A3CAB-E9DB-EBB6-F327-F9D81F7B2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F3A9F-B6B4-C23A-16C5-11B882B4A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86443-729B-C209-21AF-99916F593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CFFD47-2168-685D-FEEC-BC36F7E9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2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FDD6B3-D332-0ED2-2A4F-B665853A911C}"/>
              </a:ext>
            </a:extLst>
          </p:cNvPr>
          <p:cNvSpPr txBox="1"/>
          <p:nvPr/>
        </p:nvSpPr>
        <p:spPr>
          <a:xfrm>
            <a:off x="4483477" y="1873780"/>
            <a:ext cx="327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FF8B0D-B220-A0DC-6FAC-8D832DE35F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In a browser, navigate to the </a:t>
            </a:r>
            <a:r>
              <a:rPr lang="en-US" b="1"/>
              <a:t>GA@WORK </a:t>
            </a:r>
            <a:r>
              <a:rPr lang="en-US"/>
              <a:t>sign-in page, enter your </a:t>
            </a:r>
            <a:r>
              <a:rPr lang="en-US" b="1"/>
              <a:t>username</a:t>
            </a:r>
            <a:r>
              <a:rPr lang="en-US"/>
              <a:t> and </a:t>
            </a:r>
            <a:r>
              <a:rPr lang="en-US" b="1"/>
              <a:t>password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Sign In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E4F380-5E81-5E09-E341-1B04BA0098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Set Up Now</a:t>
            </a:r>
            <a:r>
              <a:rPr lang="en-US"/>
              <a:t>.</a:t>
            </a:r>
          </a:p>
          <a:p>
            <a:pPr marL="741363"/>
            <a:r>
              <a:rPr lang="en-US" sz="2800" b="1"/>
              <a:t>Note</a:t>
            </a:r>
            <a:r>
              <a:rPr lang="en-US" sz="2800"/>
              <a:t>: If you inadvertently skip the initial </a:t>
            </a:r>
            <a:r>
              <a:rPr lang="en-US" sz="2800" i="1"/>
              <a:t>MFA setup</a:t>
            </a:r>
            <a:r>
              <a:rPr lang="en-US" sz="2800"/>
              <a:t>, use steps 14-17 To access the </a:t>
            </a:r>
            <a:r>
              <a:rPr lang="en-US" sz="2800" i="1"/>
              <a:t>QR Code </a:t>
            </a:r>
            <a:r>
              <a:rPr lang="en-US" sz="2800"/>
              <a:t>from within the tenant.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D156603-29AF-1CF5-7630-B0A9B03DF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799" y="10928790"/>
            <a:ext cx="4572000" cy="41425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807818C-1E26-54FB-3C46-C4FA110DF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9" y="4150496"/>
            <a:ext cx="4572000" cy="4349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874B242-83B2-FCFA-C1B7-E071B6853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52580" y="5626535"/>
            <a:ext cx="3458380" cy="15013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9D6E09-F5B0-0CB5-DA5E-AF03BDBB7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39092" y="7406621"/>
            <a:ext cx="3371867" cy="43738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8B0E49-4A16-00AF-3BEF-422B32465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38909" y="13370824"/>
            <a:ext cx="3217631" cy="45169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1DC1634-B77F-38ED-398C-0250878E9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22159" y="621902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D9B1FAF-94E6-6AC3-CA75-9C79D5314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10407" y="73467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8957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C7366-232C-95E5-755E-617B28A52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4CA6646-BB17-1F95-5A29-526776430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799" y="10773010"/>
            <a:ext cx="3200400" cy="433136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B34115-F1F5-527C-9EBA-C068F2FB7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D9869-B4EE-DE7B-D294-034E0BC51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861AA-F1EC-CBDB-E461-C6040E12E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9ACD610-1695-8B3F-D36C-406D28C27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3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670991-FF56-222A-A376-DD2AA92CD914}"/>
              </a:ext>
            </a:extLst>
          </p:cNvPr>
          <p:cNvSpPr txBox="1"/>
          <p:nvPr/>
        </p:nvSpPr>
        <p:spPr>
          <a:xfrm>
            <a:off x="4484159" y="1873780"/>
            <a:ext cx="3197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318292-708E-8627-BD80-C21B99D7D8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A </a:t>
            </a:r>
            <a:r>
              <a:rPr lang="en-US" b="1"/>
              <a:t>QR Code </a:t>
            </a:r>
            <a:r>
              <a:rPr lang="en-US"/>
              <a:t>and instructions on how to connect with your authenticator app displays.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A541785-BA7A-5E7C-8F37-F442893BB0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On your phone, open the </a:t>
            </a:r>
            <a:r>
              <a:rPr lang="en-US" b="1"/>
              <a:t>Google Authenticator</a:t>
            </a:r>
            <a:r>
              <a:rPr lang="en-US"/>
              <a:t> application and select </a:t>
            </a:r>
            <a:r>
              <a:rPr lang="en-US" b="1"/>
              <a:t>Begin Setup</a:t>
            </a:r>
            <a:r>
              <a:rPr lang="en-US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1934E0D-9921-35AD-C76E-284D5BB77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687" y="3493704"/>
            <a:ext cx="3200400" cy="51015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D06332F-421F-B940-1120-6113C217A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11329" y="14682906"/>
            <a:ext cx="1364044" cy="38842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16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5E9BC-89DA-035E-E9BB-806C29E7F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DFFB7215-A21D-02FE-C72E-487A390E7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10858303"/>
            <a:ext cx="3657600" cy="4259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1F4FF0-58DE-09EC-6419-3F41CDF0A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799" y="3153898"/>
            <a:ext cx="3200400" cy="54140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2C71A2-51C1-8DA6-7ECF-180AC6BD2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C3D013-C513-C831-FE0F-342433D4B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471B0-04C2-4E0C-7802-3476EF8A0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76E10B1-3E7D-10C0-F282-A20837714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4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C71726-FABC-C61A-2086-C2A651F4457C}"/>
              </a:ext>
            </a:extLst>
          </p:cNvPr>
          <p:cNvSpPr txBox="1"/>
          <p:nvPr/>
        </p:nvSpPr>
        <p:spPr>
          <a:xfrm>
            <a:off x="4484704" y="1873780"/>
            <a:ext cx="3171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8ACC05-72CD-5AB4-8363-3D22BDCC5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Select </a:t>
            </a:r>
            <a:r>
              <a:rPr lang="en-US" b="1"/>
              <a:t>Scan barcode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EC69E04-9E4D-DD24-8951-F4517D16E5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With your phone, scan the </a:t>
            </a:r>
            <a:r>
              <a:rPr lang="en-US" b="1"/>
              <a:t>QR Code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n-US"/>
              <a:t>Click </a:t>
            </a:r>
            <a:r>
              <a:rPr lang="en-US" b="1"/>
              <a:t>Next</a:t>
            </a:r>
            <a:r>
              <a:rPr lang="en-US"/>
              <a:t>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0D59D6-375C-9258-C19F-BB481139C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8848" y="7466895"/>
            <a:ext cx="1651615" cy="4652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F012B0-73FE-B43E-D1E4-A85895EEE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4044" y="12245142"/>
            <a:ext cx="1376624" cy="139047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C7F67B0-942C-6597-3360-10BB69AA7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14576020"/>
            <a:ext cx="3168799" cy="4366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1DA57DF-A8C0-B59E-E32C-44BDDADDB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875150" y="1266605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14C307A-A00C-F7C2-2B08-5B2BE4AD6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712087" y="1452002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28029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14ECD-2717-8430-301B-4BD0B1470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ED5520-B70D-8EFF-2BC2-934790909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DE52C-78E2-850A-E0FF-2EB3C5570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AAE21-CD50-450E-5DF3-FB5C727A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FA5AD19-CE35-08E1-1F8E-254B0F5D8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5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AEFBF8-3558-D2A3-1B72-95B90C1446FE}"/>
              </a:ext>
            </a:extLst>
          </p:cNvPr>
          <p:cNvSpPr txBox="1"/>
          <p:nvPr/>
        </p:nvSpPr>
        <p:spPr>
          <a:xfrm>
            <a:off x="4457258" y="1873780"/>
            <a:ext cx="324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1E11876-CE24-65E9-9257-7DD83D5765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n-US"/>
              <a:t>On your phone, you are provided with a </a:t>
            </a:r>
            <a:r>
              <a:rPr lang="en-US" b="1"/>
              <a:t>numerical code</a:t>
            </a:r>
            <a:r>
              <a:rPr lang="en-US"/>
              <a:t>. </a:t>
            </a:r>
          </a:p>
          <a:p>
            <a:pPr marL="738188"/>
            <a:r>
              <a:rPr lang="en-US" sz="2800" b="1"/>
              <a:t>Note</a:t>
            </a:r>
            <a:r>
              <a:rPr lang="en-US" sz="2800"/>
              <a:t>: When the timer on the bottom right of the </a:t>
            </a:r>
            <a:r>
              <a:rPr lang="en-US" sz="2800" i="1"/>
              <a:t>Google</a:t>
            </a:r>
            <a:r>
              <a:rPr lang="en-US" sz="2800"/>
              <a:t> </a:t>
            </a:r>
            <a:r>
              <a:rPr lang="en-US" sz="2800" i="1"/>
              <a:t>Authenticator</a:t>
            </a:r>
            <a:r>
              <a:rPr lang="en-US" sz="2800"/>
              <a:t> code times out, a new code is generated.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68B6BA-35F9-55BA-6CDD-904B2D4E4A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12"/>
            </a:pPr>
            <a:r>
              <a:rPr lang="en-US"/>
              <a:t>Enter the </a:t>
            </a:r>
            <a:r>
              <a:rPr lang="en-US" b="1"/>
              <a:t>numerical code</a:t>
            </a:r>
            <a:r>
              <a:rPr lang="en-US"/>
              <a:t> into the </a:t>
            </a:r>
            <a:r>
              <a:rPr lang="en-US" b="1"/>
              <a:t>Security Code </a:t>
            </a:r>
            <a:r>
              <a:rPr lang="en-US"/>
              <a:t>field.</a:t>
            </a:r>
          </a:p>
          <a:p>
            <a:pPr marL="742950" indent="-742950">
              <a:buFont typeface="+mj-lt"/>
              <a:buAutoNum type="arabicPeriod" startAt="12"/>
            </a:pPr>
            <a:r>
              <a:rPr lang="en-US"/>
              <a:t>Click </a:t>
            </a:r>
            <a:r>
              <a:rPr lang="en-US" b="1"/>
              <a:t>Next</a:t>
            </a:r>
            <a:r>
              <a:rPr lang="en-US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DF3230-7353-6D5A-3C3B-6139FE13F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809" y="4884725"/>
            <a:ext cx="4572000" cy="29120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ED8F83-E6E4-CDA3-543B-7B838C0F0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12" y="10733889"/>
            <a:ext cx="3657600" cy="466411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233153D-87D5-9823-B972-9C218ACDC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7392" y="13021878"/>
            <a:ext cx="2866582" cy="3321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4CD3F1-78D0-E73D-099D-E6D743A0F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5021" y="13649874"/>
            <a:ext cx="2866582" cy="3321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5EC05F1-EC7F-E9FE-6AD1-E352156F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79489" y="1291364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C979C86-6AC9-5CF1-2035-127AF2161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04759" y="1354406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672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74E7A-0582-5CA2-1085-FA68C6033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CB45367-D29D-81B7-38C8-5592E3F5D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0920173"/>
            <a:ext cx="6400800" cy="435518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9DF152-28A1-5FC8-C8AE-8E53F6972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FB3BF9-45B9-00CD-A515-DCBBB2E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0F8AB-7736-1B0C-8DF0-BE4BD75F0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B459C46-C40D-BD46-6351-285CC6FFF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6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AEBFF1-0F1C-68BC-CA65-5F0FE305C7EB}"/>
              </a:ext>
            </a:extLst>
          </p:cNvPr>
          <p:cNvSpPr txBox="1"/>
          <p:nvPr/>
        </p:nvSpPr>
        <p:spPr>
          <a:xfrm>
            <a:off x="4352653" y="1873780"/>
            <a:ext cx="361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899BE5F-D1AE-1967-C65A-1071314BF1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4"/>
            </a:pPr>
            <a:r>
              <a:rPr lang="en-US"/>
              <a:t>A </a:t>
            </a:r>
            <a:r>
              <a:rPr lang="en-US" b="1"/>
              <a:t>Success</a:t>
            </a:r>
            <a:r>
              <a:rPr lang="en-US"/>
              <a:t> screen displays. Click </a:t>
            </a:r>
            <a:r>
              <a:rPr lang="en-US" b="1"/>
              <a:t>Done</a:t>
            </a:r>
            <a:r>
              <a:rPr lang="en-US"/>
              <a:t> to continue to GA@WORK.</a:t>
            </a:r>
          </a:p>
          <a:p>
            <a:pPr marL="738188"/>
            <a:r>
              <a:rPr lang="en-US" sz="2800" b="1"/>
              <a:t>Note</a:t>
            </a:r>
            <a:r>
              <a:rPr lang="en-US" sz="2800"/>
              <a:t>: Steps 14-17 show how to access the QR Code from within the tenant.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258BB9-9BD1-4D13-B11B-CDE73E8550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5"/>
            </a:pPr>
            <a:r>
              <a:rPr lang="en-US"/>
              <a:t>To locate the QR Code within the tenant, click </a:t>
            </a:r>
            <a:r>
              <a:rPr lang="en-US" b="1"/>
              <a:t>My Profile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15"/>
            </a:pPr>
            <a:r>
              <a:rPr lang="en-US"/>
              <a:t>Click </a:t>
            </a:r>
            <a:r>
              <a:rPr lang="en-US" b="1"/>
              <a:t>My Account</a:t>
            </a:r>
            <a:r>
              <a:rPr lang="en-US"/>
              <a:t>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ECBB1A7-89AA-78E7-8A3F-E35ED7A0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4416430"/>
            <a:ext cx="3657600" cy="4131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AFB2C836-17F9-FDBA-E74A-E2CE1B69C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7480" y="7722945"/>
            <a:ext cx="2628906" cy="35785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AEEB22-D446-A927-1F29-64FF7A1A5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28602" y="11007794"/>
            <a:ext cx="409590" cy="43915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EAFBED-D74C-AE9A-020D-8D1D70206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3822" y="14453964"/>
            <a:ext cx="5354369" cy="69325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837407C-42C5-4FEB-179D-1F81E9E0F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38192" y="109759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C030292-5BFD-CE3C-3A3D-44F0BDE03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25839" y="1452626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82814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37AB-3AEE-BFE3-8337-B2C9C6C3F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EE7C7E9-4553-27D3-3AEB-068AC7313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332581"/>
            <a:ext cx="8229600" cy="4931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1A7ACD-9C4D-68D2-F4B9-44B06CACC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3B9C6-8A15-A27F-E8A8-2CF3C6A7F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44B5E-D1BC-4E85-1386-C2DD261DB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6180892-329A-689B-09B5-0F0F192B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7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F04A761-3570-D975-AC73-D805D6017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7"/>
            </a:pPr>
            <a:r>
              <a:rPr lang="en-US"/>
              <a:t>Select </a:t>
            </a:r>
            <a:r>
              <a:rPr lang="en-US" b="1"/>
              <a:t>Organization ID</a:t>
            </a:r>
            <a:r>
              <a:rPr lang="en-US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2BC887-850F-47B9-1DA4-33D87BA7CB13}"/>
              </a:ext>
            </a:extLst>
          </p:cNvPr>
          <p:cNvSpPr txBox="1"/>
          <p:nvPr/>
        </p:nvSpPr>
        <p:spPr>
          <a:xfrm>
            <a:off x="4563362" y="1846742"/>
            <a:ext cx="3066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E4E23-451B-29AB-D1C8-EB9488FD9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9800" y="4739258"/>
            <a:ext cx="3148584" cy="6557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81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37AB-3AEE-BFE3-8337-B2C9C6C3F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1A7ACD-9C4D-68D2-F4B9-44B06CACC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3B9C6-8A15-A27F-E8A8-2CF3C6A7F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44B5E-D1BC-4E85-1386-C2DD261DB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6180892-329A-689B-09B5-0F0F192B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Native Login with Google MFA (Part 8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F04A761-3570-D975-AC73-D805D6017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8"/>
            </a:pPr>
            <a:r>
              <a:rPr lang="en-US"/>
              <a:t>A </a:t>
            </a:r>
            <a:r>
              <a:rPr lang="en-US" b="1"/>
              <a:t>QR Code </a:t>
            </a:r>
            <a:r>
              <a:rPr lang="en-US"/>
              <a:t>and instructions display. Refer to steps 14-17 to complete setup.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2BC887-850F-47B9-1DA4-33D87BA7C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483477" y="1873780"/>
            <a:ext cx="3171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1AA08E-DC38-48EB-4B00-00F279CEC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936858"/>
            <a:ext cx="8229600" cy="69717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85134A3-E83C-8A9A-4C5D-BFCA0C5FE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C49BDD1C-9BC0-92C3-7898-C5087C0F7D3C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974F2AB8-8576-54BC-BA3C-C66F2E5BE16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C42F6B1-13F1-994F-494F-25598EE3950A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Native Login with Google MFA.</a:t>
            </a:r>
          </a:p>
        </p:txBody>
      </p:sp>
    </p:spTree>
    <p:extLst>
      <p:ext uri="{BB962C8B-B14F-4D97-AF65-F5344CB8AC3E}">
        <p14:creationId xmlns:p14="http://schemas.microsoft.com/office/powerpoint/2010/main" val="3732542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b022cc-d96d-4c7a-a6ef-47af526da2c2">
      <Terms xmlns="http://schemas.microsoft.com/office/infopath/2007/PartnerControls"/>
    </lcf76f155ced4ddcb4097134ff3c332f>
    <TaxCatchAll xmlns="8d5ae7cb-5eaa-45bd-87a9-9ecdfd4d7a10" xsi:nil="true"/>
    <Comments xmlns="91b022cc-d96d-4c7a-a6ef-47af526da2c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91b022cc-d96d-4c7a-a6ef-47af526da2c2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d5ae7cb-5eaa-45bd-87a9-9ecdfd4d7a10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1511685-2A5A-4C55-A15C-BE3C983EDEF1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552</Words>
  <Application>Microsoft Macintosh PowerPoint</Application>
  <PresentationFormat>Custom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Job Aid Template</vt:lpstr>
      <vt:lpstr>1_Administrative</vt:lpstr>
      <vt:lpstr>Log In to GA@WORK for Employees Using Native Login with Google MFA</vt:lpstr>
      <vt:lpstr>Log In to GA@WORK for Employees Using Native Login with Google MFA (Part 1 of 8)</vt:lpstr>
      <vt:lpstr>Log In to GA@WORK for Employees Using Native Login with Google MFA (Part 2 of 8)</vt:lpstr>
      <vt:lpstr>Log In to GA@WORK for Employees Using Native Login with Google MFA (Part 3 of 8)</vt:lpstr>
      <vt:lpstr>Log In to GA@WORK for Employees Using Native Login with Google MFA (Part 4 of 8)</vt:lpstr>
      <vt:lpstr>Log In to GA@WORK for Employees Using Native Login with Google MFA (Part 5 of 8)</vt:lpstr>
      <vt:lpstr>Log In to GA@WORK for Employees Using Native Login with Google MFA (Part 6 of 8)</vt:lpstr>
      <vt:lpstr>Log In to GA@WORK for Employees Using Native Login with Google MFA (Part 7 of 8)</vt:lpstr>
      <vt:lpstr>Log In to GA@WORK for Employees Using Native Login with Google MFA (Part 8 of 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4</cp:revision>
  <cp:lastPrinted>2024-05-14T19:49:44Z</cp:lastPrinted>
  <dcterms:created xsi:type="dcterms:W3CDTF">2024-01-04T16:25:20Z</dcterms:created>
  <dcterms:modified xsi:type="dcterms:W3CDTF">2026-05-08T13:15:41Z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